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0.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41.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42.xml" ContentType="application/vnd.openxmlformats-officedocument.presentationml.notesSlide+xml"/>
  <Override PartName="/ppt/ink/ink38.xml" ContentType="application/inkml+xml"/>
  <Override PartName="/ppt/notesSlides/notesSlide43.xml" ContentType="application/vnd.openxmlformats-officedocument.presentationml.notesSlide+xml"/>
  <Override PartName="/ppt/ink/ink39.xml" ContentType="application/inkml+xml"/>
  <Override PartName="/ppt/notesSlides/notesSlide44.xml" ContentType="application/vnd.openxmlformats-officedocument.presentationml.notesSlide+xml"/>
  <Override PartName="/ppt/ink/ink40.xml" ContentType="application/inkml+xml"/>
  <Override PartName="/ppt/notesSlides/notesSlide45.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46.xml" ContentType="application/vnd.openxmlformats-officedocument.presentationml.notesSlide+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47.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1.xml" ContentType="application/vnd.openxmlformats-officedocument.presentationml.tag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ink/ink165.xml" ContentType="application/inkml+xml"/>
  <Override PartName="/ppt/notesSlides/notesSlide119.xml" ContentType="application/vnd.openxmlformats-officedocument.presentationml.notesSlide+xml"/>
  <Override PartName="/ppt/ink/ink166.xml" ContentType="application/inkml+xml"/>
  <Override PartName="/ppt/notesSlides/notesSlide120.xml" ContentType="application/vnd.openxmlformats-officedocument.presentationml.notesSlide+xml"/>
  <Override PartName="/ppt/ink/ink167.xml" ContentType="application/inkml+xml"/>
  <Override PartName="/ppt/ink/ink168.xml" ContentType="application/inkml+xml"/>
  <Override PartName="/ppt/ink/ink169.xml" ContentType="application/inkml+xml"/>
  <Override PartName="/ppt/ink/ink17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3" r:id="rId3"/>
  </p:sldMasterIdLst>
  <p:notesMasterIdLst>
    <p:notesMasterId r:id="rId262"/>
  </p:notesMasterIdLst>
  <p:handoutMasterIdLst>
    <p:handoutMasterId r:id="rId263"/>
  </p:handoutMasterIdLst>
  <p:sldIdLst>
    <p:sldId id="697" r:id="rId4"/>
    <p:sldId id="698" r:id="rId5"/>
    <p:sldId id="687" r:id="rId6"/>
    <p:sldId id="706" r:id="rId7"/>
    <p:sldId id="707" r:id="rId8"/>
    <p:sldId id="708" r:id="rId9"/>
    <p:sldId id="701" r:id="rId10"/>
    <p:sldId id="702" r:id="rId11"/>
    <p:sldId id="709" r:id="rId12"/>
    <p:sldId id="489" r:id="rId13"/>
    <p:sldId id="520" r:id="rId14"/>
    <p:sldId id="538" r:id="rId15"/>
    <p:sldId id="712" r:id="rId16"/>
    <p:sldId id="710" r:id="rId17"/>
    <p:sldId id="713" r:id="rId18"/>
    <p:sldId id="714" r:id="rId19"/>
    <p:sldId id="329" r:id="rId20"/>
    <p:sldId id="638" r:id="rId21"/>
    <p:sldId id="715" r:id="rId22"/>
    <p:sldId id="719" r:id="rId23"/>
    <p:sldId id="721" r:id="rId24"/>
    <p:sldId id="723" r:id="rId25"/>
    <p:sldId id="720" r:id="rId26"/>
    <p:sldId id="722" r:id="rId27"/>
    <p:sldId id="526" r:id="rId28"/>
    <p:sldId id="699" r:id="rId29"/>
    <p:sldId id="728" r:id="rId30"/>
    <p:sldId id="730" r:id="rId31"/>
    <p:sldId id="732" r:id="rId32"/>
    <p:sldId id="655" r:id="rId33"/>
    <p:sldId id="654" r:id="rId34"/>
    <p:sldId id="656" r:id="rId35"/>
    <p:sldId id="657" r:id="rId36"/>
    <p:sldId id="659" r:id="rId37"/>
    <p:sldId id="660" r:id="rId38"/>
    <p:sldId id="661" r:id="rId39"/>
    <p:sldId id="733" r:id="rId40"/>
    <p:sldId id="664" r:id="rId41"/>
    <p:sldId id="663" r:id="rId42"/>
    <p:sldId id="592" r:id="rId43"/>
    <p:sldId id="413" r:id="rId44"/>
    <p:sldId id="700" r:id="rId45"/>
    <p:sldId id="595" r:id="rId46"/>
    <p:sldId id="593" r:id="rId47"/>
    <p:sldId id="553" r:id="rId48"/>
    <p:sldId id="734" r:id="rId49"/>
    <p:sldId id="554" r:id="rId50"/>
    <p:sldId id="576" r:id="rId51"/>
    <p:sldId id="368" r:id="rId52"/>
    <p:sldId id="691" r:id="rId53"/>
    <p:sldId id="504" r:id="rId54"/>
    <p:sldId id="488" r:id="rId55"/>
    <p:sldId id="506" r:id="rId56"/>
    <p:sldId id="419" r:id="rId57"/>
    <p:sldId id="674" r:id="rId58"/>
    <p:sldId id="666" r:id="rId59"/>
    <p:sldId id="675" r:id="rId60"/>
    <p:sldId id="676" r:id="rId61"/>
    <p:sldId id="667" r:id="rId62"/>
    <p:sldId id="717" r:id="rId63"/>
    <p:sldId id="696" r:id="rId64"/>
    <p:sldId id="668" r:id="rId65"/>
    <p:sldId id="669" r:id="rId66"/>
    <p:sldId id="670" r:id="rId67"/>
    <p:sldId id="671" r:id="rId68"/>
    <p:sldId id="672" r:id="rId69"/>
    <p:sldId id="685" r:id="rId70"/>
    <p:sldId id="673" r:id="rId71"/>
    <p:sldId id="571" r:id="rId72"/>
    <p:sldId id="677" r:id="rId73"/>
    <p:sldId id="678" r:id="rId74"/>
    <p:sldId id="679" r:id="rId75"/>
    <p:sldId id="680" r:id="rId76"/>
    <p:sldId id="681" r:id="rId77"/>
    <p:sldId id="682" r:id="rId78"/>
    <p:sldId id="683" r:id="rId79"/>
    <p:sldId id="616" r:id="rId80"/>
    <p:sldId id="617" r:id="rId81"/>
    <p:sldId id="640" r:id="rId82"/>
    <p:sldId id="641" r:id="rId83"/>
    <p:sldId id="642" r:id="rId84"/>
    <p:sldId id="643" r:id="rId85"/>
    <p:sldId id="644" r:id="rId86"/>
    <p:sldId id="645" r:id="rId87"/>
    <p:sldId id="646" r:id="rId88"/>
    <p:sldId id="647" r:id="rId89"/>
    <p:sldId id="648" r:id="rId90"/>
    <p:sldId id="649" r:id="rId91"/>
    <p:sldId id="650" r:id="rId92"/>
    <p:sldId id="624" r:id="rId93"/>
    <p:sldId id="625" r:id="rId94"/>
    <p:sldId id="626" r:id="rId95"/>
    <p:sldId id="627" r:id="rId96"/>
    <p:sldId id="628" r:id="rId97"/>
    <p:sldId id="629" r:id="rId98"/>
    <p:sldId id="600" r:id="rId99"/>
    <p:sldId id="601" r:id="rId100"/>
    <p:sldId id="602" r:id="rId101"/>
    <p:sldId id="603" r:id="rId102"/>
    <p:sldId id="604" r:id="rId103"/>
    <p:sldId id="605" r:id="rId104"/>
    <p:sldId id="606" r:id="rId105"/>
    <p:sldId id="607" r:id="rId106"/>
    <p:sldId id="608" r:id="rId107"/>
    <p:sldId id="609" r:id="rId108"/>
    <p:sldId id="610" r:id="rId109"/>
    <p:sldId id="597" r:id="rId110"/>
    <p:sldId id="598" r:id="rId111"/>
    <p:sldId id="599" r:id="rId112"/>
    <p:sldId id="578" r:id="rId113"/>
    <p:sldId id="579" r:id="rId114"/>
    <p:sldId id="580" r:id="rId115"/>
    <p:sldId id="581" r:id="rId116"/>
    <p:sldId id="582" r:id="rId117"/>
    <p:sldId id="583" r:id="rId118"/>
    <p:sldId id="584" r:id="rId119"/>
    <p:sldId id="585" r:id="rId120"/>
    <p:sldId id="586" r:id="rId121"/>
    <p:sldId id="587" r:id="rId122"/>
    <p:sldId id="588" r:id="rId123"/>
    <p:sldId id="589" r:id="rId124"/>
    <p:sldId id="570" r:id="rId125"/>
    <p:sldId id="556" r:id="rId126"/>
    <p:sldId id="557" r:id="rId127"/>
    <p:sldId id="558" r:id="rId128"/>
    <p:sldId id="559" r:id="rId129"/>
    <p:sldId id="560" r:id="rId130"/>
    <p:sldId id="561" r:id="rId131"/>
    <p:sldId id="562" r:id="rId132"/>
    <p:sldId id="563" r:id="rId133"/>
    <p:sldId id="575" r:id="rId134"/>
    <p:sldId id="459" r:id="rId135"/>
    <p:sldId id="541" r:id="rId136"/>
    <p:sldId id="542" r:id="rId137"/>
    <p:sldId id="523" r:id="rId138"/>
    <p:sldId id="524" r:id="rId139"/>
    <p:sldId id="525" r:id="rId140"/>
    <p:sldId id="491" r:id="rId141"/>
    <p:sldId id="565" r:id="rId142"/>
    <p:sldId id="505" r:id="rId143"/>
    <p:sldId id="535" r:id="rId144"/>
    <p:sldId id="429" r:id="rId145"/>
    <p:sldId id="432" r:id="rId146"/>
    <p:sldId id="401" r:id="rId147"/>
    <p:sldId id="408" r:id="rId148"/>
    <p:sldId id="434" r:id="rId149"/>
    <p:sldId id="447" r:id="rId150"/>
    <p:sldId id="443" r:id="rId151"/>
    <p:sldId id="433" r:id="rId152"/>
    <p:sldId id="527" r:id="rId153"/>
    <p:sldId id="528" r:id="rId154"/>
    <p:sldId id="529" r:id="rId155"/>
    <p:sldId id="530" r:id="rId156"/>
    <p:sldId id="531" r:id="rId157"/>
    <p:sldId id="532" r:id="rId158"/>
    <p:sldId id="533" r:id="rId159"/>
    <p:sldId id="534" r:id="rId160"/>
    <p:sldId id="493" r:id="rId161"/>
    <p:sldId id="494" r:id="rId162"/>
    <p:sldId id="495" r:id="rId163"/>
    <p:sldId id="496" r:id="rId164"/>
    <p:sldId id="497" r:id="rId165"/>
    <p:sldId id="498" r:id="rId166"/>
    <p:sldId id="499" r:id="rId167"/>
    <p:sldId id="500" r:id="rId168"/>
    <p:sldId id="445" r:id="rId169"/>
    <p:sldId id="444" r:id="rId170"/>
    <p:sldId id="435" r:id="rId171"/>
    <p:sldId id="436" r:id="rId172"/>
    <p:sldId id="437" r:id="rId173"/>
    <p:sldId id="438" r:id="rId174"/>
    <p:sldId id="439" r:id="rId175"/>
    <p:sldId id="440" r:id="rId176"/>
    <p:sldId id="441" r:id="rId177"/>
    <p:sldId id="442" r:id="rId178"/>
    <p:sldId id="423" r:id="rId179"/>
    <p:sldId id="343" r:id="rId180"/>
    <p:sldId id="415" r:id="rId181"/>
    <p:sldId id="431" r:id="rId182"/>
    <p:sldId id="427" r:id="rId183"/>
    <p:sldId id="405" r:id="rId184"/>
    <p:sldId id="406" r:id="rId185"/>
    <p:sldId id="411" r:id="rId186"/>
    <p:sldId id="410" r:id="rId187"/>
    <p:sldId id="337" r:id="rId188"/>
    <p:sldId id="378" r:id="rId189"/>
    <p:sldId id="379" r:id="rId190"/>
    <p:sldId id="380" r:id="rId191"/>
    <p:sldId id="377" r:id="rId192"/>
    <p:sldId id="381" r:id="rId193"/>
    <p:sldId id="338" r:id="rId194"/>
    <p:sldId id="339" r:id="rId195"/>
    <p:sldId id="340" r:id="rId196"/>
    <p:sldId id="341" r:id="rId197"/>
    <p:sldId id="344" r:id="rId198"/>
    <p:sldId id="345" r:id="rId199"/>
    <p:sldId id="346" r:id="rId200"/>
    <p:sldId id="428" r:id="rId201"/>
    <p:sldId id="364" r:id="rId202"/>
    <p:sldId id="367" r:id="rId203"/>
    <p:sldId id="365" r:id="rId204"/>
    <p:sldId id="366" r:id="rId205"/>
    <p:sldId id="363" r:id="rId206"/>
    <p:sldId id="388" r:id="rId207"/>
    <p:sldId id="376" r:id="rId208"/>
    <p:sldId id="392" r:id="rId209"/>
    <p:sldId id="393" r:id="rId210"/>
    <p:sldId id="394" r:id="rId211"/>
    <p:sldId id="395" r:id="rId212"/>
    <p:sldId id="396" r:id="rId213"/>
    <p:sldId id="397" r:id="rId214"/>
    <p:sldId id="398" r:id="rId215"/>
    <p:sldId id="399" r:id="rId216"/>
    <p:sldId id="400" r:id="rId217"/>
    <p:sldId id="402" r:id="rId218"/>
    <p:sldId id="330" r:id="rId219"/>
    <p:sldId id="331" r:id="rId220"/>
    <p:sldId id="332" r:id="rId221"/>
    <p:sldId id="333" r:id="rId222"/>
    <p:sldId id="334" r:id="rId223"/>
    <p:sldId id="335" r:id="rId224"/>
    <p:sldId id="450" r:id="rId225"/>
    <p:sldId id="451" r:id="rId226"/>
    <p:sldId id="452" r:id="rId227"/>
    <p:sldId id="461" r:id="rId228"/>
    <p:sldId id="462" r:id="rId229"/>
    <p:sldId id="463" r:id="rId230"/>
    <p:sldId id="464" r:id="rId231"/>
    <p:sldId id="465" r:id="rId232"/>
    <p:sldId id="466" r:id="rId233"/>
    <p:sldId id="467" r:id="rId234"/>
    <p:sldId id="468" r:id="rId235"/>
    <p:sldId id="469" r:id="rId236"/>
    <p:sldId id="470" r:id="rId237"/>
    <p:sldId id="471" r:id="rId238"/>
    <p:sldId id="472" r:id="rId239"/>
    <p:sldId id="473" r:id="rId240"/>
    <p:sldId id="474" r:id="rId241"/>
    <p:sldId id="475" r:id="rId242"/>
    <p:sldId id="476" r:id="rId243"/>
    <p:sldId id="492" r:id="rId244"/>
    <p:sldId id="477" r:id="rId245"/>
    <p:sldId id="478" r:id="rId246"/>
    <p:sldId id="479" r:id="rId247"/>
    <p:sldId id="480" r:id="rId248"/>
    <p:sldId id="482" r:id="rId249"/>
    <p:sldId id="484" r:id="rId250"/>
    <p:sldId id="485" r:id="rId251"/>
    <p:sldId id="486" r:id="rId252"/>
    <p:sldId id="618" r:id="rId253"/>
    <p:sldId id="619" r:id="rId254"/>
    <p:sldId id="716" r:id="rId255"/>
    <p:sldId id="718" r:id="rId256"/>
    <p:sldId id="724" r:id="rId257"/>
    <p:sldId id="725" r:id="rId258"/>
    <p:sldId id="726" r:id="rId259"/>
    <p:sldId id="727" r:id="rId260"/>
    <p:sldId id="731" r:id="rId261"/>
  </p:sldIdLst>
  <p:sldSz cx="9144000" cy="6858000" type="screen4x3"/>
  <p:notesSz cx="6858000" cy="9144000"/>
  <p:defaultTextStyle>
    <a:defPPr>
      <a:defRPr lang="en-US"/>
    </a:defPPr>
    <a:lvl1pPr algn="l" rtl="0" eaLnBrk="0" fontAlgn="base" hangingPunct="0">
      <a:spcBef>
        <a:spcPct val="50000"/>
      </a:spcBef>
      <a:spcAft>
        <a:spcPct val="0"/>
      </a:spcAft>
      <a:defRPr sz="2400" kern="1200">
        <a:solidFill>
          <a:schemeClr val="tx1"/>
        </a:solidFill>
        <a:latin typeface="Times New Roman" pitchFamily="18" charset="0"/>
        <a:ea typeface="ＭＳ Ｐゴシック" pitchFamily="34" charset="-128"/>
        <a:cs typeface="+mn-cs"/>
      </a:defRPr>
    </a:lvl1pPr>
    <a:lvl2pPr marL="457200" algn="l" rtl="0" eaLnBrk="0" fontAlgn="base" hangingPunct="0">
      <a:spcBef>
        <a:spcPct val="50000"/>
      </a:spcBef>
      <a:spcAft>
        <a:spcPct val="0"/>
      </a:spcAft>
      <a:defRPr sz="2400" kern="1200">
        <a:solidFill>
          <a:schemeClr val="tx1"/>
        </a:solidFill>
        <a:latin typeface="Times New Roman" pitchFamily="18" charset="0"/>
        <a:ea typeface="ＭＳ Ｐゴシック" pitchFamily="34" charset="-128"/>
        <a:cs typeface="+mn-cs"/>
      </a:defRPr>
    </a:lvl2pPr>
    <a:lvl3pPr marL="914400" algn="l" rtl="0" eaLnBrk="0" fontAlgn="base" hangingPunct="0">
      <a:spcBef>
        <a:spcPct val="50000"/>
      </a:spcBef>
      <a:spcAft>
        <a:spcPct val="0"/>
      </a:spcAft>
      <a:defRPr sz="2400" kern="1200">
        <a:solidFill>
          <a:schemeClr val="tx1"/>
        </a:solidFill>
        <a:latin typeface="Times New Roman" pitchFamily="18" charset="0"/>
        <a:ea typeface="ＭＳ Ｐゴシック" pitchFamily="34" charset="-128"/>
        <a:cs typeface="+mn-cs"/>
      </a:defRPr>
    </a:lvl3pPr>
    <a:lvl4pPr marL="1371600" algn="l" rtl="0" eaLnBrk="0" fontAlgn="base" hangingPunct="0">
      <a:spcBef>
        <a:spcPct val="50000"/>
      </a:spcBef>
      <a:spcAft>
        <a:spcPct val="0"/>
      </a:spcAft>
      <a:defRPr sz="2400" kern="1200">
        <a:solidFill>
          <a:schemeClr val="tx1"/>
        </a:solidFill>
        <a:latin typeface="Times New Roman" pitchFamily="18" charset="0"/>
        <a:ea typeface="ＭＳ Ｐゴシック" pitchFamily="34" charset="-128"/>
        <a:cs typeface="+mn-cs"/>
      </a:defRPr>
    </a:lvl4pPr>
    <a:lvl5pPr marL="1828800" algn="l" rtl="0" eaLnBrk="0" fontAlgn="base" hangingPunct="0">
      <a:spcBef>
        <a:spcPct val="50000"/>
      </a:spcBef>
      <a:spcAft>
        <a:spcPct val="0"/>
      </a:spcAft>
      <a:defRPr sz="2400" kern="1200">
        <a:solidFill>
          <a:schemeClr val="tx1"/>
        </a:solidFill>
        <a:latin typeface="Times New Roman" pitchFamily="18" charset="0"/>
        <a:ea typeface="ＭＳ Ｐゴシック" pitchFamily="34" charset="-128"/>
        <a:cs typeface="+mn-cs"/>
      </a:defRPr>
    </a:lvl5pPr>
    <a:lvl6pPr marL="2286000" algn="l" defTabSz="914400" rtl="0" eaLnBrk="1" latinLnBrk="0" hangingPunct="1">
      <a:defRPr sz="2400" kern="1200">
        <a:solidFill>
          <a:schemeClr val="tx1"/>
        </a:solidFill>
        <a:latin typeface="Times New Roman" pitchFamily="18" charset="0"/>
        <a:ea typeface="ＭＳ Ｐゴシック" pitchFamily="34" charset="-128"/>
        <a:cs typeface="+mn-cs"/>
      </a:defRPr>
    </a:lvl6pPr>
    <a:lvl7pPr marL="2743200" algn="l" defTabSz="914400" rtl="0" eaLnBrk="1" latinLnBrk="0" hangingPunct="1">
      <a:defRPr sz="2400" kern="1200">
        <a:solidFill>
          <a:schemeClr val="tx1"/>
        </a:solidFill>
        <a:latin typeface="Times New Roman" pitchFamily="18" charset="0"/>
        <a:ea typeface="ＭＳ Ｐゴシック" pitchFamily="34" charset="-128"/>
        <a:cs typeface="+mn-cs"/>
      </a:defRPr>
    </a:lvl7pPr>
    <a:lvl8pPr marL="3200400" algn="l" defTabSz="914400" rtl="0" eaLnBrk="1" latinLnBrk="0" hangingPunct="1">
      <a:defRPr sz="2400" kern="1200">
        <a:solidFill>
          <a:schemeClr val="tx1"/>
        </a:solidFill>
        <a:latin typeface="Times New Roman" pitchFamily="18" charset="0"/>
        <a:ea typeface="ＭＳ Ｐゴシック" pitchFamily="34" charset="-128"/>
        <a:cs typeface="+mn-cs"/>
      </a:defRPr>
    </a:lvl8pPr>
    <a:lvl9pPr marL="3657600" algn="l" defTabSz="914400" rtl="0" eaLnBrk="1" latinLnBrk="0" hangingPunct="1">
      <a:defRPr sz="2400" kern="1200">
        <a:solidFill>
          <a:schemeClr val="tx1"/>
        </a:solidFill>
        <a:latin typeface="Times New Roman" pitchFamily="18"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0000FF"/>
    <a:srgbClr val="FFE6CD"/>
    <a:srgbClr val="CC3300"/>
    <a:srgbClr val="FF8000"/>
    <a:srgbClr val="F3020A"/>
    <a:srgbClr val="CCECFF"/>
    <a:srgbClr val="FFCCCC"/>
    <a:srgbClr val="0080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842" autoAdjust="0"/>
  </p:normalViewPr>
  <p:slideViewPr>
    <p:cSldViewPr>
      <p:cViewPr varScale="1">
        <p:scale>
          <a:sx n="78" d="100"/>
          <a:sy n="78" d="100"/>
        </p:scale>
        <p:origin x="100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7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slide" Target="slides/slide220.xml"/><Relationship Id="rId228" Type="http://schemas.openxmlformats.org/officeDocument/2006/relationships/slide" Target="slides/slide225.xml"/><Relationship Id="rId244" Type="http://schemas.openxmlformats.org/officeDocument/2006/relationships/slide" Target="slides/slide241.xml"/><Relationship Id="rId249" Type="http://schemas.openxmlformats.org/officeDocument/2006/relationships/slide" Target="slides/slide24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260" Type="http://schemas.openxmlformats.org/officeDocument/2006/relationships/slide" Target="slides/slide257.xml"/><Relationship Id="rId265"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34" Type="http://schemas.openxmlformats.org/officeDocument/2006/relationships/slide" Target="slides/slide231.xml"/><Relationship Id="rId239" Type="http://schemas.openxmlformats.org/officeDocument/2006/relationships/slide" Target="slides/slide236.xml"/><Relationship Id="rId2" Type="http://schemas.openxmlformats.org/officeDocument/2006/relationships/slideMaster" Target="slideMasters/slideMaster2.xml"/><Relationship Id="rId29" Type="http://schemas.openxmlformats.org/officeDocument/2006/relationships/slide" Target="slides/slide26.xml"/><Relationship Id="rId250" Type="http://schemas.openxmlformats.org/officeDocument/2006/relationships/slide" Target="slides/slide247.xml"/><Relationship Id="rId255" Type="http://schemas.openxmlformats.org/officeDocument/2006/relationships/slide" Target="slides/slide252.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slide" Target="slides/slide237.xml"/><Relationship Id="rId245" Type="http://schemas.openxmlformats.org/officeDocument/2006/relationships/slide" Target="slides/slide242.xml"/><Relationship Id="rId261" Type="http://schemas.openxmlformats.org/officeDocument/2006/relationships/slide" Target="slides/slide258.xml"/><Relationship Id="rId266" Type="http://schemas.openxmlformats.org/officeDocument/2006/relationships/theme" Target="theme/theme1.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1" Type="http://schemas.openxmlformats.org/officeDocument/2006/relationships/slide" Target="slides/slide248.xml"/><Relationship Id="rId256" Type="http://schemas.openxmlformats.org/officeDocument/2006/relationships/slide" Target="slides/slide25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slide" Target="slides/slide238.xml"/><Relationship Id="rId246" Type="http://schemas.openxmlformats.org/officeDocument/2006/relationships/slide" Target="slides/slide243.xml"/><Relationship Id="rId267"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262"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handoutMaster" Target="handoutMasters/handoutMaster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presProps" Target="presProp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defRPr sz="1200">
                <a:latin typeface="Times New Roman" pitchFamily="-106" charset="0"/>
                <a:ea typeface="ＭＳ Ｐゴシック" pitchFamily="-106" charset="-128"/>
                <a:cs typeface="ＭＳ Ｐゴシック" pitchFamily="-106" charset="-128"/>
              </a:defRPr>
            </a:lvl1pPr>
          </a:lstStyle>
          <a:p>
            <a:pPr>
              <a:defRPr/>
            </a:pPr>
            <a:endParaRPr lang="en-US"/>
          </a:p>
        </p:txBody>
      </p:sp>
      <p:sp>
        <p:nvSpPr>
          <p:cNvPr id="3604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r">
              <a:defRPr sz="1200">
                <a:latin typeface="Times New Roman" pitchFamily="-106" charset="0"/>
                <a:ea typeface="ＭＳ Ｐゴシック" pitchFamily="-106" charset="-128"/>
                <a:cs typeface="ＭＳ Ｐゴシック" pitchFamily="-106" charset="-128"/>
              </a:defRPr>
            </a:lvl1pPr>
          </a:lstStyle>
          <a:p>
            <a:pPr>
              <a:defRPr/>
            </a:pPr>
            <a:endParaRPr lang="en-US"/>
          </a:p>
        </p:txBody>
      </p:sp>
      <p:sp>
        <p:nvSpPr>
          <p:cNvPr id="3604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defRPr sz="1200">
                <a:latin typeface="Times New Roman" pitchFamily="-106" charset="0"/>
                <a:ea typeface="ＭＳ Ｐゴシック" pitchFamily="-106" charset="-128"/>
                <a:cs typeface="ＭＳ Ｐゴシック" pitchFamily="-106" charset="-128"/>
              </a:defRPr>
            </a:lvl1pPr>
          </a:lstStyle>
          <a:p>
            <a:pPr>
              <a:defRPr/>
            </a:pPr>
            <a:endParaRPr lang="en-US"/>
          </a:p>
        </p:txBody>
      </p:sp>
      <p:sp>
        <p:nvSpPr>
          <p:cNvPr id="360453" name="Rectangle 5"/>
          <p:cNvSpPr>
            <a:spLocks noGrp="1" noChangeArrowheads="1"/>
          </p:cNvSpPr>
          <p:nvPr>
            <p:ph type="sldNum" sz="quarter" idx="3"/>
          </p:nvPr>
        </p:nvSpPr>
        <p:spPr bwMode="auto">
          <a:xfrm>
            <a:off x="3886200" y="8869363"/>
            <a:ext cx="2971800" cy="2746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a:defRPr sz="1200"/>
            </a:lvl1pPr>
          </a:lstStyle>
          <a:p>
            <a:pPr>
              <a:defRPr/>
            </a:pPr>
            <a:fld id="{265EF37B-2BB7-43AA-B949-7D79A0164B4A}" type="slidenum">
              <a:rPr lang="en-US"/>
              <a:pPr>
                <a:defRPr/>
              </a:pPr>
              <a:t>‹#›</a:t>
            </a:fld>
            <a:endParaRPr lang="en-US"/>
          </a:p>
        </p:txBody>
      </p:sp>
    </p:spTree>
    <p:extLst>
      <p:ext uri="{BB962C8B-B14F-4D97-AF65-F5344CB8AC3E}">
        <p14:creationId xmlns:p14="http://schemas.microsoft.com/office/powerpoint/2010/main" val="234143838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0:44:20.506"/>
    </inkml:context>
    <inkml:brush xml:id="br0">
      <inkml:brushProperty name="width" value="0.05292" units="cm"/>
      <inkml:brushProperty name="height" value="0.05292" units="cm"/>
      <inkml:brushProperty name="color" value="#FF0000"/>
    </inkml:brush>
  </inkml:definitions>
  <inkml:trace contextRef="#ctx0" brushRef="#br0">20241 5345</inkml:trace>
</inkml:ink>
</file>

<file path=ppt/ink/ink1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9T17:24:24.003"/>
    </inkml:context>
    <inkml:brush xml:id="br0">
      <inkml:brushProperty name="width" value="0.05292" units="cm"/>
      <inkml:brushProperty name="height" value="0.05292" units="cm"/>
      <inkml:brushProperty name="color" value="#FF0000"/>
    </inkml:brush>
  </inkml:definitions>
  <inkml:trace contextRef="#ctx0" brushRef="#br0">1347 9527 77 0,'-14'14'37'15,"12"5"-2"-15,2-19-24 16,5 15-4-16,13-7-3 0,18 2 0 31,15-3-2-31,19 3 0 16,18-9 0-16,20-2-2 16,16 0 1-16,13 0 0 0,11-6-2 15,-1 5 1-15,-2-2 1 0,-5-5-1 16,-11 3 0-16,-12 6 1 31,-18 0-1-31,-14 0 0 0,-16-3 0 0,-13 1 0 16,-13-1-1-16,-12 3 1 15,-7-1-1-15,-10-1-2 16,-2 2-4-16,-14-14-16 16,2 14-15-16,0 0 0 15,0 0 0-15,-26 6 4 16</inkml:trace>
  <inkml:trace contextRef="#ctx0" brushRef="#br0" timeOffset="400.5194">1531 9847 96 0,'-34'-4'37'16,"15"3"0"-16,6-6-31 15,13 7-3-15,27-15-1 16,8 10-2 0,20-2 0-16,18 2 1 15,23 1 0-15,21 4-1 16,17-1 1-16,12 1-1 15,9 4 0-15,5-1 1 16,-3 5-1-16,-5-2 0 16,-15 1 1-16,-16-3 0 15,-19 2-1-15,-15 1 1 0,-20 2-1 16,-18-6-1-16,-14-2-3 16,-15-15-14-16,-2 5-20 0,-7-16-1 15,5-7 0 1,-4-20-1-16,9-21 32 15</inkml:trace>
  <inkml:trace contextRef="#ctx0" brushRef="#br0" timeOffset="2161.4336">2700 7464 40 0,'0'0'30'0,"-16"2"-14"16,16-2-5 0,0 0-3-16,-1 12-1 15,1-12-1-15,0 0-2 0,0 0 0 0,0 0 0 16,5-12 0-16,-5 12-2 0,10-14 1 15,-2 2-1-15,1-8 1 16,4-2-1-16,2-2 0 16,6-3-1-16,2-9 1 15,6-2-1-15,4-4 1 32,7-3-1-32,6 1 1 0,7-2 0 15,3-5 0-15,7 0 0 16,4 3-1-16,4-1 0 15,3 0 1-15,3 2-1 16,1 0-1-16,1 6 0 16,1 0 1-16,0 9-1 15,-2 1 0-15,-2 5 1 0,-2 3-1 16,0 7 0-16,-5 6 0 16,-2 3 0-16,-1 6 1 15,-1 9-1-15,0 4-1 16,2 6 1-16,2 6 1 0,-1 0-2 15,1 6 1-15,-1 4 0 32,0 4-1-32,-2 1 1 15,-3-2 1-15,-6 3-2 16,-4-1 2-16,-6 5-1 0,-5-2 1 16,-3 0-1-16,-5 0 1 15,-6-4 0-15,-2 2-1 16,-2-3 1-16,-3-1-1 15,-3 0 0-15,-1-8 1 0,-3-3-1 16,-3-3-1-16,-1-5 2 16,-3-3-1-16,-2-2-1 15,-5-12 1-15,7 14 1 16,-7-14-1-16,0 0 0 16,0 0 0-16,3 11 0 15,-3-11 0 1,0 0 1-16,0 0-2 15,0 0 0-15,0 0 0 0,0 0 0 16,-3-12-2 0,3 12 1-16,-1-14-1 15,0-1-2-15,4 3 0 16,-3-6 1-16,6 3-1 0,-4-8 1 16,4 2 0-16,-5-4 1 0,4 1 2 15,-1 1 2-15,-3-3 1 16,4 3 1-16,-5-1 0 15,3 3 1-15,-4-1 1 16,2 6 0-16,-4 2-1 16,3 14 0-16,-6-20-1 15,6 20-1 1,-10-10 0-16,10 10-1 16,0 0-1-16,0 0 1 15,-10 21-1-15,15 0 0 16,3 2 0-16,5 7 0 15,4 2 0-15,2 6 0 0,3-4 1 16,1 1-1-16,1-4 0 16,-5-3 0-16,-2 0-1 15,-3-4 1-15,-5-3 0 0,-2-5 0 16,-5 1-1-16,-2-3 1 16,-4-3 0-16,-2 0 1 15,6-11 0-15,-19 10 0 16,5-9 0-16,-3 0-1 15,-5-2 1-15,-5-4 0 0,-3 0 0 16,-3-1-1-16,-4 3 1 16,-2 0-2-16,0 3 1 15,1 3 0-15,4-1 0 16,2 2-1-16,7 1 0 16,3-2 0-16,7 1-3 31,3-8-2-31,12 4-17 0,1-13-15 0,8-9-1 15,-4-12 0-15,6-10 13 16,-4-14 26-16</inkml:trace>
  <inkml:trace contextRef="#ctx0" brushRef="#br0" timeOffset="2792.9029">4225 5992 63 0,'0'0'37'16,"0"0"0"-16,16-15-27 16,-12-7-4-16,7-1-3 15,0-10 1-15,6-2-2 16,-1-4 0-16,4-2 1 16,-2 0-1-16,0 4-1 15,-2 2 0-15,-2 8 0 16,-4 8 0-16,-3 4-1 0,-7 15 1 15,0 0-1-15,0 0 0 16,-4 34 0-16,-3 5 0 16,-3 9 0-16,-2 6 0 0,-2 8 0 15,1 8-1-15,0-3 0 16,2-1 1-16,1-9-1 16,5-5-1-16,-1-8 0 15,6-7-2-15,-3-12-4 0,12 3-9 16,-9-28-19-16,2 17-2 15,-2-17 1-15,0 0 11 16,-2-20 26-16</inkml:trace>
  <inkml:trace contextRef="#ctx0" brushRef="#br0" timeOffset="3079.107">4151 6276 67 0,'0'0'39'15,"8"10"-1"-15,15-6-28 16,-1-11-4-16,11 3-2 16,2-7-1-16,6-1-2 0,-2-1 0 0,-3-1-1 15,-2 2-1-15,-3 3 0 16,-5 4 1-16,-6 0 0 16,-5 5 0-16,-2 0 0 15,-2 4 0-15,-11-4 1 16,19 9-2-16,-19-9 1 31,14 8-2-31,-14-8-1 0,16 7-3 16,-16-7-15-16,0 0-16 15,9-17-2-15,-9 17 2 16,9-22 16-16</inkml:trace>
  <inkml:trace contextRef="#ctx0" brushRef="#br0" timeOffset="3964.6142">3489 9064 71 0,'-21'-1'37'15,"21"1"0"-15,-21-5-29 16,21 5-3-16,0 0-2 0,0 13-2 0,5-2 1 15,5 11-1-15,6 7 0 16,2 15-1-16,8 13 0 16,3 9 1-16,10 16-1 15,6 11 1-15,11 19-2 16,5 6 1-16,5 9 0 16,7 8-1-1,4 6 1-15,0 7-1 16,3 6 1-16,-4 5-1 15,-1 4 0-15,-2 2 1 16,-1 2 1-16,-1-3-1 16,-5-4 1-16,-1-2 2 0,-7-12-2 15,-3-5 1 1,-6-19 0-16,-5-11 0 0,-10-11 0 16,-3-11 0-16,-9-14 0 0,-3-12-2 15,-8-15 1-15,0-11 0 16,-7-10 0-16,1-5-2 15,-3-9 1-15,-2-13-1 16,0 0 0-16,0 0-3 16,-5-16-4-16,-8-12-19 0,10 10-12 15,-9-8 0-15,5-4 0 16,-8-1 15-16</inkml:trace>
  <inkml:trace contextRef="#ctx0" brushRef="#br0" timeOffset="4364.5698">4596 12178 79 0,'14'9'37'15,"-1"3"-1"-15,-13-12-29 16,14 29-5-16,-3-2 0 15,3 12-2-15,2 11 1 16,1 13-1-16,2 3 1 0,3 8 0 16,1 2-1-16,2 1 1 15,2-5-1 1,1-8 2-16,-2-13-1 0,4-9 1 16,-1-19 0-1,2-18-1-15,-1-18 2 16,1-17-2-16,-2-16 1 15,-1-14-1-15,-5-10 0 16,-6-8 0-16,-2-3-1 16,-8 5 0-16,-3 3-1 15,-7 6-1-15,1 11-3 16,-7-3-6-16,13 16-28 0,-12 2 0 16,3 11 0-16,0-2-1 15,5 8 33-15</inkml:trace>
  <inkml:trace contextRef="#ctx0" brushRef="#br0" timeOffset="4765.338">5381 11839 71 0,'0'0'38'0,"-27"0"-2"16,8 23-22-16,-9 3-11 15,3 18-2-15,-1 11-1 16,3 11 0-16,6 8 0 16,8 3 0-16,14-2 1 15,12-8-1-15,12-11 1 16,13-15 0-16,9-15 0 0,9-18 1 15,6-23-2-15,0-14 1 16,-5-13 0-16,-5-14 0 16,-12-13 0-16,-12-3 0 15,-19-5 1-15,-13 6-1 16,-17 9 0-16,-13 11-1 0,-12 20-3 31,-18 6-19-31,8 33-16 16,-7 10-2-16,13 24 0 15,-1 12 6-15</inkml:trace>
  <inkml:trace contextRef="#ctx0" brushRef="#br0" timeOffset="12577.627">4751 13060 50 0,'17'-12'38'0,"-17"12"-1"16,0 0-22-16,0 0-7 0,0 0-3 15,0 0-2-15,0 0 0 16,0 0-1-16,0 0 0 15,0 0 0-15,-5 13-1 16,5-13 1-16,1 17-1 16,3-6 0-16,-3 2 0 0,1 5-1 15,-2 1 1-15,2 0-1 16,-5 2 1-16,3-2-2 16,-6 2 1-16,0 2 1 15,-1 1-1-15,-2-1 0 16,-2 4 0-16,-1 1 0 15,-4-2 0 1,0 2 1-16,-4 0-1 16,-4-5 0-16,0-3 1 15,-3-1-1-15,-2-4-1 16,-4-3 2-16,0-2-1 16,-3-4 0-16,1-4 0 0,-3-3 0 15,-2 3 0-15,-2-2 0 16,-4-2 1-16,-3-1-1 15,-6 0 0-15,-4 2 0 0,-10-2-1 16,-3 3 2-16,-7-5-1 16,-5-1-1-16,-2-6 1 15,-4 1 0-15,-3-3 1 16,-2-2-2-16,2-8 2 16,-2-3-1-16,1-3 0 0,2-6 0 15,-2-3 0-15,5-9 1 16,4-4-1-16,4-7 2 15,4-7-2-15,5-5 1 16,4-8 0-16,6-6 0 16,8-6 1-16,4-6-2 31,10-5 1-31,4-7-1 0,13-1 1 16,6-7 0-16,9 1-1 15,5-7 0-15,12 0 0 16,4 0 0-16,5-2 0 15,7 3 0-15,-1-2 1 0,7 5-2 16,-2-2 2-16,4 7-1 16,-3 5 0-16,1 3 1 15,-2 5-1-15,-2 1 1 16,0 2-1-16,-3 4 0 0,1 8 1 16,-4 2-1-16,-2 1 0 15,-2 6 0-15,-2 3 1 16,-2 8 0-16,-2 9-1 15,-3 7 1 1,-2 4-1-16,0 4 0 16,-3 9 1-16,0 2-1 15,-2 10-1-15,-1-2 1 16,0 4 0-16,0 4 1 16,-1-1-1-16,1 16 0 15,-3-15 0-15,3 15 1 16,-3-11-1-16,3 11 0 0,0 0 1 15,0 0-1-15,0 0 1 16,0 0-1-16,0 0 0 16,-12-2 0-16,12 2 1 15,0 0-1-15,0 0 0 16,-7-16 1-16,7 16-2 0,-4-11 2 16,4 11-1-16,-5-19 0 15,2 8 0-15,3 11 0 16,-5-20 0-16,3 7 0 0,1 1 0 15,1-6-1-15,1 2 2 16,0 0-1-16,0 2 0 16,3-3 0-16,-2-4 0 31,2 2 0-31,0-2 0 0,-1 5-1 16,1-1-1-16,0 3 2 15,-2-2 0-15,-1 2-1 16,-1 14 1-16,3-13-1 15,-3 13 1-15,0 0 1 16,0 0 0-16,-12 18-3 16,2 2 3-16,-2 9 0 0,-3 8 0 15,-4 8 0-15,-2 4 0 0,-2-1 0 16,-2 7 0-16,2-3 1 16,1-2-2-16,4-3 1 15,2-9-2-15,2-9 2 16,6-5-1-16,2-4 0 31,2-7-1-31,4-13 1 0,0 0 0 16,0 0 0-16,12-17 1 15,-1-5-2-15,1-9 2 16,4-10-1-16,3-9 0 16,3-10 0-16,-3 0-1 15,3-8 1-15,-1 6-1 16,-3 6 1-16,-2 7-1 0,-3 8 1 15,-2 9-1-15,-4 9 1 16,0 9 0-16,-7 14-1 16,0 0 2-16,0 0-2 15,15 30 0-15,-8 2 2 0,4 7 0 16,5 16 0-16,2 6-2 31,6 6 3-31,3 2-2 16,3-1 1-16,-1-2 0 15,1-3-1-15,0-4 0 0,-2-11 1 16,-3-7-1-16,-1-7 1 16,-6-6-1-16,-2-6 0 15,-3-5 0-15,-2-8 0 16,-11-9 0-16,11 9 0 0,-11-9 0 16,0 0 0-16,-13-12 0 15,1 2 0-15,-4-11 1 16,-4-2-1-16,-2-3 0 0,-3-2 0 15,-2-4 1-15,-1 0-1 16,-2 1 0-16,-1 4 0 31,-1 8 0-31,-1 1-1 0,-4 8 1 16,1 3 1-16,-2 8-1 16,2 5 0-16,1 1 0 15,2 3 0-15,4 2 1 16,2 3-1-16,7-2-1 15,6-5 1-15,3 0 0 16,11-8 0-16,0 0-1 0,0 0 2 16,0 0-1-16,8-15-1 15,7-7 2-15,1-7-1 16,3-8 0-16,5-11 0 16,-5-4 0-16,3-4-1 15,-5 2 0-15,0 4 1 16,-6 4 0-16,-1 8 0 0,-5 11-1 15,-4 14-1-15,-1 13 3 16,0 15-1-16,-1 15 0 16,-3 14 0-16,3 4 0 0,-1 6-1 15,2 3 1-15,0-9 2 16,1-3-2-16,2-12-1 31,5-15 1-31,-8-18 1 16,17-6-1-16,-7-15 0 0,2-8 1 15,-4-7-1-15,2-7-1 16,-4 2 2-16,-1 3-1 16,-2 6 0-16,-1 13 0 15,-2 19 0-15,0 0 0 16,6 39 0-16,-1 1 0 0,0 6 0 16,3 7 0-16,1-1 1 15,1-1-2-15,-1-4 1 16,0-10 0-16,1-13-2 15,0-2-1-15,-10-22-5 16,19 22-11-16,-19-22-9 16,4-21-13-1,-8-8 0-15,2 1-2 16,-5-7 22-16</inkml:trace>
  <inkml:trace contextRef="#ctx0" brushRef="#br0" timeOffset="34081.3278">11032 7412 60 0,'0'0'37'0,"-12"-17"0"31,12 17-20-31,-3-25-11 16,4 7-2-16,-1-6-1 0,2-4-1 15,0-4 0-15,4-4 0 16,3-5-1-16,5-8-1 16,6-7 0-16,13-10 0 15,11-11 0-15,16-8 0 16,16-16 0-16,20-11 0 0,20-13 0 15,18-13-1-15,26-9 1 16,20-5-1-16,30-6 1 0,26 0 0 16,25 1-1-16,21 6 1 15,22 4 1-15,21 16-1 16,18 10 0-16,12 16 0 31,11 11 0-31,8 16 1 0,4 16-1 16,8 20 0-16,5 12 0 15,11 15 1-15,4 19 0 16,5 11-1-16,0 19 1 16,-2 13 0-16,-6 15 0 15,-7 8-1-15,-10 16 1 16,-14 10-1-16,-14 6 1 0,-15 9 0 16,-17 3 0-16,-20 10 0 15,-20 1 0-15,-21 2 0 16,-21 4 1-16,-21-4-1 15,-26-1 0-15,-18 0 1 16,-25-6-2-16,-17-8 1 0,-17-5 0 31,-15-9-1-31,-20-9 1 16,-13-9 0-16,-14-7-1 16,-14-12 0-16,-11-5 1 15,-9-8-1-15,-9-10 1 0,-9-5 0 16,-1-11-1-16,-6-4 0 15,1-18 0-15,-11 11 0 16,11-11 2-16,-15-20-2 0,7-2 1 16,-2-5-2-16,3-1 1 15,-1-7 0-15,2-3-1 16,3-4 1-16,-1-2-2 16,3-3 1-16,1 1 0 15,1-2 1-15,1-5-1 16,-2 3 2-1,0 2 0-15,-6 1-1 16,0 3 2-16,-6 5-1 16,-3 2 0-16,-2 7 0 0,-4 9 0 15,2 4-2-15,1 10 1 16,3 11 1-16,8 10-2 16,7 10 1-16,11 9-1 15,9 7 1-15,11 6-1 0,9 8 1 16,9 2-1-16,6 2 2 15,-3-2 0-15,-4-2-1 16,-5-5 1-16,-8-3 0 0,-11-1-1 16,-11-6 1-16,-18-3 1 15,-17-2-2-15,-16-1 0 16,-12 1 0-16,-11 4 1 31,-9-1-1-31,-4-3 0 16,-2-1 1-16,1-1-3 15,5-11 0-15,15-5 0 16,4-16-3-16,15-6-11 0,-5-33-23 16,15-14-2-16,-3-28 0 15,6-19-2-15,-7-26 31 16</inkml:trace>
  <inkml:trace contextRef="#ctx0" brushRef="#br0" timeOffset="34797.6788">20518 4288 65 0,'-15'34'38'16,"11"-6"-2"-16,-13-19-30 16,17-9-1-16,0 0 2 0,3-17-2 15,2-9 0 1,12-4-1-16,3-6-1 0,8-7-1 0,6-8 0 15,6 0-1-15,4-3 0 16,5-2-1-16,1 5 1 16,-6 7-1-16,-6 6 0 15,-5 9 0-15,-11 14 0 32,-5 16 0-32,-10 13 0 0,-9 20 1 15,-11 15 0-15,-5 14-1 16,-6 12 1-16,-7 11-1 15,0 3 0-15,-5 0 0 16,4-6-1-16,-1-7 0 16,7-7 1-16,1-17-4 15,8-7 1-15,-2-18-6 0,12 7-12 16,-11-26-16-16,5 3-1 16,-7-17 0-16,9 8 22 15,-16-19 8-15,3 9 6 16,-2 4 6-16,-9-9 14 15,12 17 17-15,-4-4 2 0,10 12-1 16,-4-6-19-16,26 18-6 0,7-12-4 16,19 6-2-1,13-5-2-15,17-3 0 16,12 0-1-16,13-4 0 0,6-5-1 16,1 1-1-16,-5-1-1 15,-9-1 0-15,-6 2-2 31,-17-16-16-31,-6 9-20 0,-19-11-2 16,-7-1 0-16,-19-5 0 16,-12-2 41-16</inkml:trace>
  <inkml:trace contextRef="#ctx0" brushRef="#br0" timeOffset="35773.9007">11072 9468 38 0,'0'0'20'0,"-18"-10"-7"16,18 10-3-16,0 0 0 16,0 0 0-16,-14-6 1 0,14 6 1 15,0 0-1-15,0 0-2 16,0 0-1-16,14 11-2 15,-14-11-1-15,12 17-2 16,-5-4 0-16,3 12-1 16,2 11-1-16,2 10 0 15,2 9 0-15,7 12 0 0,0 10-1 16,4 10 0-16,2 13 1 16,4 7-1-16,2 6 1 15,6-1 0-15,1 2 0 16,1 2 1-16,5-2 0 0,3-1 0 15,3-5-1-15,2-5 1 32,-1-10-1-32,-1-2 1 15,-3-7-2-15,-4-9 0 16,-1-11 0-16,-7-8-1 0,-5-14 1 16,-7-11-2-16,-4-7 0 15,-10-14-2-15,-1-5-4 16,-21-20-28-16,3 4-3 15,-15-11 0-15,-1 4 1 0,-11-4 17 16</inkml:trace>
  <inkml:trace contextRef="#ctx0" brushRef="#br0" timeOffset="36161.9649">11463 11386 81 0,'-17'0'37'15,"-4"-7"0"1,21 7-29-16,-15 1-4 16,13 13-2-16,7 3-1 15,9 10 0-15,8 5 0 0,10 2-2 16,9 7 1-16,8 1 0 16,5 1 0-16,2-3 0 15,0-6 2-15,-2-4-2 16,-4-10 1-16,-2-9 0 0,-8-14 2 15,-3-10-1-15,-4-13 0 16,-4-9 0-16,-7-11 0 16,-4-7 1-16,-3 0-2 15,-5 4 0-15,-3 2 0 0,-4 10-1 32,-1 4 0-32,-4 10-3 15,4 8-2-15,-8-9-11 16,6 13-23-16,-8-8-1 15,6 2 0-15,-7-12 0 16,4 1 32-16</inkml:trace>
  <inkml:trace contextRef="#ctx0" brushRef="#br0" timeOffset="36597.5805">11834 10460 84 0,'-27'26'38'16,"-6"10"-1"-16,10 8-33 0,-3 9-3 15,9 6-1-15,8 2 0 16,14-10 0-16,16-6 0 16,11-15 1-16,14-18 1 15,9-13-1-15,5-17 0 16,-1-13 1-16,-7-12 0 16,-10-3 0-1,-17-7 0-15,-14 5 0 16,-21 1-2-16,-14 13 0 15,-10 20-10-15,-10 1-28 16,0 16 0-16,-2 10-3 16,5 7 0-16,3 9 31 15</inkml:trace>
  <inkml:trace contextRef="#ctx0" brushRef="#br0" timeOffset="41684.4272">10711 8759 37 0,'-16'12'32'0,"16"-12"-8"0,-20 7-9 16,20-7-4-16,0 0-2 16,0 0-2-16,0 0-1 15,0 0-2-15,13 5 0 16,-1-5-1-16,1-2 0 16,6 3-1-16,4-1 0 15,10 3 0 1,5-7 0-16,7 0-1 15,6-4 1-15,6 0-2 0,8-1 2 16,5-2-1-16,-1-1 0 16,3-3-1-1,-2 4 0-15,-4-1 1 16,-5 5 0-16,-5 0-1 0,-12 0 1 16,-8 1-1-16,-9 4 1 0,-7-3-2 15,-9 4 0-15,-11 1-1 16,0 0-1-16,0 0-3 15,0 0-11-15,0 0-20 16,0 0-1-16,-19-6 1 16,19 6 6-16,-22 0 31 15</inkml:trace>
  <inkml:trace contextRef="#ctx0" brushRef="#br0" timeOffset="42147.0768">10771 8777 69 0,'-15'6'35'0,"15"-6"0"15,0 0-29-15,0 0-1 16,2 16-2-16,12-9 0 0,3 3 0 16,11 3 0-1,6 0 0-15,10 2-1 16,10-5 0-16,12-1 0 0,6-7 1 16,6 0-1-16,0-5-1 15,0-3 0 1,-5-3 0-16,-4 0 0 0,-11-2-1 15,-11 1 1-15,-13 3 0 16,-10-3-1-16,-9 4 0 16,-15 6 1-16,0 0 0 15,0 0 0-15,0 0-1 16,-4-12 0-16,4 12 0 16,0 0-1-16,0 0-2 0,0 0-4 15,0 0-31-15,0 0-1 16,0 0 0-16,0 0-1 0,-17 7 23 15</inkml:trace>
  <inkml:trace contextRef="#ctx0" brushRef="#br0" timeOffset="46795.6069">12204 12153 33 0,'0'0'31'16,"0"0"-3"-16,0 0-12 16,0 0-4-16,0 0-3 0,-3-11-2 15,3 11-2-15,0 0 0 16,0 0-1-16,0 0-1 31,-6 12 0-31,6-12-1 16,-1 14 1-16,1-14-1 0,-3 13 0 15,3-13-1-15,-3 19 0 16,0-7 0-16,0 2 0 16,0 0 0-16,1 0-1 15,-1 5 0-15,5-2 0 16,0 4-1-16,3 1 0 0,3-2 1 16,5 6-1-16,1-2 0 15,5 0 0-15,4 1 1 0,2 2-1 16,7 1 1-16,5 4 1 15,5-2-1-15,4-1 0 16,6 3-1-16,7 0 2 31,4-5 0-31,3 4 0 0,4-2-2 16,4-4 1-16,8 2 1 16,3 0-1-16,6 0 0 15,4-4 0-15,4 2 0 0,4-4 0 16,5-1 0-16,7-3 0 15,3 0 1-15,3-1 0 16,6-4 0-16,1-1-1 16,7-4 1-16,7 1 0 0,3-6 0 15,3-1 0-15,2-7 0 16,9-2-1-16,3-8 2 16,5-2-2-1,3-6 1-15,2-6 0 0,6-8 0 31,4-10 0-31,4-4-1 0,-1-11 1 16,2-1 0-16,-4-12 0 16,3-6 0-16,-6-9 0 15,-2-6 0-15,-2-3 0 16,-3-4 0-16,-4-3 0 16,-3-6-3-16,2 0 1 15,-3-3 0-15,-1-1 1 0,-7 2-1 16,-4-1 1-16,-2 0 0 15,-3 1 1-15,-5 1 0 16,-7 1-1-16,-4 1 2 16,-6 5-1-16,-3 0 0 15,-5 3-1-15,-5 4-1 16,-8 2 0 0,-9 9 1-16,-9 8 0 15,-10 6 0-15,-8 6-1 0,-11 6 1 16,-12 9 0-16,-12 8 1 15,-8 12 0-15,-9 4-1 16,-7 4 1-16,-8 7-1 16,-8 7 1-16,-6 9-1 15,-6 8 0-15,-9 2 0 0,-5 3-1 16,-8 8 1-16,-9 3 0 16,-9 10-1-16,-5 0 1 15,-7 2 0-15,-3 1 1 16,-4-2-2-16,-1 6 2 15,3-5-2-15,6-2 2 16,9-3-2-16,10-6 1 0,11-9 0 16,12 1 0-16,13-3-1 15,14-11 1-15,22 0 0 16,8-9 0-16,13-7 1 16,12-1-2-16,8-1 1 0,11-8 0 15,2-5 1-15,0 0-1 31,-3-1 1-31,-2 2-1 16,-6-1 1-16,-10 5 0 16,-8 4 0-16,-6 5-1 0,-11 5 1 15,-4 4-1-15,-5 13 0 16,-3 6 0-16,-3 10 0 16,-2 4 0-16,0 7 0 15,0 6 0-15,-1 4-1 0,-1 8 2 16,-3-2 0-16,1 1 1 15,-3-2-1-15,0 1 0 16,-1-5 0-16,-3-1 0 16,1-6 0-16,-1-7-1 15,-1-1 1-15,-1-4-3 16,-1-6 3 0,-2-1-1-16,-1-1-2 15,-1-2 1-15,0-2-1 16,5-12-2-16,-8 28-13 15,-3-27-22-15,11 13-3 16,0-14 0-16,0 0 1 16,0 0 29-16</inkml:trace>
</inkml:ink>
</file>

<file path=ppt/ink/ink10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37.26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1327 1841 39,'11'0'40,"-1"2"1,-10-2 1,10 2-18,-10-2-15,0 0-3,0 0-3,15 9-1,-1-1-1,5 0-1,5 1 0,6 2 0,3 2 0,5 2 0,-2 2 0,-1 4-1,-4 0 1,-4 6-1,-27-27-1,35 65 1,-35-65 3,12 71-3,-12-71 3,-4 66-3,4-66 0,-11 51 3,11-51-2,0 0-1,0 0-1,-4 41 4,4-41-2,0 0 0,41-1 3,-41 1-5,52-5 5,-52 5-3,70-7-1,-70 7-1,75-1-2,-75 1 6,70 6-5,-70-6 5,56 4-5,-56-4 4,0 0-2,52 0 2,-52 0-3,0 0-1,0 0 2,0 0-5,0 0 1,0 0-7,41-14-8,-41 14-13,0 0-5,0 0 1,0 0 2</inkml:trace>
  <inkml:trace contextRef="#ctx0" brushRef="#br0" timeOffset="485">2198 2145 38,'-9'-10'32,"-4"1"1,-7 4-10,3-2-4,-11 8-6,6 0-5,-5 0-1,6 3-3,1 0-2,5 0 0,15-4-1,0 0 0,0 0-1,0 0 0,0 0 3,54 38-1,-54-38 0,57 19-2,-57-19-1,55 22 3,-55-22-3,0 0 3,51 33-6,-51-33 4,0 0-2,0 0-1,7 50 5,-7-50-3,0 0 4,-32 49-6,32-49 6,-38 46-6,38-46 5,-47 53 3,47-53-4,-51 52-1,51-52-2,-45 40 1,45-40-8,0 0-19,-43 30-13,43-30-3,0 0 3</inkml:trace>
  <inkml:trace contextRef="#ctx0" brushRef="#br0" timeOffset="1170">910 1365 36,'0'0'38,"-12"-16"2,0 12-2,-5-1-16,-2 11-14,-8 9-4,-2 6-4,-2 7 1,1 8-2,6 7 1,2 6 0,10 3 0,7 2 0,11-5-1,6-7 1,9-1-1,3-11 2,5-8-2,4-10 1,1-16 0,0-12-1,1-12 2,-3-6-1,-2-11 2,-5 0-2,-6-7 2,-6-1 0,-10 7 0,-7 4 1,-11 9-1,-5 10 1,-7 8-2,-1 12 0,-3 11-2,2 9-3,6 7-2,-2-2-20,13 4-14,4-3-2,12-3 3,-4-20-1</inkml:trace>
  <inkml:trace contextRef="#ctx0" brushRef="#br0" timeOffset="1748">1211 1350 18,'-1'10'34,"1"-10"2,-10 7-1,10-7-15,-20 5-8,10 1-4,-6-2-3,0 10-1,-1 1-1,0 6-1,1 4-1,2 7-1,5 5 1,5 2 0,6 5-2,5-3 2,6-3-2,7-5 2,4-8-1,2-10 0,1-11 0,1-10-1,-4-15 1,-5-12-1,-5-8 2,-7-11-1,-10-10 3,-6-3 0,-14-11 0,-5-1 0,-8-1 1,-4 2-1,-2 6-1,1 10 1,4 9-2,6 11-1,6 14-1,7 12-1,8 14-4,10 0-16,-4 13-18,14 5 0,4 3-1,4 2 1</inkml:trace>
  <inkml:trace contextRef="#ctx0" brushRef="#br0" timeOffset="2296">1328 1334 58,'9'15'39,"-6"-2"-2,-6 4 1,6 6-32,-6 1-4,4 3-3,4 4 0,2 0 0,5 0 0,4-5-1,2-8 2,2-5 1,-1-11 0,-2-7 0,-6-12 0,-2-12 1,-7-11 0,-6-10 2,-11-15 0,-8-11 0,-10-9 0,-7-2 1,-10-10-1,-2 11 1,-3 5-3,6 9 0,4 16-1,8 15-2,10 17-1,8 11-2,15 25-3,4-12-21,19 28-14,4-3 0,10 4 1</inkml:trace>
  <inkml:trace contextRef="#ctx0" brushRef="#br0" timeOffset="3339">179 719 78,'0'0'43,"7"-11"-2,-12-9 1,3-6-35,-13-12-5,-2-16-1,-4-6 0,-3-7-1,2-7 0,-1 0 1,2-1 0,6 6 0,4 10-1,3 12 1,10 17-1,8 15 0,8 19-1,6 13-1,8 16 1,3 10-1,6 7 1,4 6-1,-2-4 2,-3 0-1,-5-9 1,-6-7 0,-5-11 0,-8-7 1,-8-5 0,-8-13 0,-19 11 0,-2-9 0,-11-2 1,-7 2-1,-3-1-2,-1 2 0,1 1-1,5-2-3,11 4-4,1-10-16,25 4-18,0 0 2,7-20-1,10-4 2</inkml:trace>
</inkml:ink>
</file>

<file path=ppt/ink/ink10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5:10.50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91 822 38,'-15'-22'38,"-1"4"2,-1-3 0,17 21-18,-26-25-11,26 25-3,-18-13-3,18 13-1,-3 12-1,14 9-2,6 6-1,7 4 0,6 7 0,7 2-1,6 6 1,3-3 0,-1-3-1,-5-9 1,-6-7-1,-5-5 1,-9-10 0,-10-8 1,-10-13-1,-8-10 1,-7-11-1,-5-9 1,-4-12-1,-3-8 1,1-5-1,4 1-1,8 4 1,9 2 0,9 3-2,10 8 1,12 10-2,4 6-5,16 12-26,-4 5-6,3 5-1,-6 8 1</inkml:trace>
  <inkml:trace contextRef="#ctx0" brushRef="#br0" timeOffset="394">679 837 42,'32'27'37,"5"-11"1,0-14 0,3-6-21,-9-20-10,1-4-3,-9-10-2,-5-4 0,-11-4-1,-6 3 1,-12 2 1,-9 10-1,-7 12 0,-6 10 0,-5 18 0,-3 14-1,2 15 0,4 13 0,8 11-1,10 7 0,12-1 0,11-3 0,13-7 0,9-13-1,9-13 0,5-18-1,7-16-2,-1-21-2,2-9 0,-6-14-1,2-1 1,-6-6 1,-5 5 2,-6 6 4,-7 9 2,-4 17 3,-7 9 0,-1 20 0,-7 8 0,4 19-2,1 9-1,4 11-2,6 9-1,4 6 0,5 3 0,3 0-1,1 0 2,-2-6-1,-6 1 2,-6 0 1,-14-4 1,-10-4 0,-14-8-1,-9-4 1,-11-8-3,-5-6-1,-2-12-3,-2-16-7,9-13-33,4-22 1,13-18-2,9-19 1</inkml:trace>
  <inkml:trace contextRef="#ctx0" brushRef="#br0" timeOffset="963">1300 438 70,'19'5'40,"-1"10"-1,1 5-4,-6-10-46,5 3-27,1-6-1,1-2-1,0-1 0</inkml:trace>
  <inkml:trace contextRef="#ctx0" brushRef="#br0" timeOffset="1120">1522 915 62,'28'22'41,"1"-17"-1,6-11 0,-9-16-30,8-5-4,-4-9-4,-3-5 0,-8-3-1,-5 2-1,-7 5 1,-5 3 1,-8 7-1,-4 9 0,-7 12 1,-6 13-1,-1 11 1,0 11-1,-1 9 0,4 8 0,6 8-1,5 4 0,7 0-1,7-4 0,8-5-2,3-9-1,9-5-5,-4-23-17,13-6-16,1-16 2,5-12-2,1-13 3</inkml:trace>
  <inkml:trace contextRef="#ctx0" brushRef="#br0" timeOffset="1399">2027 788 64,'7'-22'41,"-7"22"-1,-13-6-4,1 29-17,-13 4-11,3 10-4,3 7-1,3 3-2,9 1-1,6 0-1,9-6 0,7-7-2,8-8-2,0-18-9,5-6-28,0-14 1,2-14 0,-3-18 0</inkml:trace>
  <inkml:trace contextRef="#ctx0" brushRef="#br0" timeOffset="1620">2277 114 57,'4'-57'42,"-4"16"-1,3 23 1,-3 18-21,-1 32-14,-1 22-4,2 20-2,-1 16 0,2 17-2,2 9 0,1 4-2,6-5 0,-2-11-3,5-11-3,-8-27-8,7-11-13,-11-32-6,-1-23-4,-3-17 2</inkml:trace>
  <inkml:trace contextRef="#ctx0" brushRef="#br0" timeOffset="1808">2194 662 61,'-28'-51'40,"7"18"-1,1 15-5,20 18-16,9 24-10,20 8-4,10 4-2,10-2-2,9-2 1,7-8-2,6-11 1,-1-13 0,-4-11 0,-6-11 1,-8-9-1,-12-4 1,-13-7 0,-12 3 1,-18 3 0,-13 10-1,-12 13 1,-9 12-1,-5 15 0,-6 14-1,4 14 0,6 10 0,13 5-1,13 0 1,12-9-1,12-5 1,13-15 0,14-13 0,6-12 0,4-11 0,-3-7 1,-6-4-1,-6 0-1,-10 6 1,-11 10 0,-13 3-1,-8 24 1,-5 4-1,1 3 0,3 4 1,3-2-1,11-8 1,8-10 0,10-14 0,9-16 1,4-12 0,2-14 1,-3-9 0,-5-11 0,-9-10 2,-12-8-1,-11-6 0,-17 0 0,-9 3 0,-8 7 0,-4 6-1,-1 10-1,3 13-2,6 13-1,5 12-4,27 21-37,-14-10-2,14 10 0,10-9-1</inkml:trace>
</inkml:ink>
</file>

<file path=ppt/ink/ink10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5:38.312"/>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161 2354 9,'0'0'26,"0"0"-3,0 0-3,0 0-2,3 11-4,-3-11-1,0 0-1,0 0-2,0 0-1,0 0-2,22-6-1,-9-4 0,10 0-1,2-12 0,9-3-1,4-11 1,2-6-1,-3-7-1,-1-6 1,-7-4-2,-3-1 0,-10 0 1,-8 4-1,-12 1 0,-9 8-1,-10 9 1,-9 15-1,-11 18 0,-10 14-1,-4 19 1,-3 17-1,2 19 1,6 13-1,6 11 0,9 5 1,13-3 0,14 0 0,17-8 0,16-11 0,14-13 0,13-15 1,9-14 0,7-11-1,7-15 0,4-8-1,-5-10 0,-6-5-3,-5-5-4,-15-5-32,2-4-3,-9-4-1,-8 0 0</inkml:trace>
  <inkml:trace contextRef="#ctx0" brushRef="#br0" timeOffset="504">698 1743 79,'0'0'40,"9"17"-1,2 6 0,5 10-35,4 3-2,4 8 0,3 3 0,2-3-1,-3-1 0,-4-10 0,-3-8 1,-2-12 1,-3-14-1,0-13 1,-4-14-1,-2-12 0,-2-14 0,0-13 0,-1-3-1,0-2-2,-2 7 1,-1 7-1,-2 10 0,0 14 0,5 18-2,5 19 1,2 12 0,5 12-1,4 5 1,7 0 0,7 1 0,8-8 2,1-12 0,5-9 1,-2-16 1,0-10 0,-7-13 1,-5-6-1,-16-8 0,-11-2 0,-17-3-2,-12 2 1,-13 11-1,-6 11 1,-6 14-2,-4 18 2,4 15-2,5 23 1,10 18 1,11 15-1,11 5-1,8 3 1,11-3 0,10-7 0,7-12 1,5-15 0,4-17 0,3-16 0,0-18 0,3-13 0,-2-14 1,-1-8-1,-4-12 0,-1-6 0,-6 1 1,-3 1-1,-7 12 0,-4 3-1,-6 15 1,0 16-1,-8 12 0,15 33 0,-8 2-1,0 7 1,3 0-1,0-1 1,3 0 0,-1-14-1,0-13 2,4-15-1,1-14 0,2-13 1,0-12 0,0-4 0,-1-9 0,2-1-1,-4 6 1,0 7-2,0 12 1,2 12 0,2 15-1,3 12 1,2 11-1,1 9 1,3 0 0,0 4 0,-2-3-1,-2-5 0,-2-2-2,-4-11-2,1 2-12,-5-21-25,1-3-2,-5-15 0,2-7 2</inkml:trace>
  <inkml:trace contextRef="#ctx0" brushRef="#br0" timeOffset="1392">2397 525 72,'18'-19'41,"-1"26"0,-5 16 1,6 19-33,-9 12-3,5 16-3,0 14 0,1 8-2,0 5 0,-1-1 0,1-7-2,-3-6 0,4-12-2,-7-14-2,4-9-7,-8-19-28,3-19-1,-8-10 0,5-31 1</inkml:trace>
  <inkml:trace contextRef="#ctx0" brushRef="#br0" timeOffset="1617">2486 558 86,'-8'-36'39,"5"22"0,3 14-8,7 24-24,3 12-3,3 14-2,4 11 0,2 11-1,5 8 0,1-2-1,0-3 0,-3-8 0,1-7-2,-4-16-2,0-8-14,-5-21-23,-14-15 2,8-15-2,-14-16 1</inkml:trace>
  <inkml:trace contextRef="#ctx0" brushRef="#br0" timeOffset="1840">2211 747 78,'0'0'41,"0"0"-1,37 6 1,8-11-35,5-2-3,3-5-1,3 0-4,-5-11-4,-3 10-13,-12-9-22,-12 5 1,-12 2-1,-9 6 1</inkml:trace>
  <inkml:trace contextRef="#ctx0" brushRef="#br0" timeOffset="2004">2402 868 59,'-10'42'40,"10"-3"-1,8-11 2,10 2-22,3-17-11,7-7-5,0-7-1,0-9-3,1-6-4,-5-14-11,4 1-24,-3-5 1,1-3-2,-1 1 2</inkml:trace>
  <inkml:trace contextRef="#ctx0" brushRef="#br0" timeOffset="2305">3214 698 60,'-30'28'36,"-5"0"-1,1 0-1,4 1-29,6-3-3,6 1 0,11-10 1,12-5 1,10-14 0,12-9 0,3-12 1,9-11 0,-2-9-2,3-8 0,-2-5-1,-5-7 0,-6-11 0,-7-1 0,-8-3 0,-6 9 0,-7 7 1,-3 7-2,-4 12 1,-1 17-1,0 28 0,2 21 0,3 24-1,4 17 0,5 19 0,1 17 1,2 12 0,6 9-1,1-1 1,5-1-1,-2-6 1,0-9-1,0-12 0,-4-16-1,0-12 0,-4-15-1,-2-14-2,-7-20-5,-1-15-33,10-13 0,-7-20 1,-2-17-1</inkml:trace>
  <inkml:trace contextRef="#ctx0" brushRef="#br0" timeOffset="2733">3662 548 79,'22'-41'41,"-4"-2"0,2 4 0,-11-6-31,8 5-5,-5 3-2,-1 5-1,-3 3 0,-2 9-1,-6 20 0,0 0 0,7 22-1,-4 11 1,0 12-1,3 5 0,1 12-1,1 2 1,2-1-2,0-4-1,0-5-3,-6-13-7,5-5-28,-14-9 0,-2-9-1,-7-9 1</inkml:trace>
  <inkml:trace contextRef="#ctx0" brushRef="#br0" timeOffset="2973">3703 776 53,'0'0'39,"-7"-11"-1,17 7 3,18 10-20,-2-7-12,8 2-3,0 0-3,1 0-2,-3-1-2,-8-8-7,2 1-32,-12-6 0,-3-7-1,-3-5 1</inkml:trace>
  <inkml:trace contextRef="#ctx0" brushRef="#br0" timeOffset="3173">4061 7 86,'-5'-9'40,"-4"12"0,-2 12-1,1 7-38,-3 1-2,3 8-3,-2-3-5,10 8-16,1-7-14,5-2-1,4-3 1,8-4 1</inkml:trace>
  <inkml:trace contextRef="#ctx0" brushRef="#br0" timeOffset="3331">4219 371 52,'6'22'36,"-9"-1"-1,-6 2 0,4 2-26,-7-1-6,3-1-5,7 3 1,5-3 0,9 0 1,3-1 0,3-3 4,0 3 0,-7-5 2,-4 4-1,-14-2 0,-4 0 0,-11-3-2,-3-6-4,2 5-12,-2-11-26,6-4 1,7-9-1,11-9-1</inkml:trace>
</inkml:ink>
</file>

<file path=ppt/ink/ink10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5:42.51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224 705 32,'0'0'36,"0"0"0,-19 0 0,9 13-21,-16-1-6,1 12-5,-6 4-1,1 7-3,1 11 1,2 2-2,10 3 0,7-4-1,16-4 1,9-7 0,12-11 1,8-9 0,7-16 0,6-10 1,1-11 0,-2-9 2,-6-9 0,-6-6 1,-10-9-1,-6-1 1,-10-2 0,-2 6-1,-8 5 1,0 8-2,-3 6-1,1 9-1,3 10 0,0 13 0,15-3-1,-3 7 0,3 6-1,2 2 1,2 7-1,-3 6 0,0 3 0,-8 4 1,-6 4-1,-6 0 1,-2 4 0,-5-3 1,2-1 1,2-5 0,4-6 1,9-4 0,6-9-1,10-4 1,6-12 0,7-5-1,5-8 0,1-5 0,0-4-1,-4-5 0,-5 2 1,-5 0 0,-9 1 0,-2 6 0,-9 3 0,-2 7-1,-3 2 0,-2 10 0,0 0-1,0 0 1,0 0-1,0 0 0,-5 11 0,5-11 1,-4 13-1,0-2 1,-4 2 0,-6 4 0,-4 5-1,-4 7 1,-4 4 0,-1 4 0,1 2 0,3-2 0,4-3 1,11-5-1,9-8 2,12-11-1,11-14 1,10-9 0,6-15 0,7-7 0,3-16 1,1-12-1,-3-12 0,-2-11 1,-6-8-1,-2-1 1,-8-5-1,-6 4 0,-7 5 0,-5 11-1,-3 14 0,-6 12 0,-4 17-1,-2 8-1,-1 12-2,0 3-1,4 14-2,0 0-4,0 0-14,4 14-19,0 3 1,-1 5-1,1 4 3</inkml:trace>
  <inkml:trace contextRef="#ctx0" brushRef="#br0" timeOffset="1008">1101 964 19,'-15'28'27,"-8"-4"2,11 2-5,2 5-17,1-6 1,13-1 0,7-14 1,15-4 1,2-18 0,17-3 0,-3-20 2,13-2-2,-6-23-2,0-8-2,-10-12-1,-5-9 0,-11-7-2,-8-2 0,-12-2-1,-7 7-1,-7 12-2,-3 13 0,-4 18-3,-4 14-3,7 25-18,-6 11-17,5 17 2,1 7-2,6 11 2</inkml:trace>
  <inkml:trace contextRef="#ctx0" brushRef="#br0" timeOffset="1701">1780 771 43,'10'-13'37,"-10"13"1,0 0-1,-4 20-26,-2 9-4,-9 8-2,-2 10-2,-7 6 0,1 8-1,-3 1-1,0-1-1,0-5 0,3-7-3,7-7-2,-2-16-9,16-9-21,2-17-3,0 0 0,24-14 1</inkml:trace>
  <inkml:trace contextRef="#ctx0" brushRef="#br0" timeOffset="1901">1847 941 41,'16'-19'36,"-7"15"3,-10 19-3,-10 8-22,0 18-5,-10 5-5,-1 10-2,-3 0-2,1-3-2,6-2-5,-8-15-8,16-6-20,-4-10-2,2-14-1,2-12 1</inkml:trace>
  <inkml:trace contextRef="#ctx0" brushRef="#br0" timeOffset="2077">1481 1012 48,'-23'-37'38,"8"9"0,14 11 0,20 18-20,12 6-10,19 13-5,4 1-1,10 4-3,7 1-3,-4-7-11,5 1-17,-14-7-7,-13-6 0,-14-4 1</inkml:trace>
  <inkml:trace contextRef="#ctx0" brushRef="#br0" timeOffset="2233">1851 1122 27,'-45'12'37,"9"3"2,7 0-2,5-2-15,21 7-7,1-9-7,16-2-5,4-1-6,3-11-10,8 1-25,-1 0 0,3-2-2,0 4 1</inkml:trace>
  <inkml:trace contextRef="#ctx0" brushRef="#br0" timeOffset="2426">1950 1479 12,'-29'14'23,"17"7"2,1-5-14,8-5-2,14 2 1,7-10 1,17 1 2,0-13 2,16 3 0,-3-13-1,11 0-4,-6-13 0,4-4-2,-8-13-2,3-7-1,-10-9-1,1-4 0,-11-7-1,-4 6-1,-6 5 0,-5 11 0,-5 11 0,-8 19-1,-4 24 0,0 0-1,-23 41 1,3 8-1,-16 17 1,-8 14-1,-10 15 1,-5 9-1,-9 5 1,0 4-1,4-3 0,0-4-1,10-7 1,6-12 0,6-11-1,8-15 0,11-13-1,4-17-1,10-8-3,9-23-6,0 0-18,12-23-11,8-6-1,4-7 1</inkml:trace>
  <inkml:trace contextRef="#ctx0" brushRef="#br0" timeOffset="2901">2689 1603 46,'48'7'37,"3"-7"3,4-7-2,3-2-23,-5-10-10,0-2 0,-1-6-1,-6 2 0,-4-1-1,-12 3-1,-9 3 0,-5 5-1,-16 15 0,0 0 0,-19 6 0,-8 15 0,-12 11 0,-9 9-2,-7 9 2,-9 7-2,-6 7-1,0-3-2,1 1-4,-1-14-7,14 3-13,1-15-11,8-10-2,10-12 2</inkml:trace>
  <inkml:trace contextRef="#ctx0" brushRef="#br0" timeOffset="3167">2405 1856 61,'0'-20'39,"6"7"-1,4 16-6,-10-3-16,27 24-9,-6-4-3,2 6-2,5 1-2,0-3-2,5 3-9,-9-11-29,6-9 2,0-7-1,-1-2 0</inkml:trace>
  <inkml:trace contextRef="#ctx0" brushRef="#br0" timeOffset="3400">3163 2058 46,'12'-11'35,"-11"-1"2,-3 1-2,-3 1-25,-4-2-6,9 12-1,-19-6-2,12 16-1,3 6 0,2 8-1,4 6 1,0 3 0,-1 2 2,-3 6 1,-7-7 1,-4 0 1,-12-10 0,-5-4 0,-6-12 0,-3-4-2,4-9-3,3-10-1,12 1-7,-1-14-17,16 4-14,6-2 0,5 2-1,3 0 1</inkml:trace>
  <inkml:trace contextRef="#ctx0" brushRef="#br0" timeOffset="3838">394 1433 42,'39'-2'37,"19"1"1,22 4-1,22 6-23,12 2-6,18 10-1,6 1-3,9 11-2,4 6-1,-1 14-1,1 10 1,-8 12-1,-11 9 0,-8 6 0,-18 6 1,-14-1 1,-22-6-1,-13-7 0,-23-12-1,-15-15-2,-6-10-26,-15-19-10,2-26-1,-5-12-1</inkml:trace>
</inkml:ink>
</file>

<file path=ppt/ink/ink10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1.04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259 5 58,'0'0'40,"-8"-11"-1,-8 14 1,-13 4-27,-2 11-8,-6 10-4,0 10-1,0 9 0,7 6-1,8 6 0,9 4 1,13-6 0,11-4 0,9-7 0,9-7 1,6-10-1,3-11 0,3-7-2,-2-13-3,-1 3-15,-5-16-18,-2-4-1,-5-6-1,-1-3 1</inkml:trace>
</inkml:ink>
</file>

<file path=ppt/ink/ink10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1.37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239 5 70,'-20'-9'41,"-4"8"0,-8 5 0,6 10-30,-13 3-8,5 9-2,4 8-1,7 8 0,12 4 0,12 2 0,9 0 0,12-3 0,7-3 1,6-6-1,3-6-1,-2-10 0,0-7-4,-8-17-7,4-3-30,-9-13 2,-2-6-2,-7-10 2</inkml:trace>
</inkml:ink>
</file>

<file path=ppt/ink/ink10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1.633"/>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26 373 54,'7'17'40,"3"-4"-2,6-5 2,-2-15-23,7 2-12,-1-8-1,0-4-2,-4-6 0,-1-3 0,-6 0-1,-6 0 0,-7 3 0,-7 7 0,-8 9 0,-3 11-1,-5 8 0,-1 10 0,1 7 0,7 9-1,6 3 1,9-2-1,9-2 1,10-5 0,6-8 1,9-8-2,3-7 1,2-8 0,0-9-1,-4-5 0,-1-4-2,-7-1 0,1 4-1,-6 3 0,4 11-2,-3 4-2,5 17 1,-1 5-2,6 14 3,-3 5 1,3 6 3,-2 0 1,-4-4 3,-4-2 3,-8-15 1,-2-6 1,-8-24 1,-13-6-1,-5-23-1,-2-11 0,-9-21-1,-3-11 0,-4-12-1,4-4 0,6 1 0,5 3-1,8 7-2,10 9 1,10 14-3,10 13 0,10 16 1,4 14-1,1 9 0,0 11 0,-4 10 1,-5 7-1,-5 4 1,-8 2-1,-7 1 0,-5-4-1,-4-1-4,-8-16-11,2-4-24,-1-10 0,2-12-1,0-12 2</inkml:trace>
</inkml:ink>
</file>

<file path=ppt/ink/ink10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2.29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0 82,'-3'21'42,"4"21"-1,1 16 0,6 17-34,2 12-6,7 11-1,8 4-3,3-3 0,9-6-3,-1-16-2,10-6-8,-9-26-21,3-13-3,-9-21 0,-7-13 2</inkml:trace>
</inkml:ink>
</file>

<file path=ppt/ink/ink10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2.483"/>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142 107 76,'-55'-21'40,"10"6"0,12-5-11,24 10-18,16 0-6,20 3-2,12-3-1,10 4-1,6 1-1,4 2 0,-1 5-1,-8 4 1,-6 4 0,-9 2 0,-9 3 0,-6-1 0,-4-2 0,0 0 0,3-2 0,2-3 0,2 0 0,0 3 1,-3 1 0,-2 8 0,-9 6 1,-9 8 0,-14 5 0,-11 5 0,-9 3-1,-5-2-2,-1-1-2,-1-16-9,7-1-30,10-16 1,24-10-2,-6-22 2</inkml:trace>
</inkml:ink>
</file>

<file path=ppt/ink/ink10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5.795"/>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1-4 33,'10'-3'37,"-10"3"2,2 11-1,-2-11-18,1 18-9,-2-2-5,4 9 0,-3 3-2,3 9-1,-1 4 0,4 7-1,0 2 0,3 4-1,1 1 0,4-2 0,3-1-1,-1-7 1,2-5-2,-3-9 1,-1-6-2,-3-9 0,1-6-2,-12-10-2,13-2-5,-13-17-8,8 2-9,-8-17-8,2-7-4,0-11 3</inkml:trace>
</inkml:ink>
</file>

<file path=ppt/ink/ink1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8T16:49:01.725"/>
    </inkml:context>
    <inkml:brush xml:id="br0">
      <inkml:brushProperty name="width" value="0.05292" units="cm"/>
      <inkml:brushProperty name="height" value="0.05292" units="cm"/>
      <inkml:brushProperty name="color" value="#FF0000"/>
    </inkml:brush>
  </inkml:definitions>
  <inkml:trace contextRef="#ctx0" brushRef="#br0">19644 5162 76 0,'6'39'36'0,"-6"-13"-12"16,4 17-17-16,-3-2-2 15,6 1-1-15,-4-6 0 16,3-3-2-16,-4-5 0 0,5-6 0 16,-1-9 1-16,-6-13-1 15,12-13-1-15,-5-6 1 16,-5-14 0-16,-1-8 0 0,-1-13-1 15,-3-9 1-15,-10-16-1 16,-4 3 1-16,-4-13 0 16,-7 9 0-16,-3 5 1 15,-1 3-2-15,0 5 0 16,6 13 0-16,1 10-2 16,10 10 0-16,13 6 0 0,14-4 1 31,19-4-2-31,12 3 2 0,22-8 1 15,10-4-2-15,15-2 0 16,8-7 0-16,6 7-1 16,-3-5-3-16,-2 12-2 15,-23-8-31-15,3 21-1 16,-20 0 1-16,-16 15-1 0,-18 0 25 16</inkml:trace>
  <inkml:trace contextRef="#ctx0" brushRef="#br0" timeOffset="270.2498">19654 4944 75 0,'33'-5'39'0,"10"-1"0"31,3-16-25-31,4-3-11 16,9-3-1-16,0 2-1 15,1-2 0-15,-2 3-2 0,-3 2-2 16,-9-5-4-16,6 11-30 16,-23-1-1-16,-2 8 0 15,-12-2 1-15,-1 9 25 16</inkml:trace>
  <inkml:trace contextRef="#ctx0" brushRef="#br0" timeOffset="1308.5918">20443 4948 87 0,'25'26'35'0,"-4"-15"-8"16,0 15-25-16,2 7 0 0,0 4-1 15,-5 1 0-15,-3 4-1 16,-3 2 0-16,-1-4 1 16,-5-8-1-1,-4-6 1-15,-5-14-1 0,3-12 1 16,-28-4 0-16,2-10-1 0,-12-4 1 16,-12-4 0-1,-11 9 0-15,-10 4-1 0,-2 14 2 16,1 11-2-16,1 13 0 15,13 11 1-15,11 9-1 16,21 4 0-16,18-1 1 16,19-7-1-1,23-4 0-15,15-10 1 16,16-13 0-16,9-14 0 16,12-20-1-16,1-19 1 15,-1-18-2-15,-1-13 0 16,-3-22 0-16,-8-19 0 15,-11-14-1-15,-5-9 2 16,-15-2 0-16,-7 4 0 0,-16 12 2 16,-4 13 1-16,-12 15-1 0,-4 26 1 15,-4 22 0-15,4 40-1 16,-17 0 1-16,6 36-2 16,5 18 0-16,-5 24 0 15,5 18 0-15,-3 17-1 16,2 13 0-16,5 4 0 0,1 1 1 15,2-6-1-15,3-9 1 16,7-16-2-16,2-20 2 16,6-17 0-16,3-21-1 15,2-23 0-15,7-22 1 16,4-20-1-16,2-19-1 31,2-10 1-31,4-11-1 0,5-2 2 16,2 3-2-16,0 10 2 15,2 12-2-15,3 20 2 16,0 18-1-16,-3 17 0 16,-4 15 0-16,-9 11 0 0,-7 7 0 15,-10 3 0-15,-13 6 0 16,-15-7 0-16,-12-5 1 16,-8-11-1-16,-10-3 0 15,-6-8 0-15,0-7 0 0,4-5 0 16,5-8-1-16,12-1 2 15,21-2-2-15,0 0 1 16,25 3 0-16,18-9 0 16,14-2 0-1,13-9 0-15,8-4 1 16,8-12-1-16,3-9 0 16,-3-10 1-16,-5-7-1 15,-11-4 1-15,-15-3-1 0,-16 0 1 16,-17 7-1-1,-12 17 0-15,-20 13 0 16,-12 21 0-16,-14 19 0 0,-4 19 0 0,-5 27 0 16,6 15 0-16,11 11 0 15,8-1 0-15,15 1 0 16,17-6 0-16,9-9-2 16,13-15-1-16,7-8-9 15,-8-25-26-15,8-13-2 16,-13-18 1-1,-7-1-2-15,-21-16 24 16</inkml:trace>
  <inkml:trace contextRef="#ctx0" brushRef="#br0" timeOffset="1857.2231">20213 6144 86 0,'-29'-23'37'31,"6"16"-6"-31,-12-3-24 0,4 15-2 16,-7 7-1-16,5 15-1 16,2 11 0-16,2 15-3 15,9 11 1-15,8 6 0 16,16 1-1-16,14-3 0 15,17-5 0-15,12-15-1 16,14-17 2-16,11-19 0 0,8-20-1 0,2-16 2 16,-1-24 0-1,-8-12 0-15,-12-16 0 16,-11-4-1-16,-20-10 1 16,-17 1-1-16,-17 4 1 0,-17 12-1 15,-18 19-1-15,-12 23-1 31,-11 21 0-31,-5 14-1 0,-2 27-5 16,-4 0-16-16,18 21-17 16,2-2 1-16,24-1-1 15,8-6 1-15,27-2 38 16</inkml:trace>
  <inkml:trace contextRef="#ctx0" brushRef="#br0" timeOffset="3048.4455">20527 6681 69 0,'0'0'36'0,"0"0"1"16,2 19-26-16,10 19-5 15,-7 12-2-15,5 17-2 16,-4 14-1-16,-1 7-1 16,2 5 1-16,-4-2-2 15,-2-4 0-15,-4-12-1 0,3-11-2 16,-5-23-2-16,9-12-10 15,-16-29-15-15,11-12-5 16,-12-33 13-16,13-4 14 16,-9-20 4-16,-3-13 5 15,6-7 6-15,-8-18 9 16,20 14 16 0,0-3 5-16,15 21-11 15,-4-4-13-15,19 20-5 16,0 10-3-16,10 20-1 15,1 14-1-15,-4 17-1 16,-7 15-2-16,-8 13 1 0,-14 17 0 16,-13 7-1-16,-9 16 1 15,-9 0 0-15,-4 7 0 16,1-1-1-16,0-7 2 0,8-6-2 16,11-14 2-16,14-7-1 15,13-17 1-15,15-11-1 16,8-17 1-16,9-13 0 15,3-11 1-15,-2-7-1 16,-4-7 0 0,-7-7 0-16,-16-3 0 15,-10 3 0-15,-16 7-2 16,-12 14 2-16,-12 11-2 0,-12 17 2 16,-2 12-2-16,3 13 0 15,1 17 2-15,7 5-2 16,11 6 1-16,8-8-1 15,14-4 1-15,10-9 0 0,11-10-1 16,4-12 1 0,5-16 1-16,4-8-1 0,-5-13 0 15,-3-3 1-15,-5-4-1 16,-3-3 1-16,-8 7-1 16,-2 11 1-16,-2 9-1 15,-4 14 0 1,2 10 0-16,-3 16 0 15,4 13-1-15,3 10 1 16,-4 10 0-16,0-1-1 16,-3 2 2-16,-11-2 0 15,-4-3-1-15,-10-10 1 16,-5-8 0-16,-6-9-1 0,-7-14 0 16,0-11 0-16,-3-10-4 15,-2-17-5-15,18-8-29 16,-7-21 0-16,10-8-1 15,1-19 0-15,17-8 22 0</inkml:trace>
  <inkml:trace contextRef="#ctx0" brushRef="#br0" timeOffset="3188.9394">21382 6767 71 0,'-4'12'16'0,"7"7"-15"16,17-7-33-16,2 0-1 15,7-3 11-15,7-2 22 32</inkml:trace>
  <inkml:trace contextRef="#ctx0" brushRef="#br0" timeOffset="3451.4564">22029 6896 63 0,'42'-5'36'0,"-12"-12"0"16,-8 10-15-16,-22-19-17 15,-6 9-1-15,-18 0-1 0,-7 10-1 16,-14 14 0-16,-7 13 0 16,2 9 0-16,3 11-1 15,10 13 1-15,12 4 0 16,14 6 0-16,11 2-1 16,11-7 0-16,15-14-2 31,13-4-2-31,4-21-6 0,21-7-25 15,-11-19-1-15,9-8-1 16,-1-15 1-16,1-5 25 16</inkml:trace>
  <inkml:trace contextRef="#ctx0" brushRef="#br0" timeOffset="3668.168">22531 6895 92 0,'-22'8'36'0,"-5"2"-9"15,1 17-21-15,-2 3 0 16,4 11-4-16,6 6 1 16,9 7-2-16,5-4 1 31,9-1-1-31,11-5-1 0,5-3 0 16,9-10-2-16,-1-17-3 15,14 0-15-15,-7-30-16 16,5-7-1-16,-7-18 0 15,5-4 0-15,-7-15 36 16</inkml:trace>
  <inkml:trace contextRef="#ctx0" brushRef="#br0" timeOffset="4040.7474">22873 6414 78 0,'0'0'36'15,"0"0"0"1,9 46-30-16,-11 5-3 0,3 12-1 15,-1 20-1 1,-1 9-1-16,1 9-3 16,-3-2 1-16,8 3-2 15,-8-13-2-15,9-4-1 16,-12-25-4-16,13-5-6 16,-16-29-13-16,9-26-1 15,-24-20 18-15,4-16 11 16,-2-12 6-16,-16-21 1 0,4 2 6 15,-8-15 6-15,19 16 15 16,4 3 2-16,28 21-16 16,1 0-10-16,31 13-4 15,14 11-1-15,18 10-2 16,5 2-1-16,1-3-2 16,5 7-4-16,-26-8-31 0,8 0 0 31,-23-8-1-31,-8 1 1 0,-15-5 22 15</inkml:trace>
  <inkml:trace contextRef="#ctx0" brushRef="#br0" timeOffset="32971.0248">6718 3566 82 0,'-8'-36'39'0,"-19"-8"-2"15,-4 10-32-15,-15 11-1 16,-9 12-1-16,-10 15-1 16,-3 15-1-16,-3 10-1 15,10 7 0-15,11 7 1 16,20 7-2-16,24 0 1 0,21 0-1 15,30 2 2-15,20-5-1 0,17-4 1 16,9-2-1-16,0-5 1 16,-12-4 0-16,-15-3 1 15,-22 1-1-15,-28-5 0 16,-26 1 1-16,-23 1 0 16,-20-8-2-1,-13-3 1-15,-5-4-1 16,-6-8-2-16,7-11 0 15,14-3-2-15,13-20-7 16,29 1-28-16,8-16 1 16,28 3 0-16,5-17-1 15,28-1 28-15</inkml:trace>
  <inkml:trace contextRef="#ctx0" brushRef="#br0" timeOffset="33707.3316">6916 2961 72 0,'-4'-25'37'0,"4"25"2"16,0 0-26-16,0 43-7 0,6 7-3 15,3 16-1-15,8 18-1 16,3 17 1-16,5 10-2 16,0 4-3-16,4 1 1 15,-5-8-4-15,3-3 0 16,-13-29-11-16,1-4-20 31,-14-27 0-31,-2-13-1 0,-16-24 10 16,-2-12 28-16,-15-30 0 15,-3-6 0-15,2-5 0 16,-4-22 0-16,14 4 28 0,4-10 9 16,21 13 1-16,7 0-1 15,24 29-22-15,2-1-8 16,14 25-3-16,1 18-1 15,4 18-4-15,-8 13 1 0,-3 15 0 16,-7 8-1-16,-6 3-1 16,-6-3 1-16,-6-7 0 15,-8-10 1-15,-3-11 1 16,-5-17-1-16,0-20 0 31,-14-17 1-31,2-17 0 0,-2-18 0 16,3-14 1-16,3-13-2 15,4-6 1-15,6 1 0 16,11 14 0-16,3 9 0 16,3 12-1-16,5 18 1 15,-1 28-1-15,-1 20 0 16,-8 15 0-16,-3 18 0 0,-8 5-1 16,-1-1 0-16,-2 2 0 15,5-2 1-15,1-13-1 16,6-16 1-16,9-15 0 0,9-15 1 15,3-15 1-15,2-12-1 16,5-6 1-16,-4-5-1 31,-4 4 1-31,-6 6-1 16,-5 14 0-16,-9 14 0 0,-4 16 0 16,-1 17-1-16,-2 8 0 15,2 11 0-15,1 2-2 16,5-2 1-16,2-3-2 15,6-10-3-15,-6-23-20 16,10-3-14-16,-9-21 1 0,8-6 0 16,-13-21 12-16</inkml:trace>
  <inkml:trace contextRef="#ctx0" brushRef="#br0" timeOffset="33854.8218">7791 3135 84 0,'0'0'37'0,"-11"-18"-2"16,11 18-36-16,12 21-19 16,-12-21-15-16,13 17-2 15,-10-6 0-15,14 17 12 16,-8-4 25-16</inkml:trace>
  <inkml:trace contextRef="#ctx0" brushRef="#br0" timeOffset="34713.473">7980 3703 82 0,'0'0'39'0,"25"0"0"16,-22-23-32-16,6-6-1 15,-3-5-3-15,-3 0-1 0,0 3-1 16,-2 3-1-16,0 12 1 16,-1 16-2-16,0 0 0 15,17 25 1-15,-4-4 0 16,6 3 0-16,3-3 0 0,6-8 0 15,3-8 0-15,1-12 0 16,3-11 1-16,-6-4 0 31,-2-5-1-31,-8-6-1 0,-4 4 2 16,-8 9-2-16,-3 8 1 16,-4 12 0-16,0 0-1 15,-4 12 1-15,5 2 0 16,6 3 0-16,3-6-1 15,6-8 2-15,3-8-1 16,5-9 0-16,1-9 1 0,0-5-1 16,1-2 0-16,-1 6 0 15,2 3 0-15,0 13 1 16,4 11-2-16,1 15 1 16,6 23 0-16,5 19-1 15,6 11 1-15,3 8 0 16,-2 4 0-1,-2 2 0-15,-9 0 0 16,-7-8 0-16,-11-15 1 16,-13-15 0-16,-14-13-1 15,-9-16 1-15,-7-17 0 0,-4-16 0 16,-1-18 0-16,3-11 1 16,3-9-2-16,11-9 0 15,7 0 1-15,11 1-1 16,11 7-1-16,7 5 1 0,7 7-1 15,6 5-1-15,7 8 0 16,-7 0 0-16,0 5-1 16,-7 2 1-16,-9 6 0 15,-15 4 0-15,-8 12 0 16,-39-3 2-16,-15 12-1 0,-22 10 2 16,-28 8-1-16,-18 8 0 15,-19 9 1-15,-6 6-1 16,-7 2 1-16,10 0-1 15,15-1 1-15,24-8-1 16,33-11 2-16,36-11 0 31,36-21-1-31,51-16 1 0,34-18 0 0,38-12 1 16,26-13-2-16,14-9 1 16,10-4-2-16,0 4 0 15,-10 6 0-15,-19 11-1 16,-19 12-3-16,-29 8-3 15,-10 25-32-15,-36 1-2 16,-11 17 0 0,-25 1-2-16,-9 14 34 15</inkml:trace>
  <inkml:trace contextRef="#ctx0" brushRef="#br0" timeOffset="88439.0577">21266 11483 84 0,'-4'33'37'15,"-5"-16"-1"-15,6 1-29 16,-9-14 0 0,12-4-2-16,-18-3-1 0,12-14-1 15,-7-14-1-15,8-16 0 16,0-16 0-16,1-11-2 16,4-14 2-16,4-12-3 15,-1-8 0-15,1-5 1 16,0 2 0-16,1 6-1 15,-2 10 1-15,-2 14-1 0,-2 14 0 16,1 19 1-16,1 15 0 16,3 18-1-16,8 28 1 15,4 17-1-15,11 22 0 16,5 12 1-16,5 17 1 16,7 6-1-16,5 10 1 15,0 4 0 1,-4-8-1-16,1-9 1 15,-10-11 0-15,-6-14 0 16,-4-15 0-16,-13-12 0 0,-11-17 0 16,-2-15 0-16,-30-7 0 15,-5-7-1-15,-10-14 1 16,-6-3-1-16,-6 2-1 16,1 0 0-16,3 8 0 0,6 3-3 15,14 12-9-15,7-10-24 16,13 12-1-16,5-9 0 15,16 1-1-15,5-7 17 16</inkml:trace>
  <inkml:trace contextRef="#ctx0" brushRef="#br0" timeOffset="88708.1057">21803 10564 87 0,'0'0'36'0,"-12"-8"0"32,-21 12-28-32,4 22-4 15,-5 10 0-15,-4 19-3 16,2 14 1-16,3 14 0 16,5-1-1-16,12 7 0 0,9 3 0 15,11-3-1-15,11-6-1 16,7-13-1-16,16-6-4 15,0-29-8-15,15 2-22 16,-3-22 0-16,6-12 0 0,-5-19-1 16,0-11 23-16</inkml:trace>
  <inkml:trace contextRef="#ctx0" brushRef="#br0" timeOffset="89008.0198">21987 10921 81 0,'-9'48'35'16,"5"-6"0"-16,8 1-29 15,1-5-1-15,11 0-2 0,4 2-1 16,10 0-1-16,-2-5 1 16,4-2 0-16,2 0-3 15,-1-8-3-15,4 5-18 16,-6-11-13-16,-1-10-1 0,-2-11 2 16,1-8-2-16</inkml:trace>
  <inkml:trace contextRef="#ctx0" brushRef="#br0" timeOffset="89676.8546">22458 10927 75 0,'29'-12'34'0,"1"-14"0"0,6-3-20 16,-11-14-9-16,6 5-1 16,-12-8-3-16,-4 8 1 15,-10 3 0-15,-9 13 0 16,-10 8-1-16,-7 17 1 0,-8 11 0 16,2 10-1-16,-5 12 2 31,2 10-2-31,7 4 1 15,7-1-1-15,8-2 1 16,9-9-2-16,7-7 3 0,11-10-2 16,8-10-1-16,1-12 1 15,4-13 0-15,0-3-1 16,-1-1 0-16,-3 1 0 16,2 11-1-16,-5 12 1 0,6 15-1 15,-2 15 1-15,4 20-1 16,3 15 2-16,2 12-3 15,-1 1 2-15,-1-4-1 16,-3-7 1-16,-2-14 0 16,-11-13-1-16,-8-19 0 15,-12-27 2-15,4-22 0 0,-15-23 0 16,-6-24 1-16,-6-22-1 16,-10-17-1-16,0-15 1 15,2-4-1-15,4 7 1 16,6 8-1-16,10 16-2 0,11 22 1 15,11 28 0-15,9 27 1 32,8 23 0-32,-3 21 0 15,-1 12-2-15,-1 16 3 16,-11 6-1-16,-3 3 0 0,-9-5 0 16,-8-7-2-16,-4-19-5 15,6-5-29-15,-13-24-1 16,9-10-1-16,-6-24-1 15,6-10 9-15</inkml:trace>
  <inkml:trace contextRef="#ctx0" brushRef="#br0" timeOffset="90180.8667">22819 9774 87 0,'10'34'36'0,"7"28"1"0,1 11-31 16,9 22-3-16,7 11-1 16,2 7-1-16,2 3-1 15,4-1-1-15,-1-5 1 16,-4-17-3-16,0-8-1 16,-13-24-2-16,5-13 0 0,-14-29-1 15,0-14 1-15,-10-25 1 16,-6-20 1-16,-10-19 5 15,-5-14 1-15,7-2 3 16,-7-9 2-16,12 18 1 16,-8-3 1-16,13 23-2 15,-2 12-1 1,1 34-2-16,17 11-2 16,-8 23-1-16,3 13 0 15,3 7-2-15,5 5 1 16,10-2-1-16,9-3-1 15,4-9 2-15,9-9 0 0,2-8 1 16,-2-1 0-16,-8 2 2 16,-13-2 1-16,-18 2 0 15,-22 7 1-15,-13 8-1 0,-20-8-1 16,-14-2-2-16,-9-5-2 16,-6-10-2-16,9 7-8 15,-10-9-27-15,16 1-1 16,-1-10 0-16,13 15 0 15,0-1 5-15</inkml:trace>
  <inkml:trace contextRef="#ctx0" brushRef="#br0" timeOffset="90567.5371">21613 11979 114 0,'-39'-13'40'16,"-3"11"-1"-16,7 17-36 16,9 17-1-16,10 18-1 0,9 16-1 15,11 12 0-15,13 12-1 16,11 11 1-16,9 3 0 15,7 5 0-15,2-1 0 16,-2 2 0-16,-9-7 1 16,-13-1 0-16,-10-9-1 0,-14-7 1 31,-14-13-1-31,-12-16 0 16,-9-15 0-16,-5-25-2 15,-6-19-1-15,-3-29-3 16,10-13-8-16,-6-31-25 0,15-13 1 15,0-21-1-15,20-9 1 16,7-14 17-16</inkml:trace>
  <inkml:trace contextRef="#ctx0" brushRef="#br0" timeOffset="90747.8627">21705 11728 98 0,'52'50'38'16,"-9"25"-1"-16,7 34-28 15,-4 10-6 1,2 19-2-16,1 6-2 16,-9-1-2-16,0-7-3 15,-8-18-2-15,5-4-18 16,-11-33-11-16,-4-12-2 16,-15-31 1-16,-3-20 11 15</inkml:trace>
  <inkml:trace contextRef="#ctx0" brushRef="#br0" timeOffset="91273.0347">22009 12552 89 0,'21'-46'37'0,"9"13"0"15,24 22-28-15,-5 15-5 16,8 22-2-16,0 12-2 31,-8 21 0-31,-4 10-1 0,-14 6 0 16,-5-2-1-16,-10-9 2 15,-8-10-2-15,-7-17 1 16,-1-17 0-16,0-20 1 16,-2-37 1-16,2-10 1 15,-1-21 0-15,1-7 0 16,-3-9 1-16,6 3 0 0,-4 9-1 16,2 16 0-16,-1 17-1 15,3 24-1-15,3 29 1 0,2 27-1 16,2 19 0-16,1 14-1 15,6 2 1 1,3 0 0-16,8-6-1 16,-2-14 1-16,9-15-1 0,0-19 1 0,3-24 0 15,2-14 0-15,-4-17 1 16,-2-7-1-16,-5-7 1 16,-6-3 0-16,-3 4 0 15,-3 6 1-15,-1 14 0 16,-4 17-1-16,1 18 0 31,4 14 1-31,1 11-1 0,5 10-1 16,0 2 0-16,-1 1 0 15,1-3-2-15,-3-13-3 16,7-5-6-16,-27-26-28 16,23 3 0-16,-20-26-1 15,2-10 0-15,-12-16 18 0</inkml:trace>
  <inkml:trace contextRef="#ctx0" brushRef="#br0" timeOffset="91808.0959">22870 12180 100 0,'2'25'36'0,"13"18"-2"31,3 5-34-31,-1 7-5 0,7 13-1 16,-5-3-1-16,8 7-1 15,-6-10 1-15,8-6 2 16,-6-15 1-16,2-18 4 16,6-11 2-16,-3-23 2 15,5-8 2-15,-7-24 1 16,1 2-1-16,-11-6 0 0,2 5 0 16,-8 13-2-16,-4 14-1 15,-6 15-1-15,0 10 0 0,-1 11-1 16,3 6 0-16,4-5-1 15,8-2 1-15,4-14 0 16,5-10 1 0,5-16-1-1,3-9 0-15,-2-4 1 0,2-1-1 16,1 7 0-16,-5 10 0 16,4 17 0-16,3 19 0 15,2 18-1-15,4 14 0 16,9 20 1-16,-1 16-1 15,1 14 0-15,2 4 0 16,-9 2 0-16,-7-2 1 0,-12-6-1 16,-9-5 0-16,-15-20 0 15,-14-16 0-15,-8-26-1 16,-12-20 0-16,-9-20-1 16,-5-27-2-16,3-18-3 0,-2-32-10 15,14-4-21-15,1-20 0 31,20-5 0-31,7-12 0 16,17-3 30-16</inkml:trace>
  <inkml:trace contextRef="#ctx0" brushRef="#br0" timeOffset="92309.5116">23788 11886 104 0,'0'0'38'15,"9"13"0"-15,-9 25-30 0,9 20-4 16,-4 13-2-16,3 4-3 15,5-4 0-15,4-12 1 16,5-13 0-16,6-18-1 16,0-20 2-16,6-15 0 15,1-21 0-15,3-7 0 16,-1-2 0 0,-2 6 0-16,-1 1 0 15,2 15-1-15,-2 10-1 16,-1 9 0-16,-4 9 0 15,2 2 0-15,1-3 0 16,-6-9 1-16,-1-9-2 16,-5-14 1-16,-4-18-2 0,-9-18-1 15,5-9-4-15,-20-26-8 0,17-4-19 16,-17-14-3-16,15 10 9 16,-16-17 11-1,23 25 10-15,-10 5 6 0,6 15 9 16,8 32 7-16,-15 15 22 15,10 41 2-15,-13 15-7 16,8 48-11-16,-21 10-8 0,6 32-4 16,-6 17-5-16,-1 15 0 15,1 5-3-15,0 0 0 16,1-10 0-16,5-11 0 16,4-14-3-16,-1-17-1 15,6-15-4-15,-10-29-12 16,8-2-19-1,-8-24 0-15,-4-6 0 16,-11-19 0-16,-8-3 30 0</inkml:trace>
  <inkml:trace contextRef="#ctx0" brushRef="#br0" timeOffset="93418.7734">21707 14247 76 0,'-12'5'38'0,"-11"-4"-1"0,11 9-22 16,-16-1-10-16,8 13-1 15,-6 12-2-15,5 9-1 16,4 9-1-16,9 6 0 16,8 4 0-16,6 0-1 15,16-4 1-15,10-8 0 32,14-20-1-32,8-15 1 0,5-21 0 15,2-17-1-15,2-19 1 16,-5-9 0-16,-3-7-1 15,-15-2 2-15,-11-2 0 16,-17 5-1-16,-12 6 1 0,-9 6-1 16,-9 16-1-16,-4 5 1 15,-1 11 0-15,4 7-2 16,19 6-2-16,-13 4 0 0,22 5-1 16,8-1-1-16,14-1 1 15,-1-1 2-15,5 1 2 16,-1-3 1-16,-4 6 1 15,-2 9 3-15,-14 4-1 32,-3 16 1-32,-14 6-1 0,-4 8 0 15,-2 4-1-15,-2 2-1 16,5-6 0-16,3-7 0 16,7-14 0-16,12-16 0 15,7-21 0-15,12-15 1 16,4-19-1-16,7-12 0 15,-5-12 1-15,-1-6 0 0,-7-9 1 0,-12 2-2 16,-15-2 1 0,-14 3-1-16,-12 6 1 15,-9 6-1-15,-2 13-1 16,-5 4 0-16,5 13-4 0,1 5 2 16,18 16-6-16,-3-4-10 31,15 16-20-31,9 4-1 0,9 4 2 15,-1 0-1-15,13 9 33 16</inkml:trace>
  <inkml:trace contextRef="#ctx0" brushRef="#br0" timeOffset="93721.1896">22483 14151 68 0,'1'63'35'0,"3"7"-1"16,-7-5-25-16,13 5-4 15,-1-12-2-15,9-5 0 16,3-23 0-16,13-14 0 15,3-27 0-15,11-16 1 0,-4-21 0 16,8-13 0-16,-9-13-1 16,-1-11-1-16,-14-5 1 31,-10-2 0-31,-17 0-3 0,-11 2 2 16,-19 6 0-16,-9 8-1 15,-10 11-1-15,-1 12 1 16,0 12-2-16,6 11 0 15,10 16-2-15,8 4-3 16,25 10-11-16,0 0-22 16,22 15 0-16,0-19 0 0,16 2 0 15,1-9 29-15</inkml:trace>
  <inkml:trace contextRef="#ctx0" brushRef="#br0" timeOffset="94438.4571">23000 13440 81 0,'31'21'38'0,"-13"5"-1"15,4 24-25-15,-12 3-6 0,3 18-1 16,-5 6-2-16,0 9-2 16,3 2-1-16,-1-1 0 15,2-4 0-15,2-7-2 0,2-5 1 16,-6-18-4-16,12-7-1 16,-12-23-5-16,20-11-22 31,-18-29-5-31,10-7 0 15,-9-24 1-15,5-16 26 0,-3-19 11 16,3-6 0-16,-2-4 0 16,-16-12 0-16,11 11 27 15,-13 2 11-15,6 18 1 16,-11 11-1-16,10 31-14 16,-14 6-12-16,13 37-6 0,2 21-2 15,7 23-1-15,5 13-2 16,5 19 1-16,3 7-2 0,5 5-1 15,4 2 0-15,-5-12-1 16,4-9 0-16,-1-13-2 16,-7-10 0-1,-8-28-4 1,0-8-6-16,-16-21-18 0,-16-28-6 16,-13-12 5-16,0-3 20 15,-38-16 5-15,-5-1 8 16,-8 7 6-16,-16-3 6 15,16 22 20-15,-10 4 6 16,18 20-4-16,1-7-19 16,43 18-5-16,15-3-5 0,30 1-2 15,23-8-1-15,26-3 0 16,15-12-2-16,11-9 0 16,13-3-1-16,-4-8-2 15,-3 4-2-15,-18-3-3 16,-11 15-2-16,-31 2-2 0,-9 32-2 31,-37 6 3-31,-4 24 2 16,-26 12 4-16,-9 12 2 15,-6 8 4-15,0-3 4 16,13-1 3-16,0-20 4 0,26 3-2 16,5-28-1-16,20-4-2 15,10-22-3 1,11-14-3-16,16-2-12 0,-6-16-24 0,12 0-2 15,-5-12 0-15,5 8-1 16,-8-3 27-16</inkml:trace>
  <inkml:trace contextRef="#ctx0" brushRef="#br0" timeOffset="94843.4987">23920 13941 74 0,'-20'61'36'0,"4"5"0"15,-2-11-19-15,11 0-12 16,1-21-3-16,14-14 0 15,10-17-1-15,8-17 0 16,10-21 0-16,10-16 2 16,1-12-2-16,6-12 1 0,-1-9 0 31,0-3 0-31,-12-9 0 16,-6 0 1-16,-12 4-1 15,-7-3-1-15,-13 9 1 16,-4 13 0-16,-11 11-1 0,3 16 1 15,-7 25-1-15,3 20-1 16,6 27 0-16,1 28 0 16,8 25-1-16,7 22 1 15,-1 23 1-15,8 19-2 0,4 5 2 16,3 13-1-16,3-3 3 16,3-2-2-16,1-17 1 15,-1-14-2-15,4-17 1 16,-7-23-1-16,4-14-4 15,-13-33-7 1,4-8-29-16,-20-30 0 16,-11 0-1-16,-17-22 1 15,-8 0 9-15</inkml:trace>
  <inkml:trace contextRef="#ctx0" brushRef="#br0" timeOffset="95400.1853">22576 15464 108 0,'-48'36'39'0,"20"-2"1"16,8-19-34-1,20-15-2-15,-6-13-1 16,24-16-1-16,12-12 0 15,8-17-1-15,9-11 0 16,1-6 0-16,3-5-1 16,4 2 1-16,-3 11 0 15,-9 15-2-15,-1 9 1 0,-6 17 0 16,-8 27 0-16,-1 21 0 0,-6 23 0 16,-3 18 0-1,-1 19-2-15,-2 9 1 0,-5 11 0 16,2 8-1-16,-4-1-1 15,2-10 0-15,-7-7-3 16,-4-18-2-16,-4-6 0 31,-12-24-3-31,2 2 0 0,-19-25 3 16,0-2 3-16,-7-6 4 16,-10-9 3-16,1 1 2 15,-6-10 4-15,12 7 2 16,-5-12 0-16,19 10-1 15,3-6-2-15,13 1-3 16,14 5-1-16,14-12-1 0,9 9-1 16,10-1-1-16,12-1 0 0,3-5-2 15,7 0-2-15,-1-11-3 16,15 11-14-16,-13-29-18 16,13-1 0-16,-9-17 0 15,9 0 0-15,-4-13 32 16</inkml:trace>
  <inkml:trace contextRef="#ctx0" brushRef="#br0" timeOffset="95700.6759">23697 15274 116 0,'-12'19'39'16,"-19"-8"-9"-16,2 24-25 16,-8 3-4-1,3 7-2-15,4-3 0 0,16 3 0 16,14-7 0-16,16-5 0 15,15-2 0-15,7 0 2 16,3 0 0-16,1 2 1 16,-12 8 1-16,-7 3 0 0,-21 1 0 15,-15 9-1-15,-18-1 0 16,-8-6-1-16,-12-6 0 16,2-9-2-16,-6-14-1 15,2-17-1-15,8-8-3 0,4-37-17 16,19-6-17-16,3-24 0 15,13-14 1-15,5-29-1 16,17-18 31-16</inkml:trace>
  <inkml:trace contextRef="#ctx0" brushRef="#br0" timeOffset="96468.4114">24415 9739 96 0,'0'0'38'0,"-23"11"-1"16,-7-19-32-16,-10-5-2 15,-16-5-2-15,-17-8-1 0,-16-4 0 16,-20-8 0-16,-18 2 0 15,-19-2 0-15,-19 4 0 16,-17 6 0-16,-18 4 1 16,-5 1-1-16,-7 4 1 15,-2-1-1-15,7 4 1 16,8 4 0 0,16 1 0-16,18 5-1 15,22-2 1-15,18 4 0 0,17 13-1 16,16 9 1-16,13 16-1 15,14 16 0-15,6 20-1 16,7 21 1-16,9 23 1 16,6 26 0-16,6 25-2 15,2 23 3-15,8 23-1 0,4 26 0 16,2 74 1-16,4-21-1 16,0 24 0-16,-4 17-1 15,3 6 1-15,-2 7 0 16,-5 4-1-16,-4-6 0 15,-2-53-1-15,1 32 1 16,-7-12-1-16,3-17 0 0,0-9 0 0,1-16 0 16,4-27 1-1,7-16-1-15,7-29 1 16,8-26-1-16,6-36 0 16,11-18 1-16,8-29 0 0,11-28 0 15,16-20-1-15,9-21 1 31,20-19-1-31,4-13 0 16,19-14-3-16,3-25-7 0,19-4-27 16,-2-21-2-16,11-5 1 15,-9-27 0-15,3-17 24 16</inkml:trace>
  <inkml:trace contextRef="#ctx0" brushRef="#br0" timeOffset="97172.3441">24342 9827 63 0,'13'10'34'16,"3"-2"0"-16,-1-6-27 16,15 11-1-16,4-1-2 15,13 10-1-15,-1 3 1 16,11 20-2-16,5 12 1 15,0 20-3-15,3 27 1 0,-2 24 0 32,1 19 1-32,-6 24-2 15,-5 18 1-15,-11 10-2 16,-9 15 2-16,-10 8 1 16,-11 0-1-16,-12 5 0 0,-15 4-2 15,-8-3 2-15,-13 0-1 16,-6 4 1-16,-5-1 0 15,-2 0-2-15,4-1 1 16,-1-1 0-16,3-8 1 0,7 0-1 16,2-5 1-16,4-12-1 15,2-10 1-15,0-7 0 16,0-18 1-16,-1-11 0 16,3-22-2-16,-2-16 1 15,2-23 0 1,5-11-1-16,-4-20-1 15,3-16 0-15,1-9 1 16,-3-12-1-16,-3 1-1 16,-6-3 1-16,-6 6 1 15,-7 0 0-15,-12-1 1 16,-3 5 1-16,-6 2-1 16,-1-3 0-16,-9 2 0 0,2-8-5 15,11 9-32-15,-15-11-1 16,15 2-2-16,-4-8-1 15,11-8 17-15</inkml:trace>
  <inkml:trace contextRef="#ctx0" brushRef="#br0" timeOffset="155000.0775">1340 14684 58 0,'0'0'37'16,"-9"10"0"-16,9 8-25 31,-14-5-6-31,11 8-3 0,-7 4-1 15,4 13-1-15,-1 9 0 16,5 11-1-16,-3 12 1 16,3 4-1-16,2 0 0 15,2 7 0-15,0-3-2 16,4-9 1-16,0-10 0 16,-3-6 0-16,3-17 0 0,1-8 0 15,-4-10 1-15,-3-18 1 16,14 5 0-16,-8-17 1 15,2-11 1-15,0-11-1 16,0-12 1-16,0-7-1 0,0-4 1 16,1 3-1-16,-5-4 0 31,3 4 0-31,-4 12-2 16,3 0 0-16,-3 22 0 0,7 9 0 15,-10 11 0-15,25 8 0 16,-6 15-1-16,1 14 1 15,6 4 0-15,0 9 0 16,3 0-3-16,-2 1 1 16,-1 0 1-16,-2-3 0 0,-3-5 0 15,-4-5 0-15,-2-6 0 16,-5 1 0-16,0-9 2 0,-5-5-1 16,-1-4-1-16,-4-15 1 15,0 0 0-15,12 4 0 16,-10-16 1-16,4-13-1 31,-1-3 1-31,1-7 0 0,0-7 0 16,1-4 1-16,-3-5-1 15,4-4 1-15,-1-3-1 16,-1 7 0-16,3 5 0 16,-1 4 0-16,1 8-1 15,0 5 0-15,3 10 0 16,-2 8-1-16,5 13 0 0,2 10 1 15,4 5-1-15,0 6 1 16,6 10-1-16,-1 6 1 16,5-1-1-16,-1 3 2 15,-5 0-2-15,-2-8 0 16,-2-1 1-16,-7-6 0 0,-1-5-1 16,-8-4 1-16,-1-5 0 31,-4-12-1-31,-10 10 2 15,-5-10-1-15,-5-5 0 16,-4-1-1-16,-5-3 2 0,-1 0-1 16,-2 0-3-16,-1-3 0 15,7 13-11-15,-2-12-24 16,10 6 0-16,-1-8 0 16,19 13 5-16,-11-29 33 0</inkml:trace>
  <inkml:trace contextRef="#ctx0" brushRef="#br0" timeOffset="155330.9705">2143 14997 72 0,'2'15'38'16,"-15"-1"-2"-16,5 14-28 15,-18-6-7-15,7 3-1 16,2 5-2-16,9-1 1 15,15-1 0 1,14-1 0-16,21-5 1 0,6 1 0 16,9-1-1-16,3-1 2 15,-4 0-1 1,-4-1 2-16,-13-2-1 0,-14 3-2 16,-17-2 1-16,-11 0 0 15,-10-5 0-15,-8-4-2 16,-5-4 2-16,-8-8-3 15,4-1-3-15,-8-15-22 0,15 6-8 16,2-8 0-16,8 2 0 16,5-4 32-16</inkml:trace>
  <inkml:trace contextRef="#ctx0" brushRef="#br0" timeOffset="155703.3769">2436 15353 74 0,'7'-14'39'15,"-13"-6"-2"-15,11-1-29 16,-18-19-4-16,6-3-2 0,-4-3-1 0,6-2 0 16,2 0 0-16,3 7 1 15,2 6-1-15,3 7-1 16,8 17 1-16,3 8-2 15,5 11 1-15,1 7 0 16,4 6-1-16,0 2 1 16,2 3-1-1,-2-1 1-15,0-6 0 16,-5-2 0-16,-4-12 0 16,-6-5 0-16,-11 0 1 15,13-24-2-15,-14 5 1 16,-9-2 0-16,-3-3-3 15,-6-7-2-15,7 14-26 0,-14-8-7 16,8 6-1-16,-7-3 0 16,14 5 27-16</inkml:trace>
  <inkml:trace contextRef="#ctx0" brushRef="#br0" timeOffset="155990.1313">2678 14231 54 0,'0'24'35'0,"-7"-4"-13"16,14 22-8-16,-10-9-5 0,6 11-3 15,-3-2-3-15,5 2 0 16,-1-3-2-16,2-4-3 16,-1 0-5-1,-8-10-28-15,9-5-1 16,-6-22 0-16,15 8 6 0,-6-22 30 0</inkml:trace>
  <inkml:trace contextRef="#ctx0" brushRef="#br0" timeOffset="156192.3933">2944 14196 66 0,'0'36'36'0,"4"25"-1"16,-8 7-31-16,8 18-2 15,-1 12-1-15,1 4-4 16,11 11-6-16,-9-5-27 0,6-5 1 15,-3-15-1-15,7-14 12 16,-5-19 24-16</inkml:trace>
  <inkml:trace contextRef="#ctx0" brushRef="#br0" timeOffset="156376.6443">2698 14721 63 0,'0'0'37'16,"2"19"-2"-16,21-13-28 16,16 0-4-16,12-4-3 15,9-5-1-15,11 1-5 16,-7-22-13-16,7 8-17 16,-10-9 0-16,-6 4 1 15,-12-3 24-15</inkml:trace>
  <inkml:trace contextRef="#ctx0" brushRef="#br0" timeOffset="158087.8799">1728 16346 69 0,'6'-20'37'0,"-2"7"-7"15,-7-19-24-15,7-4-1 0,-5-15-2 16,5 0 1-16,-4 0-2 15,1 5 2-15,-2-3-2 16,1 8 0-16,-3 5-1 16,2 12 0-16,1 24 0 15,0 0-1-15,13 17 0 16,-6 13-1 0,4 10 0-16,0 1-1 15,2 4 1-15,3-6-1 16,0-10 1-16,2-9 0 0,1-15 0 15,-1-24 0-15,1-9 1 16,0-11 1-16,-2-6-1 16,-1 1 1-16,-5-2 1 15,-2 9-1-15,-4 9 0 0,-5 28 0 16,0 0-1-16,14 7 0 16,-11 20-1-16,3 9 0 15,2 9-2-15,-3-8-3 0,12 7-3 16,-7-27-2-16,9 5 1 15,-6-27 0 1,12-4 3 0,-5-23 1-16,2-2 4 15,1-8 4-15,-9-6 3 0,4 22 3 16,-12-12 0-16,2 27 0 16,-8 11-1-16,-4 11-3 15,-3 10-2-15,2 13-1 16,5 8-2-16,6-1 0 15,6 1-1-15,8-12 1 0,10-15 0 16,-2-11 1-16,3-10 1 16,2-12-1-16,-6-12 2 15,-7-8 1-15,-11-6 0 16,-6-2 0-16,-13 1-1 16,-1 7 0-16,-4-1 0 15,0 11-1 1,0 5 0-16,6 8-1 15,9 15 0-15,0 0-1 16,26 33 0-16,-1-4 0 16,2 8 1-16,3 1-1 0,-1 4-1 15,1-5 2-15,-1-8-1 16,-6-9 0-16,-4-9 1 16,-3-12 0-16,0-14 1 15,-4-7 0-15,-3-14 1 0,-1-7-1 16,-1 0 1-16,-4 0 0 15,3 2-1-15,1 8-1 16,-3 10 1-16,5 10-1 16,2 9 0-16,5 14 0 15,2 3-1-15,2 0 1 0,5-4 0 16,3-8 0-16,-2-7 0 16,1-13 0-16,-4-2 0 0,-4-7 1 15,-4-11 0 1,-6 3-1-16,-10 2 1 15,-7 6-1-15,-7 10 1 16,-1 12-1 0,-8 13 1-16,1 12-2 0,0 21 1 15,3 11 0-15,6 10-1 16,5 3 1-16,8 1-1 16,6-6 0-16,8-5-1 15,4-19 0-15,8-9-3 16,2-21 0-16,3-5-2 15,-3-17 0-15,9-7 0 0,-8-16 0 16,7-1 1-16,-8-9 1 16,1 4 2-16,-4-3 2 15,-3 8 4-15,-3 9 0 16,-9 6 3-16,-9 26-2 16,0 0 0-16,3 35 0 15,-13-1-1 1,7 12-1-16,-2 3-3 15,5-1 1-15,8 1-3 16,8-10 3-16,5-20 1 16,8-6 2-16,-2-16 0 0,7-9 1 15,-6-18 1-15,-3-8 1 16,-17-19-1-16,-6-8 0 16,-14-6-1-16,-15-3-1 0,-13-3-1 15,-8 3 0-15,-7 5-1 16,0 9-2-16,6 23-3 15,-9 2-17-15,20 28-18 16,4 7-1-16,17 16 0 16,5 7 15-16</inkml:trace>
  <inkml:trace contextRef="#ctx0" brushRef="#br0" timeOffset="182190.4643">3593 15878 63 0,'-19'27'36'0,"-5"1"-2"16,4 6-31-16,-5 7-4 16,5 3 0-16,9-2-2 15,7-6 1-15,12-3 0 16,9-6 2-16,5-11 2 15,11-5 1-15,-2-18 0 16,3-10 0-16,-8-10 1 0,-1 3-1 16,-12-9 1-16,-5-2-1 15,-10-7-1-15,-5 6 0 16,-3 3-1-16,0 7 1 0,4 1-1 16,6 6-1-16,6 8 0 15,13 7 0-15,7 18-1 31,8 3 0-31,4 0 1 16,1 7 1-16,2 1-1 0,-8-3 1 16,-2-6 0-16,-6-10 0 15,-3-19 2-15,-2-14-2 16,-2-15 1-16,0-8-1 16,4-9 1-16,5-4 0 15,3 0-1-15,1 3-1 0,4 13-4 16,-13 1-24-16,10 26-11 15,-15-1 0-15,-5 15-1 16,-12 6 17-16</inkml:trace>
  <inkml:trace contextRef="#ctx0" brushRef="#br0" timeOffset="183844.691">1443 17001 39 0,'-31'16'35'16,"6"6"1"-16,-16-9-21 15,16 10-6-15,-6 4-4 16,11 1 0-16,0-6-1 15,11 3-2-15,3-6 1 0,13-4-2 16,5-3-1-16,11-8 2 16,4-9-1-16,8-6 0 15,5-5 0-15,2-9 1 16,0-4-1-16,-2-8 0 0,-5-5 1 16,-2 7-1-16,-8-3 0 15,-9 4-1-15,-5-1 1 16,-9 4-2-16,-8 6 2 15,-5 7-1-15,-9 6 1 16,-1 5-1-16,-9 6 1 31,2 15 0-31,0 14-2 0,-3 13 3 16,6 10-3-16,3 16 2 16,4 16-3-16,5-14 3 15,9 31-1-15,5-13-5 16,3-16 7-16,12-8-6 15,5-13 6-15,3-16-5 0,5-19 3 16,3-1 1-16,0-30-1 16,-3-11 6-16,4 10-8 15,-4-23 4-15,-3 0-4 0,-3-8 4 32,0-3-2-32,-1 5-2 0,-8-2 2 0,-2 7-2 15,0-3 2-15,-6 10 0 31,0 12 1-31,0 8-1 0,-6 14-1 16,0 0 2-16,0 0-1 16,8 12 0-16,1 11 0 15,-2 5 0-15,8 1 1 16,-3 3 0-16,4-8-1 16,2 3 0-16,-1-4-1 15,-6-11 2-15,2-10 0 0,-13-2-2 16,18-8 1-16,-13-12-1 15,-1-1 2-15,1-11-2 16,-1 4 2-16,1 4-1 16,-2 1 0-16,5-4 1 15,-1 10-1-15,5 4 1 0,2 3 0 32,2 1-2-32,4-5 2 15,1 4-1-15,0-2-1 16,0-5 1-16,-2-1 0 15,-3-3 0-15,-3-6 0 0,-5 2 0 16,-1-1-1-16,-5-9 1 16,-4 5 2-16,-4 12-3 15,-2-5 1-15,-3 9 0 0,-3 11 0 16,0 5-1-16,-2 11 1 16,1 13 0-16,2 6 0 15,-1 4 1-15,8 9-2 16,3 5 1-16,4-1-1 15,3 0 2-15,7-5-1 16,5-3 0-16,1-18-1 0,2-6 1 16,1-5 0-16,3-18 1 15,-3-11 0-15,1 1 0 0,2-13 0 16,-3-11 0 0,0 5 1-16,1-4-1 15,-2-3 0-15,-4 4-2 16,-2 8 3-1,-1 0-3-15,-4 12 0 0,-8 18 1 16,11 1-1 0,-4 18 0-16,0 6 1 15,-1 5 0-15,5 4-1 0,1-6 1 16,2 6 0-16,4-5 0 16,3-12 0-16,2-12 1 15,3-11-1-15,1-3 1 0,0-11-1 16,0-2 0-16,-6-6 3 15,0-3-3-15,-6 0 1 16,-4 8-2-16,-1 9 1 16,-10 14-1-16,0 0 1 15,14 14 0-15,-6 9-2 16,0 3 3 0,2 7-2-16,5-2 1 15,2 6 1-15,-2-9 0 16,4-7-1-16,-6-11-2 15,1-6-1-15,-1-3-2 16,0-2-6-16,-13 1-28 16,7-27-1-16,-3-2-2 15,4 1 7-15,-4-2 35 0</inkml:trace>
  <inkml:trace contextRef="#ctx0" brushRef="#br0" timeOffset="184208.6083">3143 16600 50 0,'0'0'38'0,"23"25"-1"16,-20-13-20-16,10 19-10 15,-8 1-3-15,2 2-2 0,-2 10-1 16,2 2 0-16,-1 0 0 16,4 1 0-1,0-7-1-15,-1 0 0 0,2-7-1 0,0-7 1 16,2 0-3-16,-5-11-2 15,6-4-3-15,-14-11-30 16,0 0 0-16,13-22 1 16,-7 4 9-16,-8-15 28 15</inkml:trace>
  <inkml:trace contextRef="#ctx0" brushRef="#br0" timeOffset="184426.6598">3258 16648 75 0,'-4'-16'37'0,"-6"0"-14"16,10 16-14-16,4 23-4 16,0 8-3-16,3 4 0 15,5 2 0-15,3 13-3 0,3-6 0 16,1 1-1-16,3-4-1 16,2-2-2-16,-7-17-6 15,12 0-26-15,-17-13 0 0,1-1 0 16,-13-8 17-16,3-17 20 15</inkml:trace>
  <inkml:trace contextRef="#ctx0" brushRef="#br0" timeOffset="184764.9349">3043 16829 73 0,'5'12'40'0,"22"-1"-10"31,-2-22-21-31,22 11-3 0,-6-14-2 16,9 0-2-16,-6 2-1 16,-3-3-3-16,-6-3-2 0,-15-1-1 15,-3 19-7 1,-26-21-13-16,9 21-13 16,-32 1 3-16,13 16 14 15,-22-11 10-15,6 16 6 0,1-1 6 0,3-12 7 16,21 18 14-16,-5-15 15 15,17 3-1-15,-2-15-15 16,31-1-8 0,-9-3-6-16,13-1-3 0,-4-6-4 15,0-2-6-15,10 3-31 32,-14-6-2-32,6 13 0 0,-10-3 5 15,6-3 34-15</inkml:trace>
  <inkml:trace contextRef="#ctx0" brushRef="#br0" timeOffset="185182.6663">3629 16863 46 0,'-12'9'33'0,"1"0"0"0,7 7-21 15,4-16-9-15,0 0 0 16,19 2 0-1,5-6 0-15,7-13 1 16,6 7 1 0,-1-16 0-16,3-2-1 0,-7-3 0 15,-4 1-1-15,-7-13 0 16,-6 5-2-16,-11 5 1 16,-4-9-1-16,-5 2 2 15,-3 13-2-15,-3 3 1 16,-1 4-1-16,0 16-1 15,1 22 1-15,3 1 0 0,2 22 0 16,5 15-2-16,3 5 1 16,4 8 0-16,4 11-1 15,6 10 0-15,0-13 0 16,4 1-2-16,-3 3-1 16,4-7 1-16,-10-10-7 0,13-5-28 31,-14-26-2-31,1-18 2 15,-11-15 1-15,14-15 37 16</inkml:trace>
  <inkml:trace contextRef="#ctx0" brushRef="#br0" timeOffset="185470.9052">4055 16480 87 0,'22'-20'39'0,"-6"-17"-4"15,6 23-27-15,-7-5-7 16,-3 1 1-16,-1 0-2 16,-1 5 1-16,-2-4-1 15,-8 17 0 1,15 1 0-16,-12 10 1 16,3 12 1-16,1 13-1 15,-3 19-1-15,2 3 0 0,-1 14 0 16,-1 3-1-16,-2 4-2 15,-3-5-3-15,5-2-6 16,-17-18-28-16,7-11 1 16,-5-18-1-16,1-5 5 0,-7-22 35 15</inkml:trace>
  <inkml:trace contextRef="#ctx0" brushRef="#br0" timeOffset="185617.7739">4087 16917 71 0,'0'0'37'16,"18"-2"-3"-16,8 12-24 15,-6-9-6-15,8 4-1 0,0-1-3 16,5 0-2-16,-3 0-1 16,-7-12-8-16,-3 2-26 15,-2-9-1-15,1 4 1 16,-5-11 7-16,0-1 30 16</inkml:trace>
  <inkml:trace contextRef="#ctx0" brushRef="#br0" timeOffset="186020.4496">4382 16154 79 0,'0'0'40'0,"-5"12"-2"0,13 12-31 15,-6-9-7-15,-3 1-3 16,7 16-2-16,-1-10-5 15,14 27-13-15,-13-18-14 16,14 14-1-16,-5-8 1 16,12 17 27-16,-16-13 10 15,7 6 0 1,0-2 0-16,-8-26 3 16,10 8 31-16,-2-10 1 15,6-5-2-15,-5-17-13 0,16 16-10 16,-9-18-3-16,5 8-2 15,-7 10-1-15,-4 9 1 16,-17 3 0-16,-6 13 1 16,-16 1-2-16,-5 0-1 0,-5 0-3 15,-2-2 0-15,6-7-9 16,-2-19-29-16,27-9-2 16,-9-11-1-16,25-13 0 15,6-13 36-15</inkml:trace>
</inkml:ink>
</file>

<file path=ppt/ink/ink11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6.069"/>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19 44 47,'-4'-30'34,"-2"14"-2,6 16-8,-8 17-7,9 17-6,-4 6-2,6 12-4,1 4-2,4 9 0,3-7-2,2-1 0,0-6 0,1-5-1,-1-6-1,-4-12-1,2-5-2,-11-23-10,4 13-24,-4-13 1,-8-13-2,-4-3 2</inkml:trace>
</inkml:ink>
</file>

<file path=ppt/ink/ink11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6.315"/>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0 204 43,'0'0'38,"0"0"1,27-4 0,10-1-23,-5-15-8,11 2-3,1-5-2,4-2-1,-1 2-2,-3 0 0,-6 3-2,-8 2-1,-3 7-6,-14 1-27,-4 6-2,-9 4-1,-10 1 1</inkml:trace>
</inkml:ink>
</file>

<file path=ppt/ink/ink11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6.53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65 58,'1'29'39,"3"-13"1,9 1-2,-1-17-26,10 1-5,0-8-2,3 0-2,-1-4-1,0-3-3,1 1-3,-9-5-7,8 8-20,-10-5-9,2 1-2,-3-5 3</inkml:trace>
</inkml:ink>
</file>

<file path=ppt/ink/ink11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6.73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27 491 40,'-3'29'35,"-4"-2"0,0 1-1,3 2-22,-2-13-9,7-3-1,-1-14 0,23 8-1,-6-15 1,8-6 2,2-10-1,2-6-1,-6-8 1,1-3-1,-7-6-1,-4 1 0,-7-6 0,-5 2-1,-6-1 1,-5 0 1,-7 4-1,-2 4 1,-3 6-1,3 5 1,-3 5 1,6 9-1,1 11 0,15 6-1,-7 24 0,13 5 1,7 9-2,4 11 1,5 16 0,-1 9 0,5 5 0,2 5 0,-2-1 1,0 3-2,-2-5 1,0-6-1,-1-9 1,-2-9-2,-2-9 1,-4-10-2,-4-10-1,-1-11-3,4-6-26,-14-11-10,8-18 1,-8-9-1</inkml:trace>
</inkml:ink>
</file>

<file path=ppt/ink/ink11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7.232"/>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-2 196 60,'4'-13'40,"-1"-2"0,-2-6 0,2-1-28,-3-7-9,3 2-2,-1-1-1,1 5 0,-1 5 0,-2 18 0,0 0-1,12 17 2,-7 13-2,0 9 2,0 15-1,1 6 1,0 5-1,-1 1 0,0-4 0,-2-4 0,0-6-1,-2-11-2,2-10-1,-6-17-5,5 3-3,-2-17-3,0 0-1,-15-10 3,15 10 4,0 0 3,-12-9 5,12 9 5,0 0 4,0 0 5,0 0 1,0 0 0,0 0-3,26-11-2,-8-9-2,7 2-2,0-6-1,2 0-1,-2 0-1,-1 2-2,-5 6-2,-4 0-1,-2 10-3,-8-7-11,-5 13-23,11-6 0,-11 6 0,0 0 0</inkml:trace>
</inkml:ink>
</file>

<file path=ppt/ink/ink11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8.27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24 28 23,'14'-5'37,"-3"-2"0,0 2 1,-8-7-14,7 13-11,-10-1-5,0 0-3,0 0 0,-6 17-2,-2-5 0,1 3-1,-1 0-2,1 0 1,2 3-1,4 3 0,6-2 0,3 0 0,4-4 0,3 2 0,3 0 0,0-1 0,-2-2 0,0-4 0,-5 2 0,-3-1 1,-4 2-1,-4 0 1,-4-2 0,-4 2-1,-3-2 2,-3 0-2,-3-5 0,-1-1-2,1-2-1,-3-8-7,8 0-30,-5-6 0,5 1-1,0-8 0</inkml:trace>
</inkml:ink>
</file>

<file path=ppt/ink/ink11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8.73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 0 57,'9'14'39,"-5"6"-1,1 5 1,-9 3-31,9 3-9,4 9-8,-9-3-29,7-3 1,-2-1-2,-1-5 1</inkml:trace>
</inkml:ink>
</file>

<file path=ppt/ink/ink11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6:24.68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210 118 6,'4'-10'24,"-4"10"1,0 0-5,0 0-4,13-5-2,-13 5 0,0 0 1,0 0-1,0 0-1,0 0 0,5-9-4,-5 9-2,-7-14-1,-1 4-2,-2 2 0,-2-3-1,-3 5-1,-5 3-1,-2 9 1,-3 8-2,0 10 1,0 10-2,3 8 0,3 13 0,4 4 0,8 5-1,7-1 0,11-2 0,6-5 0,9-11 1,8-10-1,8-16 2,6-14-1,6-14 2,3-14 0,-1-15 1,-1-10 2,-9-13-1,-6-5 0,-14-7 1,-11 4 0,-17 1 0,-13 10-1,-15 9-1,-11 14-1,-7 16-1,-6 11-2,3 17-4,-3 0-7,13 14-28,8 0 1,17 1 0,16-6-1</inkml:trace>
  <inkml:trace contextRef="#ctx0" brushRef="#br0" timeOffset="498">864 176 68,'6'12'41,"-13"0"-2,-13 5 1,-9-2-18,-4 9-16,-3 5-5,0 4-2,5 7 0,6 0 0,11 3 0,11-1 0,15-5 1,12-3-1,10-9 0,10-8 1,9-8 0,6-11 0,2-10 0,-1-7 1,-6-12 0,-8-6 2,-11-8 0,-12-5 0,-19-5 1,-11 3-1,-18-1 0,-10 7 0,-9 10-2,-7 10 0,-3 11-2,2 9 0,9 10-3,4 2-4,19 11-8,9-7-26,11-10 2,28 10-2,10-12 2</inkml:trace>
  <inkml:trace contextRef="#ctx0" brushRef="#br0" timeOffset="859">1372 78 79,'-2'19'39,"-16"11"-1,-10 6 0,-14 10-29,2 10-7,0 8-1,11 3-1,15-1 0,15-3 0,17-9 1,21-7-1,16-11 1,17-13 1,11-12-1,8-12 1,0-14 0,-1-7 0,-10-7 1,-9-8 0,-17-10 0,-17-4 0,-21-5 0,-17-1-1,-17 4 0,-13 1-2,-11 7-1,-5 6 0,-1 14-4,2 1-4,16 20-12,2 0-21,28 4 2,0 0-2,12 0 2</inkml:trace>
  <inkml:trace contextRef="#ctx0" brushRef="#br0" timeOffset="1173">1970 159 58,'3'25'35,"-10"13"-2,-11 13-7,-8 1-13,4 16-6,3 0-5,8 1-1,14-2 1,15-7 0,17-13 2,18-12 1,11-19 0,15-10 2,-2-21-1,3-7 0,-11-17 0,-8-8-1,-18-12 0,-16-6 0,-23-6-1,-19-1-1,-20 5-1,-13 7 0,-16 4-1,-9 14 0,-5 10-3,0 12-3,9 16-8,5 0-29,22 3-1,15-3 0,27 4 0</inkml:trace>
  <inkml:trace contextRef="#ctx0" brushRef="#br0" timeOffset="9952">63 942 63,'0'0'40,"0"0"0,0 0 1,-12-3-24,12 3-9,2 11-2,-1-1-3,-2 4-1,3 8 0,-1 5 0,4 6-1,-1 8 0,3 5 0,-1 3 0,0 1 1,0-3-1,-1-2-1,0-6 0,-3-5-1,3-6-1,-5-8-4,6 1-11,1-12-24,-7-9 0,20 5-1,-3-9 1</inkml:trace>
  <inkml:trace contextRef="#ctx0" brushRef="#br0" timeOffset="10278">746 1054 80,'18'-21'42,"-7"0"-2,-5 6 0,-14 0-28,-3 10-8,-8 14-3,-3 10-1,-3 12-1,-1 8 1,1 10 0,4 7-1,10 2 1,7 0-1,12-10 1,11-4 0,11-12 0,10-14 0,7-13-1,7-13 1,2-12 1,0-10-1,-5-11 1,-8-4-1,-14-7 2,-11-1-1,-16 5 0,-15 3-1,-11 11 0,-11 6-2,-3 13-2,-4-1-8,14 12-28,4 5 0,24-1 0,0 0 0</inkml:trace>
  <inkml:trace contextRef="#ctx0" brushRef="#br0" timeOffset="10615">1459 902 70,'20'9'40,"-15"13"-1,-20 9 1,-7 14-24,-11 3-11,3 8-3,5 2-2,8 1 1,15-4-1,17-8 1,15-11 0,15-9 1,9-14-1,6-11 1,1-9 0,1-11-1,-9-7 1,-4-6-1,-11-6 0,-11-5 0,-12-5 1,-14-2 0,-13 0-1,-12 3 0,-14 3 0,-7 6-1,-6 8-2,-3 6-1,8 13-4,0-1-9,19 11-26,11 1 1,16-1-1,17 11 1</inkml:trace>
  <inkml:trace contextRef="#ctx0" brushRef="#br0" timeOffset="10940">1966 1058 59,'7'30'34,"-11"2"-1,-6 5-1,0 4-25,-1-2-5,6-4-1,7-3 1,15-6 1,11-8 1,13-4 1,9-14 2,10-7 0,-3-14 0,3-2-1,-11-8 0,-10-1-1,-16-8 0,-15 0-1,-23 1 0,-17 7-1,-16 6-1,-15 7-3,-5 14-18,-4-1-22,8 6-2,14 0 0,26-2-2</inkml:trace>
</inkml:ink>
</file>

<file path=ppt/ink/ink11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6:26.45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-3 185 72,'7'11'41,"1"-1"-2,-3-1 1,-1 5-25,-4 0-11,-1 5-1,-2-2-1,0 5 1,-2-1-2,1-2 2,2-5-1,6 2 1,-4-16-1,26 7 0,1-15 0,12-6-1,15-6 1,11-10-2,11 1 1,9-6-1,4-4 0,-2 1 1,1 3 0,-9 3-1,-13 4 1,-9 4 0,-12 6 0,-13 1 1,-8 7-2,-9 4 0,-15 6-2,11-3-1,-11 3-25,0 0-14,7 11-1,-7-11-2,0 0 1</inkml:trace>
</inkml:ink>
</file>

<file path=ppt/ink/ink11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6:56.78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213 19 47,'0'0'32,"3"-12"2,-3 12-13,-12-1-6,-3 1-5,2 8-3,-7-4-1,2 5-2,-4 2 0,2 2-3,0 1 1,0 4-2,2 0 0,4 6-1,3 4 1,3 3-1,4 2 0,4 3 1,4 2-1,5-2 1,3 1-1,7-7 0,3-4 1,1-7-1,4-9 0,1-7 1,1-8 0,1-5 0,0-9 2,0-4-1,-2-6 1,-2-2 1,-4-3 0,-4 1-1,-7-1 2,-1 2-1,-10-2-1,-7 5 2,-5 3-3,-3 3 2,-4 4-3,1 4 1,-1 7-2,1 5-1,5 11-4,-1-4-19,9 8-14,4-1 1,6 0-1,5-3 1</inkml:trace>
  <inkml:trace contextRef="#ctx0" brushRef="#br0" timeOffset="627">813 34 65,'7'-10'39,"-4"1"0,-3 9 0,2-16-23,-2 16-10,0 0-3,0 0-2,-1 22 0,3-2-1,1 7 0,1 5 0,1 6 0,2 5 0,0 0 0,1-1 1,0-2-1,-1-3 1,-2-6-1,1-3 1,-2-7-1,-1-5-1,0-5 0,-3-11-1,4 14-3,-4-14-12,-1-10-22,7 1 0,3-2-1,6-4 1</inkml:trace>
</inkml:ink>
</file>

<file path=ppt/ink/ink1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8T16:57:30.693"/>
    </inkml:context>
    <inkml:brush xml:id="br0">
      <inkml:brushProperty name="width" value="0.05292" units="cm"/>
      <inkml:brushProperty name="height" value="0.05292" units="cm"/>
      <inkml:brushProperty name="color" value="#FF0000"/>
    </inkml:brush>
  </inkml:definitions>
  <inkml:trace contextRef="#ctx0" brushRef="#br0">17204 8416 42 0,'7'10'33'16,"-7"-10"2"-16,0 0-23 15,-3 11-4-15,3-11-3 16,0 0 0-16,0 0-1 16,-9 14 0-16,9-14-2 15,0 0 0-15,0 0 0 0,0 0 0 16,10 8-1-16,5-8 1 16,9-2-1-16,9-3 0 15,8-2 1-15,11 1-1 0,12-5 1 16,11 0-1-16,15-5 1 15,9 1-2-15,7-3 1 16,5 6 0-16,2-1 0 16,1 1 0-16,-7 6 0 0,-10 1 0 15,-11 0 1-15,-12 8-1 16,-16 4 1-16,-7-3-1 16,-15 1 0-16,-10-4 0 15,-6 3-1-15,-10-1 1 31,-10-3-3-31,13 2-1 0,-13-2-3 16,5-24-21-16,13 10-11 16,-5-9 0-16,12-2-1 15,5-7 9-15</inkml:trace>
  <inkml:trace contextRef="#ctx0" brushRef="#br0" timeOffset="354.9849">19370 8252 66 0,'0'0'36'0,"23"15"1"16,-23-15-24-16,23 20-6 16,-19 2-3-16,4 9-1 15,-9 6 0-15,-5 11-2 0,-2 4 1 16,-6 9-1-16,-5 2-1 16,1-4-1-16,1-5-1 15,1-13-3-15,15 3-8 0,-2-31-23 16,20-6 0-16,5-24-1 15,16-11-1-15,7-16 34 32</inkml:trace>
  <inkml:trace contextRef="#ctx0" brushRef="#br0" timeOffset="771.4057">19905 8287 79 0,'0'0'35'0,"-7"14"-9"0,4-24-17 15,17 7-3-15,3-8-2 16,13 4-1-16,10-8-1 15,14 1 1-15,13-4-1 16,12-2-1-16,11-1 1 0,8 8 0 16,11 1 0-16,10 4-1 15,-1 1 1-15,1 4-1 32,-7 4 1-32,-3 4 0 15,-10 3-1-15,-11 1 1 0,-11-6-1 16,-17 4 0-16,-15-5 0 15,-6 4 0-15,-12-2-2 16,-5-7-1-16,-1-2 0 16,-4-9-5-16,11 13-15 15,-10-18-16-15,9 6 0 0,0-8 0 16,12 4 0-16,-1 3 34 16</inkml:trace>
  <inkml:trace contextRef="#ctx0" brushRef="#br0" timeOffset="1222.0791">22321 8367 72 0,'17'17'36'16,"-17"-17"0"-16,18 16-26 15,-18-16-5-15,9 20 0 16,-6-6-2-16,-3 8-1 16,-6 2 1-16,0 7-1 15,-5 3-1-15,-2 4 1 32,-1 0-2-32,-3-2 0 0,2-1-1 0,-1-8 0 15,10-1-3-15,-6-12-3 16,17 7-16-16,-5-21-13 15,16 0-1-15,0-16 2 16,12-3 3-16</inkml:trace>
  <inkml:trace contextRef="#ctx0" brushRef="#br0" timeOffset="1664.3472">22808 8254 47 0,'0'0'33'16,"0"0"1"-16,7-14-17 15,13 17-6-15,-2-13-4 16,14 7-1-16,1-8 0 15,11 4-2-15,8-6 1 0,15 7-2 16,7-2 0-16,3 4 0 16,9-3-1-16,4-2 0 15,1 3-1-15,-1 5 0 16,-6-1-1-16,-4-3 1 16,-9 1 1-16,-12 3-1 15,-6 0-1 1,-9 3 1-16,-6 1-1 15,-7-4 1-15,-8 2-1 16,-4 1 0-16,-5 1-1 0,1-6-1 16,-1 6 0-16,-14-3-7 15,21-4-28-15,-21 4-1 16,15-6-1-16,-15 6-2 16,-10-22 20-16</inkml:trace>
  <inkml:trace contextRef="#ctx0" brushRef="#br0" timeOffset="11135.4415">17276 10446 78 0,'0'0'38'15,"11"-7"-2"-15,5 5-29 16,-16 2-4-16,20-16-1 15,-5 12-1-15,10-1 0 16,3 3 1-16,10 1-2 16,9-1 2-16,14 2-1 15,11 3-1-15,10 4 2 0,7-1-2 16,3-1 1-16,1-1 0 16,1-3-1-16,-5 4 0 15,-3-2 1-15,-10-3 0 16,-11-1 0-16,-6-6-1 0,-5 0-1 15,-9 1-2-15,-8-8-4 16,9 11-30-16,-17-13-1 31,1 10-1-31,-3-8 1 0,5 6 24 16</inkml:trace>
  <inkml:trace contextRef="#ctx0" brushRef="#br0" timeOffset="11481.9824">19500 10319 92 0,'0'0'38'16,"17"35"-6"-16,-11-18-26 0,4 9-3 15,-2 6-1-15,-2 8 0 16,-4 8-1-16,-2 4-1 31,-4 6 1-31,-6-2-2 16,-3 6-1-16,-9-7-2 0,9 3-10 15,-9-18-24-15,8-4 1 16,-1-16-1-16,16-8-1 16,-1-12 36-16</inkml:trace>
  <inkml:trace contextRef="#ctx0" brushRef="#br0" timeOffset="11923.8395">20079 10261 77 0,'6'12'38'15,"19"-6"0"-15,5-10-29 16,26 5-3-16,10-4-1 16,15-1-2-16,10-6 0 15,6 4-2-15,9-1 1 0,4-1-1 31,0 0 0-31,3 2 0 16,-9 1 0-16,-2 3 0 16,-9 1 0-16,-11-3 1 15,-12 5-2-15,-9-2-1 0,-11 1-1 16,-14-6-5-16,10 0-31 16,-19-5 1-16,9 2-2 15,-8-4-1-15,11 2 15 0</inkml:trace>
  <inkml:trace contextRef="#ctx0" brushRef="#br0" timeOffset="12270.5496">22428 10378 94 0,'0'0'39'0,"13"6"-2"16,-13-6-31-16,0 0-2 16,14 25-2-16,-5-2 0 15,-6 2 0-15,2 10-1 0,-5 9 0 16,0 8 0-16,-1-1-1 15,-3 4 2-15,-5-8-1 16,-1-3-1-16,-2-4-2 16,4-16-5-16,12-3-25 0,-4-21-7 15,0 0 2-15,18-22-2 16,12-1 4-16</inkml:trace>
  <inkml:trace contextRef="#ctx0" brushRef="#br0" timeOffset="12755.7373">22928 10355 81 0,'0'0'36'15,"-12"-9"1"-15,21 5-28 16,-1-7-3-16,10 5-2 16,5-7-1-16,12 3-1 0,4-1 0 15,15 2 0-15,7 3 0 16,12 2-1-16,11 0 0 16,6 3 1-16,2 2 0 0,5 1-1 15,6 3 0-15,-1-1 1 16,-6-2-2-16,-3 3 1 15,-10-1 0-15,-7-3-1 16,-10-2 1-16,-5 0 0 31,-13-3-1-31,-4 5 1 0,-10-2-1 16,-5 1 0-16,-1-4 0 16,-4 5 1-16,-1 2-2 0,2-2 1 15,-3 2 0-15,-4-3-1 16,0 2 1-16,-4-1-1 15,-4 4-1 1,-10-5-3-16,23 17-12 0,-23-17-21 16,0 0-2-16,0 0 0 15,0 0-1-15,-24-9 28 16</inkml:trace>
  <inkml:trace contextRef="#ctx0" brushRef="#br0" timeOffset="43334.8245">1918 16431 26 0,'-84'-14'29'16,"-6"-4"-10"-16,6 9-10 15,-7-15-4-15,3 13-2 0,-1-6-3 16,2-3 1-16,4 1-2 16,0 6 1-16,4 1-1 15,-1 3 1-15,1 7 0 16,5 4 2-16,-3 5 0 0,5 8 0 15,-1 7 2-15,4 16-1 16,2 2 2-16,7 13-1 16,2 8 0-16,3 12-1 15,1 2 0-15,4 14 0 16,1 3-1-16,6-5 0 16,4 8 1-1,7 3-1-15,8-1 2 16,10 2-3-16,1-1 3 0,19 5-4 15,4 4 4-15,11 6-5 16,9-9 3-16,8-11 0 16,4-5-1-1,11-3-1-15,12 0 0 0,2-19 4 16,10-12-4-16,10-11 0 0,12 4 0 16,5 0-3-16,7-7 2 15,7-9 4-15,4-6-3 16,4 1 0-16,1 2 2 15,-2-9 2-15,-6-12-3 16,-1-4 4-16,-5-9-4 16,-5 0 0-16,-3-17 0 0,-11 0-1 15,-5-21-1-15,-11-9 0 16,-7-13 1-16,-9-18-1 16,-14-2-1-16,-9-18 4 15,-13-3-3-15,-14-13-1 0,-10-5 0 16,-13 9 0-1,-12 2-1 1,-14 10 3-16,-11-2-1 16,-15 13-2-16,-9 0 2 15,-12 7 0-15,-11 12 2 0,-11-2-1 16,-15 4 2-16,-10 18-3 16,-13 3-2-16,-19 1-11 15,-16 24-23-15,-21 9 1 16,-21 15-3-16,-25 10 17 0,-18 7 22 15</inkml:trace>
  <inkml:trace contextRef="#ctx0" brushRef="#br0" timeOffset="186805.1748">22898 2235 38 0,'-24'2'31'16,"6"9"-5"-16,-5-12-14 15,17 13-1-15,-8-14-2 0,14 2-2 16,0 0-2-16,18-7 0 16,6-6-2-16,17-3-1 15,8-2 0-15,18-3-1 0,9-3 0 16,12 1 0-16,7-2-1 16,5-1 0-16,-3 2 1 15,2 4 0-15,-6 2-1 16,-8-5 2-16,-6 5-2 15,-12 3 1 1,-5 2-1-16,-14 6 1 16,-6 0-1-16,-9 0 1 15,-9 4-1-15,-5 10 0 16,-10 5-1-16,0 4 2 16,-8 6-1-16,1 6 1 15,-2 8 0-15,-2 4-1 16,1 12 1-16,-2 5-3 0,-3 7 3 15,1 16-3-15,2 10 1 16,2 7-2-16,1 13 4 16,1 14 0-16,2 6 0 15,5 13 0-15,-1 8 0 0,5 1-1 16,-4 7 2-16,2 7 0 16,-3 1-2-16,0-1-1 15,2 3 2-15,-5-3 0 16,4-2-1-16,-2-3 2 0,1-7-3 15,3-5 1-15,-3-9 1 16,5-8-1-16,-4-11-1 16,2-12 0-16,-3-8 1 31,2-10 0-31,-3-8 0 0,-2-15 0 16,4-9 0-16,-4-10 0 15,-3-8 0-15,3-4 0 16,-1-12 0-16,2-4 1 15,-2-7-1-15,-2-3 0 16,-1 0-1-16,0-11 1 16,0 15-1-16,0-15 2 0,-4 12-2 15,4-12 1-15,0 0 0 16,-12 9 0-16,12-9 0 16,-14 7 1-16,14-7-1 15,-22 9-1-15,7-5 2 16,-3 1-2-16,-4 1 2 0,-3 4-1 31,-7-1 0-31,-7 0 0 16,-6-2 0-16,-4 2 0 15,-9 1 0-15,-5-1 0 0,-8 2 0 16,-5-3 0-16,-10 3 0 16,-2 4 0-16,-1 1 1 15,-2 2-1-15,6 2 0 16,1 1 1-1,9-1 0-15,5 3-1 0,11-6 0 0,10-3 0 0,12-2 0 16,7 0 0-16,8-2 0 16,7-3 0-16,15-7-2 15,-11 9-1-15,12 3-5 32,-1-12-28-32,0 0-1 0,0 0 1 0,0 0-2 15,-9-22 29-15</inkml:trace>
  <inkml:trace contextRef="#ctx0" brushRef="#br0" timeOffset="242387.672">18118 7120 58 0,'-7'-13'36'16,"7"13"-1"-16,-25-22-27 16,12 17-1-16,-13-4-3 0,-1 9 0 15,-10-2-1-15,-2 6 0 16,-9 7-1-16,0 6-1 15,-2 6 0-15,0 10 0 0,4 9-1 16,4 8 1-16,8 10-2 16,7 5 2-16,10 8-1 31,7 6-1-31,12 3 2 16,10 3-1-16,14-5 0 0,9-6 0 15,12-6 0-15,11-14 0 16,10-18 0-16,9-15 1 15,10-22 0-15,2-18 0 16,2-17 0-16,3-17 1 16,-2-19-1-16,-4-6 1 0,-14-9 0 15,-8-5-1-15,-25-1 1 16,-20 6 0-16,-24 3-2 16,-26 11 2-16,-23 9-1 15,-19 12-1-15,-13 13 1 16,-8 11-1-16,-3 10-2 15,5 7-1 1,13 13-4-16,-1-2-31 16,30 9-2-16,11-7 1 15,25-2-2-15,12 0 28 16</inkml:trace>
  <inkml:trace contextRef="#ctx0" brushRef="#br0" timeOffset="254215.1562">20644 6334 58 0,'21'-26'34'16,"-2"9"0"-16,-5-3-17 0,4 14-13 16,-5 6 0-16,3 12-1 31,-5 11 0-31,-4 21 0 16,-5 5 0-16,2 16-1 0,-9 10 0 15,2 10-1-15,-6 5 0 16,-2-2-1-16,-4-2 0 15,5-7 0-15,0-7 1 16,1-6 0-16,2-11-1 16,3-6 1-16,3-9-1 0,1-5 1 15,0-8-1-15,3-8 0 16,-2 0 0-16,0-7 0 16,1 0-1-16,-2-12-2 15,12 17-8-15,-12-17-25 16,9-12-1-16,0-4 0 15,3-7-1 1,-1-6 29-16</inkml:trace>
  <inkml:trace contextRef="#ctx0" brushRef="#br0" timeOffset="266575.339">22921 6805 72 0,'4'17'34'31,"9"8"1"-31,-15 2-28 16,15 9-2-16,-4 3 0 15,7 15-1-15,-12 10-1 0,8 10 1 16,-6 7 0-16,5 7-1 15,-3-3-2-15,3 5 0 16,-1-5 1 0,2-4-1-16,2-12 0 0,-3-8-1 0,2-12 0 15,1-10-1-15,-4-6-2 16,0-16-3-16,6 4-13 16,-16-21-18-16,16-6-1 0,-12-11 1 15,4-4 0-15,1-11 34 16</inkml:trace>
  <inkml:trace contextRef="#ctx0" brushRef="#br0" timeOffset="267091.4721">23753 7158 52 0,'29'-19'32'0,"-2"-2"1"0,0 9-24 15,-15-4-2-15,3 4-2 16,-15 12 0-16,8-15-2 16,-8 15 1-16,0 0-1 15,-22-11-1-15,5 17-1 16,-7 2-1-16,-7 9 0 16,-4 0 0-16,-1 6 0 0,-4 8 0 15,2 5 0-15,-1 4 0 16,4 5 0-16,6 1-1 15,10 0 2-15,5 2-2 16,11-6 1-16,11-2 0 0,5-3 0 16,15-4 0-1,9-5 0 1,7-9 1-16,9-5-1 16,8-9 1-16,3-3 1 0,3-10-1 15,2-9 0-15,-5-11 1 16,2-8 0-16,-8-8 0 15,-4-4 0-15,-5-5-1 16,-11-4-1 0,-11 0 2-16,-3 1-1 0,-16 6 0 0,-7 4-2 15,-10 8 2-15,-13 7-1 16,-6 4 1-16,-9 9-1 16,-9 2-1-16,-3 5 0 15,-1 5-4-15,-14 1-30 16,17 3-2-16,-3-3 0 31,11 4 0-31,9-3 16 0</inkml:trace>
  <inkml:trace contextRef="#ctx0" brushRef="#br0" timeOffset="279516.9442">11686 5812 37 0,'21'-4'29'16,"3"1"-8"-16,-5-8-14 15,10 9-2-15,-7-5 0 16,7 10 0-16,-8-6 0 16,6 8-1-16,-1-3-1 15,2 11-1-15,0 1 0 0,1 6 0 16,0 4-1-16,3 5 1 16,-1 4-1-16,4 9 1 15,-4 3 1-15,5 7-2 16,-3 4 1-16,1 5-1 0,-1 1 1 15,5 2-2-15,-1 3 1 16,-1-2-1-16,2-5 0 16,0-1 1-16,1-8 0 15,1-6 0-15,-3-7-1 0,2-5 1 16,3-8-1-16,-2-5 1 16,-2-7 0-16,0-3 0 15,-2-3-2-15,-3-2 1 16,-2-5 0-16,-5-3-2 31,-3 0-1-31,-8-11-6 0,4 7-26 16,-12-10-1-16,1 3 1 15,-9-8 7-15,0 3 28 0</inkml:trace>
  <inkml:trace contextRef="#ctx0" brushRef="#br0" timeOffset="280172.6591">12407 6460 33 0,'3'-12'33'16,"-3"12"0"-16,-9-13-21 15,9 13-5-15,-12-5-1 16,12 5-1-16,-20 0 1 0,20 0-1 16,-19 9-1-16,19-9-1 15,-24 14 0-15,10-2-1 16,-3 2-1-16,-1 8 0 16,-4 5 0-16,-5 2-1 15,-1 5 0-15,-5 3 1 0,0 1-2 16,-4 9 2-16,1-11-1 15,1 2 1-15,2-14-1 16,3-1 1-16,5-6-1 16,3-1 0-16,6-7 0 0,5-6 0 15,11-3-3-15,0 0-3 16,0 0-30-16,0 0-1 31,0 0 1-31,0 0-1 0,0 0 35 16</inkml:trace>
  <inkml:trace contextRef="#ctx0" brushRef="#br0" timeOffset="285666.8006">9478 5626 60 0,'0'0'36'15,"0"0"0"-15,0 0-30 0,0 0-2 16,-14 9 0-16,12 3-1 16,2-12 0-16,-7 26-1 15,5-9 0-15,2 8 0 16,-3 8-1-16,3 3-1 15,3 3 1-15,-2 1 0 16,0-1-1 0,0-4 0-16,1-1 0 0,-1-5-1 15,2-6-1-15,-4-10-2 16,5 9-16-16,-4-22-17 16,0 0 1-16,0 0-2 15,-9-18 16-15,6-4 22 16</inkml:trace>
  <inkml:trace contextRef="#ctx0" brushRef="#br0" timeOffset="286151.2217">9719 5647 51 0,'13'-8'37'0,"2"4"-1"15,-5-11-24-15,7 13-5 16,-17 2-2-16,25-11 0 16,-25 11-1-16,17 2 1 15,-17-2-2-15,8 27-1 0,-9-5 0 16,0 8 0-16,-1 3-1 16,-2 6 0-16,-1 2 0 15,0-1-1-15,0-4 0 16,2 1 1-16,2-6-1 15,-1-5-1-15,4 1 1 0,-2-6 0 32,1 1-2-32,-2 0 0 15,1 5-4-15,-10-11-8 16,4 10-24-16,-7-4 0 16,3 2 0-16,-4-8 3 0,1 0 35 15</inkml:trace>
  <inkml:trace contextRef="#ctx0" brushRef="#br0" timeOffset="296620.5849">17239 9348 74 0,'-28'8'35'0,"2"7"0"15,-4-4-30-15,6 11-3 16,2 3-2-16,3 9 2 0,5 4-2 31,6 7 1-31,6-2-1 0,10 2 1 16,8-2-1-16,7-1 1 16,11-4-1-1,3-8 0-15,6-7 0 0,5-11 0 16,0-4 0-16,1-7 1 15,-1-5-1-15,-4-5 1 16,-5-13 1-16,-3-3-1 0,-8-9 1 16,-5 0 0-16,-9-6 0 15,-5-2 0-15,-9-4-1 16,-4 0 0-16,-9 6 1 16,-5 7-2-16,-5 9 0 15,-3 3 0-15,-8 5 0 16,2 5-1-1,0 8-2-15,-2-7-2 16,11 17-14-16,-3-15-17 16,8 0-2-16,2-5 1 15,14 1 4-15,4-4 33 16</inkml:trace>
  <inkml:trace contextRef="#ctx0" brushRef="#br0" timeOffset="296920.6385">17744 9252 73 0,'5'17'35'16,"2"-3"1"-16,13 10-30 0,-10 1-3 16,6 10 1-16,-1 8-1 15,-2 8-1-15,-5 6 0 16,2 6 0-16,-5 0-1 15,0 1 1-15,-3-4-2 16,3-9 1-16,-2-5-2 31,3-5-1-31,-1-7-2 0,-3-21-4 16,16 1-27-16,-18-14-3 16,20-14 2-16,-10-6-2 15,2-10 31-15</inkml:trace>
  <inkml:trace contextRef="#ctx0" brushRef="#br0" timeOffset="297173.5463">18204 9361 66 0,'15'1'38'16,"1"11"-2"-16,-10 3-17 0,3 17-15 15,-5 4-3-15,-3 14 1 16,-6 7-2-1,3 6 1-15,-5 3 0 16,5-2 0-16,1 3-1 16,2-9 1-16,3-4 0 15,2-7-1-15,7-11-1 16,-3-7-4-16,11-2-31 16,-8-13-2-16,1-5 1 15,-4-11-2-15,5-1 25 0</inkml:trace>
  <inkml:trace contextRef="#ctx0" brushRef="#br0" timeOffset="302139.4915">20336 9139 75 0,'8'-16'35'16,"6"3"0"0,-10-3-29-16,8 8-3 15,-12 8 0-15,14-2 0 16,-14 2 1-16,10 15-1 0,-8-4-1 15,6 10 1-15,-1 0-2 16,4 10-1-16,-2-2 2 16,4 2-2-16,-1 5 1 15,0 1-1-15,2 7 1 0,-3 2-1 16,-1-1 1-16,0-1 1 16,-3-4-2-16,-1-5 0 15,-1 0-1-15,1-3 0 16,-1-4-1-16,0-11 0 15,3 0-2-15,-8-17-3 32,15 20-20-32,-15-20-11 0,16-7 0 15,-8-12 1-15,6-5 15 16</inkml:trace>
  <inkml:trace contextRef="#ctx0" brushRef="#br0" timeOffset="302423.5741">20793 9038 89 0,'15'1'38'0,"-15"-1"-1"16,13 27-32-16,-2 1-3 16,-3 6-1-16,4 9 0 31,1 5 0-31,-4 2 1 0,6 3-3 15,-3 1 2-15,-1-2-1 16,1-5 0-16,2-2 0 16,-6-5 0-16,3-7-1 15,-3-8 0-15,-3-8-2 16,4-2-5-16,-9-15-28 16,-4-12-2-16,-1-9 1 0,6-4-1 15,-3-14 25-15</inkml:trace>
  <inkml:trace contextRef="#ctx0" brushRef="#br0" timeOffset="302670.587">21132 9110 81 0,'27'-11'37'0,"2"16"1"16,-8 3-29-16,3 23-5 16,-7 6-1-16,-1 17-1 15,-8 4 0-15,1 4-2 0,-5 3 1 16,-2 2-1-16,0-1 0 15,1-4 1-15,4-9 0 32,-1-6 0-32,5-10-2 0,-2-8 1 15,6-5-4-15,-3-19-8 16,7 5-26-16,-9-13 0 16,7 1 0-16,-4-9-2 15,-2-6 32-15</inkml:trace>
  <inkml:trace contextRef="#ctx0" brushRef="#br0" timeOffset="312129.7072">22994 9362 79 0,'14'14'33'0,"-5"-16"-9"31,6 15-19-31,-2-1-1 0,-2 4-1 16,2 2-1-16,3 5 1 15,-5 0-1-15,2 11 0 16,-1 6 0-16,3 7 0 16,-2 3-2-16,-2 6 1 15,4 1-2-15,-3 0 2 16,-3 1-2-16,0-7 1 0,-2-1 0 15,-5-15-5-15,8 8-7 16,-9-20-22-16,2-4 0 16,-3-19-1-16,0 0 0 15,0 0 30-15</inkml:trace>
  <inkml:trace contextRef="#ctx0" brushRef="#br0" timeOffset="312467.9703">23454 9535 68 0,'0'0'34'0,"13"-15"0"16,-13 4-29-16,0 11 0 15,0 0-2-15,15 0 1 16,-15 0-1-16,3 22 0 15,-2-3-1-15,3 8 0 16,-2 7-1-16,5 9-1 16,-4 2 0-16,1 1 1 0,0 3-1 15,2-1 0-15,-3-4 0 16,1-4 0-16,-1-4 0 16,4-6-1-16,-3-5 0 15,-3-7-2-15,2-2-3 16,-3-16-26-16,0 0-3 0,0 0 0 31,0 0 0-31,-14-23 19 16</inkml:trace>
  <inkml:trace contextRef="#ctx0" brushRef="#br0" timeOffset="312805.6363">23629 9455 48 0,'13'-4'31'15,"-3"0"2"-15,8 9-24 16,-18-5-2-16,21 17-1 16,-15-2 0-1,-1 13-1-15,-6-2 0 16,2 14-2-16,-3 4-1 0,2 7 0 15,-2 0-1-15,3 0-1 16,0-4 0-16,3-2 1 16,1-5-1-16,6-6 0 15,-3-7 0-15,2-9-1 16,2-2-2-16,-12-16-5 0,21 6-26 16,-21-6-1-16,6-19 1 15,-6-1-1-15,1-3 27 16</inkml:trace>
  <inkml:trace contextRef="#ctx0" brushRef="#br0" timeOffset="313138.4475">23822 9404 57 0,'0'0'32'0,"12"12"1"0,3 1-25 16,-5-2-3-16,4 8-1 15,-3 2 0-15,6 11 0 16,-2 4-2-16,2 11 1 16,-4 2-1-16,3 6-1 15,-2-1 0-15,-1 1-1 16,-3-3 1-1,0-5-1-15,-2-7 0 16,0-9-1-16,-2-5-2 16,-3-13-4-16,11-2-26 15,-14-11-1-15,12-7-1 0,-9-8 0 16,5-6 27-16</inkml:trace>
  <inkml:trace contextRef="#ctx0" brushRef="#br0" timeOffset="313657.8999">24344 9535 55 0,'-19'5'30'16,"8"-1"1"-16,11-4-26 15,-24 17-1-15,15-3-1 16,-7 0 0-16,2 11 0 16,0 3-1-16,4 8 1 15,0-1-1-15,7 5 0 0,3 0-2 16,10 0 1-16,1 0 0 16,12-9 0-16,2-5 1 15,11-4-1-15,2-7 1 16,4-5-2-16,1-9 1 0,0-4 1 15,-2-8-1-15,3-3 0 16,-6-10 1-16,-2-8-1 16,-10-12 1-16,3-2 0 0,-10-4 0 15,-2 1 0-15,-8-4 0 16,-1 7-2-16,-9-1 1 16,-7 6 0-16,-1 12-1 15,-8 2 0-15,-9 7 0 16,-4 3 0-1,-8 8 0-15,-8 3 0 16,-1 7 0-16,-3 4-1 16,1 2-2-16,-4-1-5 15,16 9-28-15,-5-6 0 16,15 4-1-16,4-9 1 16,23-4 23-16</inkml:trace>
  <inkml:trace contextRef="#ctx0" brushRef="#br0" timeOffset="326582.7328">23909 10929 56 0,'-12'-4'32'16,"12"4"0"-16,0 0-22 16,0 0-1-16,0 0-3 0,9 9 1 15,2 6-2-15,-11-15 0 16,18 28 0-16,-13-10-3 16,8 9 0-16,-5 5-1 15,6 7 0-15,-3 9-1 31,0 1 1-31,3 7-1 0,1 1 0 16,-1 4-1-16,-3 0 2 16,3-8-2-16,0-4 0 15,-5-9 1-15,3-5 0 16,-4-10-1-16,2-4 1 16,-2-10-2-16,-8-11-3 15,18-7-4-15,-20-16-12 0,12 3-14 16,-9-10-1-16,4-3 2 15,-4-9 6-15,1-2 28 16</inkml:trace>
  <inkml:trace contextRef="#ctx0" brushRef="#br0" timeOffset="326917.5886">24232 10904 62 0,'15'5'31'16,"-3"4"1"-16,-12-9-26 15,19 26-1-15,-15-7 0 0,12 11-1 16,-12 1 1-16,8 12 0 16,-7 0-1-16,2 9-1 15,1 1-1-15,0 6 0 16,1-3-1-16,0 0 1 15,4-6-2-15,0-6 0 16,-1-2 0 0,0-7 0-16,4-5-1 0,-6-9-2 15,9 7-17-15,-10-14-14 16,-2 0-3-16,-7-14 1 16,-7 11-1-16,-8-15 37 15</inkml:trace>
  <inkml:trace contextRef="#ctx0" brushRef="#br0" timeOffset="337896.1582">12606 12291 59 0,'-6'11'34'0,"0"3"-1"16,-14-6-25-16,19 9-4 31,-7 0-2-31,3 7-1 0,-5 3 1 15,3 8 0-15,-6 7 0 16,4 5 0-16,-2 3 0 16,-2 5-2-16,2-1 0 15,2 1 1-15,3-3-1 16,5-4 0-16,3-10 1 0,6-7 0 16,6-9 0-1,5-7 0-15,8-11 1 16,6-7 0-16,1-14 1 15,5-5-1-15,0-14 0 0,0-4 0 16,-3-5 0-16,0-2-1 16,-7-2 1-16,-2 4-2 15,-9 9 0 1,-3 3 1-16,-5 13 0 0,-10 20-2 16,0 0 1-16,9 21-1 15,-12 9 1-15,2 6-1 16,2 7 1-16,5-1-1 15,5 3 0-15,13-7 1 16,6-10-1-16,8-7 1 16,7-11 0-16,6-10 0 0,-2-10 0 15,-3-8 1-15,-9-14 0 16,-7-7-1-16,-10-7 2 16,-12 0-1-16,-8 1-1 15,-6 3 1-15,-6 2-1 16,1 7 0-16,1 10-1 0,4 7 1 15,6 16-1-15,13-9 1 16,5 12-1-16,8 5 2 16,11 3-1-16,3 3 0 15,4 5 0-15,1 4 0 0,-3 4 0 16,-5 3 1-16,-7 7-1 16,-5 3 0-16,-11 0 1 31,-3 5-1-31,-6 0 0 0,-4-1 0 15,-1-3-1-15,-1-6 0 16,1-5-1-16,-3-9-1 16,8 1-5-16,-5-22-24 15,0 0-5-15,4-33-1 16,4 0 0-16,-4-17 23 16</inkml:trace>
  <inkml:trace contextRef="#ctx0" brushRef="#br0" timeOffset="338198.0092">13785 12109 70 0,'8'27'36'0,"4"7"1"15,-3-10-20-15,2 11-17 16,1 5 0-16,1 5-1 0,-1 8 0 15,-2 2 0-15,1 7 0 16,-3 9 1-16,4 2 0 16,-2-4 1-16,2 0-2 15,-2-5 1-15,5-7-2 0,0-8-1 16,5-7-4-16,-7-25-12 16,9-4-16-16,-6-15-1 15,2-11 0-15,-6-19 19 16,-1-8 17-16</inkml:trace>
  <inkml:trace contextRef="#ctx0" brushRef="#br0" timeOffset="338576.2284">14016 12364 72 0,'31'-11'38'0,"2"-8"-1"16,14 5-24-16,-2-9-8 0,2 2-2 0,-4-1-1 15,-3 7-2-15,-8 8 2 16,-8 8-1-16,-10 18 0 16,-7 13-2-1,-8 15 1-15,-7 14-1 0,-10 11 0 16,0 4 1-16,-4 2-2 16,2-4 1-16,4-11-1 0,3-11 3 15,7-12-1-15,11-12 1 16,6-17 0-16,9-11 0 15,5-11 0-15,6-3 0 16,1-2 0-16,3 6-1 16,2 4 1-16,-2 8 0 15,-2 15 0 1,-3 8-1-16,-2 9-1 16,-2 3 1-16,-4 2-2 15,1-10-2-15,6 8-23 16,-7-24-11-16,7-8 0 15,-6-18-1-15,12-7 13 16</inkml:trace>
  <inkml:trace contextRef="#ctx0" brushRef="#br0" timeOffset="339103.2918">15231 12138 98 0,'34'-29'38'0,"2"-11"-14"16,9 14-19 0,4-6-2-16,6 8-1 15,-1 5 0-15,0 2-1 0,-5 10 1 16,1 10 0-16,-8-1-2 0,-4 9 1 15,-9 12-1 1,-10 10 0-16,-12 9 0 16,-11 17-1-16,-13 7 0 0,-14 14 0 15,-14 5 1-15,-9 2-1 16,-7-1 0-16,-5-4 0 16,6-5 1-1,5-13 1-15,8-8-1 16,14-15 1-16,17-4-1 15,14-8 1-15,16-6 0 16,20-5-1-16,10-3 1 16,12-4 0-16,9 3 0 15,3 1-1-15,4-2 0 16,-2 2 0-16,-6-3 1 0,-6 1-2 16,-8-2 0-16,-10-1-1 15,-5 1-3-15,-12-16-9 16,-2 10-24-16,-10-13-2 0,5 3 2 15,-9-12-1-15,4-3 38 32</inkml:trace>
  <inkml:trace contextRef="#ctx0" brushRef="#br0" timeOffset="339635.5724">16750 12320 80 0,'20'2'38'0,"4"-14"-1"16,14-7-29-16,-3-11-5 15,10-4 1-15,1-11-2 16,4-2 1-16,-2-9 0 31,-2-1 0-31,-5 0 0 0,-2 7-1 16,-7 5-1-16,-6 9 0 15,-7 5 0-15,-3 7-1 16,-8 12 0-16,-8 12 1 16,0 0-1-16,2 24 0 15,-10 9 0-15,-2 14-1 16,-6 18 1-16,-4 14-1 0,-3 10 1 16,-2 11 0-16,-3-1 0 15,0 0-1-15,1 0 0 16,-1-11 0-16,6-7 0 15,2-11-2-15,6-5-4 16,-6-20-5-16,10 0-27 0,-7-15 0 31,8-5 0-31,-6-11 0 16,0-3 34-16</inkml:trace>
  <inkml:trace contextRef="#ctx0" brushRef="#br0" timeOffset="339839.2997">16831 12896 85 0,'18'5'40'0,"3"-5"-1"0,12 12-27 16,0-6-8-16,5 2-2 15,0 1-1-15,0 2 0 16,-1-1-1-16,-5-6-1 16,-3 1 0-16,-8-8-2 15,7 4-6-15,-16-10-30 16,11-3 1-1,-4-11-1-15,5-2 0 16,-5-11 25-16</inkml:trace>
  <inkml:trace contextRef="#ctx0" brushRef="#br0" timeOffset="340085.9402">17526 11638 92 0,'6'-11'39'16,"8"21"-16"-16,-10 1-17 15,9 8-3-15,-3 7 0 16,0 8-2-16,0 4 1 0,-4 5-2 16,0-1-4-16,-6-7-2 15,9 11-6-15,-16-10-25 16,10 1-1-16,-8-8 1 15,9 2 3-15,-4-6 34 0</inkml:trace>
  <inkml:trace contextRef="#ctx0" brushRef="#br0" timeOffset="340373.8672">17708 12288 84 0,'4'15'37'0,"2"15"-16"15,-19-19-11-15,5 10-5 16,-7-2-1-16,-1 4-3 15,0 5 0-15,4 3-1 16,10 9-1-16,4 1 1 0,13 10-1 16,6 6 1-16,4 5-1 15,4 0 3-15,-8-2 1 16,-2-2 0-16,-14-6 0 16,-9 0 1-16,-17-15 0 15,-6-7-2-15,-11-15-1 16,-7-10-3-1,2-8-4-15,-4-17-7 16,16 0-26-16,1-14 0 0,18 4 0 16,8-11 1-16,13 3 33 15</inkml:trace>
  <inkml:trace contextRef="#ctx0" brushRef="#br0" timeOffset="340791.6776">18476 12560 51 0,'13'-38'36'0,"1"12"0"16,-5-4-16-16,8 22-9 0,-17 8-4 16,19-5-3-16,-19 5 0 15,12 33-1-15,-11 1-1 16,2 8 0-16,-5 8-1 15,2 9 0-15,-4 3-1 16,-1 3 0 0,-2-2-1-16,1-3-1 15,-1-10-2-15,-5-16-6 16,5-2-27-16,-5-19-1 16,12-13 0-16,-25-9-1 15,16-15 31-15</inkml:trace>
  <inkml:trace contextRef="#ctx0" brushRef="#br0" timeOffset="340961.68">18383 12091 87 0,'0'0'36'16,"0"0"-2"-16,0 15-34 15,7 4-7-15,-7-19-7 0,11 35-23 16,-9-3 1-16,6 9 0 15,-2 5 10-15,-2 5 26 16</inkml:trace>
  <inkml:trace contextRef="#ctx0" brushRef="#br0" timeOffset="341316.1505">18409 12893 89 0,'28'9'39'15,"-11"-29"-1"-15,11-6-31 0,-2-17-4 16,3 0-1-16,-1-5 0 16,-2 3-1-16,-4 5 0 15,-6 9-1-15,-5 11-2 16,-11 20 1-16,16 9-1 0,-15 19 0 16,5 8-1-16,0 5 1 15,6 9 0-15,6-2 0 16,8-1 1-16,5-5 2 15,5-14-1-15,9-12 1 16,-2-16 1 0,1-8-1-16,-6-22 0 15,-4-5 0-15,-9-10-1 16,-5-8-2-16,-6-1-1 16,-14-7-9-16,3 13-25 15,-10 2 0-15,-1 19 0 16,-6 6 0-16,4 12 31 15</inkml:trace>
  <inkml:trace contextRef="#ctx0" brushRef="#br0" timeOffset="341750.4075">19218 13011 80 0,'52'-8'38'0,"0"-20"0"0,5-3-22 15,-2-24-12-15,4-6-2 16,1-6 1-16,2-1-1 16,-7 1 0-16,-4 8 0 15,-7 5 0-15,-1 11-2 32,-8 8 1-32,-5 14-2 0,-4 12 0 15,-7 12 1-15,-5 13-1 16,-2 10 0-16,-4 17-1 15,-1 11 1-15,0 12 0 16,3 3 0-16,-3 0 0 16,4-3 1-16,-1-3-1 15,2-11 1-15,-6-10 0 0,2-13 0 0,-8-11 1 16,0-18 0-16,-26 2-1 16,3-16 0-16,-7-11 1 15,-6-7-1-15,-6-4 0 16,0-6-3-16,1 2-2 15,-3-9-4-15,20 21-15 32,-8-9-13-32,14 9-1 0,1-1 0 15,14 6 11-15</inkml:trace>
  <inkml:trace contextRef="#ctx0" brushRef="#br0" timeOffset="343344.5565">20054 12702 7 0,'15'40'19'0,"9"12"-2"0,-5-10-14 16,-3-8 0-16,1-2 3 16,-5-20 2-16,3 0 2 31,-12-24 3-31,10-1 1 0,-16-24 0 15,18 3-2-15,-11-26-2 16,13 3-1-16,-6-18-2 16,10 5 0-16,-4-5-2 15,7 12 0-15,2 1-3 16,1 13 1-16,1 13-3 16,-1 12 0-16,0 14 0 0,-3 12-2 15,-1 16 1-15,-5 4-1 16,-3 10 0-16,-7 3-2 15,-3 8 2-15,-12-1-1 16,-3 4 1-16,-10-2 0 16,-3-2 0-16,-4-5 1 15,4-3 0 1,-1-4 0-16,3-2 0 16,8-2 0-16,6-5 0 15,6 2 1-15,7-4-1 16,7-2 1-16,5-2 1 0,6-1-1 15,6-5 0-15,4-2 0 16,4-6 0-16,2-6 1 16,1-7 0-16,3 0 1 15,-5-8 0-15,0 1 0 0,-7-5 1 16,-2-1 0-16,-10-4 0 16,-4 8-1-16,-9 3 0 15,-5 6 0-15,-2 12-2 16,-14 3 0-16,1 11 0 15,-2 12-1-15,-1 11 0 0,2 2 0 32,7 8-1-32,3 1 1 15,8-5 0-15,3-5 1 0,10-4-1 16,8-10 1-16,0-9 0 0,4-9 1 16,-1-15 1-16,-1-5 0 31,-3-14 0-31,-3-7 1 0,-4-15-1 0,-6-3 0 15,-3-10 0-15,-3 1 0 16,-4 1 0-16,1 4-3 16,-2 8 2-16,0 8 0 15,-2 12-1-15,1 9 1 16,1 20-1-16,0 0 0 16,0 0 0-16,-7 26 1 0,5-3-1 15,-4 1 0-15,1 2 0 16,5-2 0-16,0 0 0 15,5 2 0-15,1-8 0 16,2-7 1-16,5-5-1 16,3 1 1-16,4-7-1 0,0-1 0 31,6-7 1-31,0-11 0 16,-2 2-1-16,3 2 1 15,-4-4-1-15,1 1 0 16,-2 5 0-16,-3 2 0 0,-3 5 0 15,-1 10 0-15,-2 9 0 16,-3 5 0-16,-2 10-1 16,1 6 1-16,0 4-1 0,2 5 1 15,1 1-1-15,3-5 1 16,7-3-2-16,5-3 2 16,5-9 0-16,5-8 0 15,5-7 0-15,1-9 0 16,2-13 0-16,0-1 1 15,0-9-1 1,-7-10 1-16,-7-7 0 16,-4-5 0-16,-10-3-1 0,-7-1 1 15,-8 4 0-15,-7 3-1 16,-3-3 1-16,-7 7-2 16,-1 8 0-16,-4 7 1 15,3 2 0-15,0 5-1 16,4 3 0-16,0 8 0 0,0 6 0 15,13-1 1-15,-17 17-1 16,14-6 0-16,-3 6-1 16,2 1 2-16,3 4-1 15,2-2 1-15,6-1-1 16,-1 3 1-16,7-1 0 16,-1-1 0-1,3 3 1-15,2 2-2 16,1 2 1-16,5 0 0 15,1 0 0-15,-2-2 0 16,2 0 0-16,5-4 0 16,-4-5 0-16,6-4 1 0,2-3-1 15,-2-8 0-15,0-7 1 16,2-5 0-16,-1-7-1 16,-5-2 1-16,3-9 0 15,-7-1 0-15,-4-9 0 0,-3-3 0 16,-2 3-1-16,-8-1 2 15,-5 0-2-15,-4-2 2 16,-4 8-2-16,-7 3 1 16,-1 4-1-1,-2 9 1-15,1 0-2 16,-1 6 1-16,1 7-2 16,0 1 0-16,1 5 0 15,-1 3-2-15,2 9-4 16,-6-11-12-16,5 16-17 15,-4-4-1-15,7 5 0 16,-4-2 1-16,1 1 34 0</inkml:trace>
  <inkml:trace contextRef="#ctx0" brushRef="#br0" timeOffset="343728.6651">22426 12995 105 0,'26'8'39'16,"7"0"0"-16,-13-8-36 15,-2-1-3-15,-4 2 0 16,-14-1-3-16,15 9-13 0,-15-9-22 16,2-16 0-16,2 4-2 15,10-9 0-15,7-8 30 16</inkml:trace>
  <inkml:trace contextRef="#ctx0" brushRef="#br0" timeOffset="410707.5965">17378 549 84 0,'10'60'38'15,"-10"-60"-2"-15,11 72-34 16,-11-72 2-16,1 96 0 15,-2-39-2-15,5 5 0 16,-4 1-1-16,5 5-2 16,0-4 2-1,3-7 3-15,2-3-5 16,-10-54 0-16,21 82-1 0,-21-82 1 16,0 0-4-16,0 0-4 15,0 0-26-15,0 0-4 16,56 0 2-16,-56 0-2 15,3-68 32-15</inkml:trace>
  <inkml:trace contextRef="#ctx0" brushRef="#br0" timeOffset="411141.5686">17766 716 93 0,'0'0'37'0,"0"0"-12"15,0 0-20-15,0 0-5 0,11 67 3 16,-11-67 0-16,-25 87-5 16,18-34 2-16,2 8-4 15,9 3 3-15,6-7-1 16,12-3 5-16,-22-54-2 0,82 77-2 15,-21-59 3-15,7-13-1 16,11-14 1-16,2-16-1 16,2-12 2-16,-3-10-1 15,-11-12 0-15,-10-5 1 16,-19-6 0-16,-12-2 0 0,-24-3 0 16,-16 6 0-16,-18 6 0 15,-13 6 1-15,-15 9-3 16,-6 8 0-16,-4 15-1 15,-1 9 1-15,6 11-3 16,2 9-2-16,61-4-8 16,-89 17-28-1,89-17 1-15,0 0-1 0,0 0 0 16,0 0 20-16</inkml:trace>
  <inkml:trace contextRef="#ctx0" brushRef="#br0" timeOffset="411473.2933">18816 473 92 0,'50'36'37'0,"-50"-36"-9"16,0 0-23-16,35 65-1 16,-35-65-1-16,33 89 0 15,-17-29-1-15,-2 4-1 0,1 2-1 16,-5 6-1-16,0-7 1 16,-4 2 1-16,-1-8-1 15,0-7-5-15,-5-52-1 0,6 75-11 16,-6-75-18-16,0 0 1 15,6 53-3-15,-6-53-3 16,0 0 40-16</inkml:trace>
  <inkml:trace contextRef="#ctx0" brushRef="#br0" timeOffset="411846.2128">19307 660 79 0,'0'0'35'0,"23"93"-1"15,-44-35-32-15,5 11 0 0,4-1-3 16,4-1 2-16,10-3 0 16,14-4 0-16,10-8 2 15,-26-52 0-15,90 62-1 0,-33-57 2 16,2-12 2-16,3-10-3 15,-4-18-1-15,-6-12 1 16,-11-11-2-16,-11-10-1 16,-15-4 3-16,-11-4-2 0,-10 2-1 15,-11 2 2-15,-10 15-1 16,-6 8-2-16,33 49 0 16,-80-55 2-16,80 55-6 15,-81-11-12-15,81 11-21 31,-65 23-3-31,65-23 1 0,0 0 0 16,0 0 35-16</inkml:trace>
  <inkml:trace contextRef="#ctx0" brushRef="#br0" timeOffset="412146.4192">20110 483 69 0,'0'0'37'15,"42"66"-1"-15,-42-66-20 32,28 92-12-32,-13-33-4 0,-12 8 0 15,3 1 0-15,-2 5-1 16,0 0 0-16,-2-8 0 15,-1-9 2-15,0-5 0 16,-1-51-1-16,15 67-4 16,-15-67-10-16,0 0-20 0,0 0-3 15,0 0 3-15,58-50-3 16,-58 50 37-16</inkml:trace>
  <inkml:trace contextRef="#ctx0" brushRef="#br0" timeOffset="412515.3066">20633 555 74 0,'0'0'36'16,"50"24"-1"-16,-50-24-29 16,2 86-4-16,-4-26-1 15,-6 3-1-15,3 6 0 16,5 5 0-16,1-4-1 15,9-4-1-15,6-3 0 0,9-12 2 16,-25-51 1-16,72 60-2 16,-23-50 2-16,5-14 1 15,6-15-3-15,-1-13 5 16,-1-21 0-16,-3-12 0 16,-4-8-3-16,-11-11 5 0,-9-6-6 15,-13-4 3-15,-14 2 3 16,-12 8-3-16,-11 13-1 15,-18 17-2-15,37 54 0 16,-103-49-3-16,34 52-2 0,13 18-33 16,-17 15-1-16,11 4 0 15,-5-1-1-15,14 3 21 32</inkml:trace>
</inkml:ink>
</file>

<file path=ppt/ink/ink12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6:57.972"/>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186 3 28,'-14'-1'34,"-5"1"1,3-2-5,0 7-11,-6-6-5,10 7-3,-6-5-3,7 8-2,-1-4-2,12-5-1,-19 17-1,12-2-1,-1 2 0,2 4-1,2 6 0,3 3-1,2 2 1,3 1 0,5-1-1,2-2 1,5-5 1,3-5-1,4-9 0,3-7 0,1-7 1,2-7-1,0-3 1,1-7 1,-4-2-1,-1-4 1,-5-1-1,-4 0 1,-7-2 0,-8 3 0,-9 0-1,-5 5 1,-6 8-1,-3 1-1,-2 7-1,0 1-1,6 6-2,0-2-4,15 9-7,3-9-26,0 0 2,23 8 0,-1-9 0</inkml:trace>
  <inkml:trace contextRef="#ctx0" brushRef="#br0" timeOffset="528">855 40 53,'4'-11'39,"-4"11"0,0-15 1,0 15-22,0 0-9,1-9-2,-1 9-2,0 0-1,0 0-1,-5 10-1,6 2 0,1 3-1,0 7-1,-1 2 1,2 8-1,0 5 1,0 0 0,0 1-1,-1-4 0,-3-5-1,4-5-35,-2-5-6,-1-19 1,-1-11-3</inkml:trace>
</inkml:ink>
</file>

<file path=ppt/ink/ink12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7:01.11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7 132 38,'-5'20'35,"2"-1"0,1-4 1,2-15-18,-1 23-5,1-23-6,9 13 0,-9-13-2,27 2 0,-3-10-1,9-1 0,9-7 0,10-1-1,8-4-1,9-2 0,5-1-1,-1 2 0,1 0 0,-4 3-1,-6 5-2,-11 0-1,-8 8-4,-18-4-9,-6 9-25,-21 1 1,-1 13 0,-17 2 1</inkml:trace>
  <inkml:trace contextRef="#ctx0" brushRef="#br0" timeOffset="416">79 804 59,'9'17'37,"-8"-8"-2,-1 1 1,3 0-27,-5-1-7,2 4-1,0-1 1,4 3 0,0-3 0,8-2 2,5-5 0,9-3 0,6-9 0,10-1 0,6-8 0,8-2-1,4-6-1,2 1 0,-2 0-1,0 3 0,-3 2-1,-5 4 1,-8 2-1,-6 4 1,-8 1-1,-6 2 0,-4 0 0,-8 0-2,-3 0-3,-9-9-19,4 4-16,-3-3-1,2-1 0,-2-1 0</inkml:trace>
</inkml:ink>
</file>

<file path=ppt/ink/ink12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7:11.20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49 204 53,'0'0'37,"-11"1"0,11-1-9,0 0-8,-11-4-6,11 4-5,0 0-2,0 0-2,0 0-1,0 0-1,0 0 0,0 0-1,0 15-1,2-5 1,-1 5-2,0 7 1,0 7-1,0 9 0,0 7 0,-1 5-1,0 4 1,-1 2 0,0 0-1,1 1 1,0-6 0,0-1 0,1-7 0,0-6 1,1-6-1,-1-6 0,2-5-1,-2-8 0,-1-12-1,0 0-2,12 3-5,-11-14-33,9-9 0,2-7 0,7-5 1</inkml:trace>
  <inkml:trace contextRef="#ctx0" brushRef="#br0" timeOffset="476">507 89 81,'2'12'39,"-3"0"0,0 9-10,-7-1-19,6 8-4,-4 6-3,3 7 0,-1 7-1,2 10 1,-3 2-1,2 6 0,0 3-1,0 3 0,0-2 0,1-3 0,-2-7 0,3-6-1,2-8-1,0-7 0,5-12-3,-2-13-2,11-5-19,-2-17-18,7-7 2,3-11-2,6-5 2</inkml:trace>
  <inkml:trace contextRef="#ctx0" brushRef="#br0" timeOffset="1001">1305 571 44,'0'0'39,"-12"6"2,12-6-2,0 0-14,4 15-15,0-6-3,5 8-2,1 2-2,8 7 0,2 3 0,7 5-1,4 5-1,5 3 1,5 0-2,0-1 1,-1-2-1,-2-2 1,-5-6-2,-4-3 0,-7-9-2,-7-7-2,-2-1-6,-13-11-32,0 0 1,-1-16-1,-1-2 2</inkml:trace>
  <inkml:trace contextRef="#ctx0" brushRef="#br0" timeOffset="1429">1716 505 38,'0'0'37,"0"0"1,0 0-4,0 0-14,0 0-8,1 11-6,-1-11-2,-12 16 0,2-4-2,-2 11 1,-6 1-1,-3 7 1,-4 5 0,-5 5-1,-5 6-1,-2 0 2,1 1-2,1-6 1,5-5-1,3-1 0,6-11 0,6-4 0,5-8 0,4-3-1,6-10 0,0 0 0,-4 10-3,4-10-38,-4-11-1,0-5-1,-2-14-1</inkml:trace>
  <inkml:trace contextRef="#ctx0" brushRef="#br0" timeOffset="2965">2002 744 16,'-12'-20'36,"1"3"-1,-4-1-7,15 18-3,-15-20-6,15 20-2,0 0-7,-5 25-3,6-3-3,5 8-1,0 4-1,2 6-2,3 2 1,0 0-1,0-2 0,1-7 0,-3-6 0,-1-6 0,-3-10 0,-5-11 0,0 0 1,6-20 0,-10-5-1,-2-6 2,-2-9-1,1-3 0,0-4 0,2 1-1,1 6 1,4 1-1,8 8-1,3 7-1,8 7-3,0 3-5,13 8-27,-3 2-3,4 4-1,0 0 1</inkml:trace>
  <inkml:trace contextRef="#ctx0" brushRef="#br0" timeOffset="3319">2362 682 36,'6'12'35,"1"1"1,0 0-2,-7-13-20,25 8-8,-8-10-4,4-5 0,2-4-1,2-2 1,-4-6 1,-1 1-1,-5-4 1,-7 1 0,-11 2 0,-10 5 0,-9 6 0,-6 9 0,-8 7-1,-5 9-1,-2 8 0,2 8 1,5 6-2,9 6 0,9-1 0,11 0 0,12-2 0,12-7-1,11-6 1,7-9-2,11-9 0,2-11-1,2-7 0,-4-9 1,-1-5 1,-6 0 0,-7-2 2,-4 3 1,-10 2 1,-3 6 2,-8 3 0,-7 9-1,0 0-1,12 7 0,-8 7-1,3 3-1,0 7-1,7 4 0,-1 5 0,4 5-1,-3 3 1,0 0-1,-4 0 2,-4 2-1,-5-3 1,-8-1-1,-6-4 1,-4-4 0,-5-8-1,-3-5 0,-1-10-1,-4-12-2,2-8-3,-8-16-35,11-12-1,4-16 0,10-11 1</inkml:trace>
  <inkml:trace contextRef="#ctx0" brushRef="#br0" timeOffset="3893">2808 383 81,'18'3'42,"-13"10"-1,-5 16-5,-9-3-29,1-1-7,2 1-6,-7-12-22,9 1-14,4-15 1,2 12-2</inkml:trace>
  <inkml:trace contextRef="#ctx0" brushRef="#br0" timeOffset="4165">2981 566 63,'8'25'40,"4"-2"-1,3-2 1,-1-11-33,4-1-2,-2-11-3,-2-5 1,-4-4-2,-2-4 1,-7-2 0,-3 1 0,-6 3-1,-4 7 0,-6 8 0,-2 11-1,-4 9 1,0 7-1,1 7-1,0 3 0,4 4-1,7-7-1,9-4-3,4-15-4,17-2-7,-1-23-5,22 1 1,-1-19 4,16 1 4,-2-10 5,3-1 7,3 5 6,-11-3 10,2 16 5,-20-5 0,-3 18-2,-26 5-2,0 0-5,-14 23-4,-8 4-1,-8 4-3,-2 5-2,1 4 0,6 2 0,10-1-1,8-6-1,12-6 0,8-7 0,11-9-2,4-13-2,12-4-9,-3-19-28,1-11 1,0-13 0,2-12 0</inkml:trace>
  <inkml:trace contextRef="#ctx0" brushRef="#br0" timeOffset="4641">3621 31 65,'-7'-26'41,"-3"19"-1,0 27 0,-8 17-28,9 18-8,2 15-4,1 11-1,1 12-1,0-2-2,8 1-4,-3-18-7,11-2-18,-4-21-7,0-16 0,-3-18 2</inkml:trace>
  <inkml:trace contextRef="#ctx0" brushRef="#br0" timeOffset="4831">3455 495 58,'-10'-16'39,"10"16"-1,0 0-5,24 17-23,9 2-6,9 1-3,4-2 0,8-3-1,2-6 1,-5-7 0,-5-5 0,-10-7 0,-10-4 1,-13-1-1,-15 1 1,-16 5 0,-9 6-1,-8 7 0,-5 7 0,1 7-1,4 6 0,10 4 0,15 3 0,15-3 1,17-6-1,15-3 1,10-5 0,8-8 0,-1-4 0,-4-5 0,-7-1 0,-13 0-1,-17 7 0,-13-3-1,-21 15 1,-7-2-1,-3 3 0,1-1 1,7-2 0,10-7 1,13-6 0,17-12 0,14-8 1,10-9 0,5-4 1,0-7 0,-2-7 0,-11-3 0,-10-7 1,-15-6-1,-15-2 1,-18-5-1,-11 5 0,-10 5-1,-5 7 0,0 8-1,0 12-1,5 12-2,6 10 0,8 12-2,9 5-1,9 13-7,-1 2-32,7 10 0,-2 4 0,2 8-1</inkml:trace>
  <inkml:trace contextRef="#ctx0" brushRef="#br0" timeOffset="5954">1870 1271 33,'-17'5'38,"1"0"1,3-1-1,-1-7-18,14 3-10,-4 9-5,15-3-1,6-3-2,9-1 0,15-2-1,17 0 0,19-4-1,19-3 1,20-3-1,18-3-1,18-2 1,14-1-1,9-1 1,3-4 0,-4 4 1,-10-1-1,-19 3 1,-20 2 0,-24 1-1,-23 3 0,-23 2-2,-25 1-27,-17 5-11,-13 1-1,-18 2 0</inkml:trace>
</inkml:ink>
</file>

<file path=ppt/ink/ink12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7:49.73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50 491 40,'1'10'37,"0"3"1,-2-1-1,2 8-17,-7 0-13,2 8-4,-3 4 0,-1 6-1,-1 1 0,2 3-1,0-5 1,6 0 0,4-10 1,13-5 1,10-15-1,18-13 2,16-17-2,20-12 1,16-18 0,19-10-1,14-11-1,8-4 0,6-6-1,0 4 0,-5 6 1,-9 5-1,-11 10 0,-15 5 0,-15 14 0,-15 7 0,-18 9 0,-11 7-1,-13 9-1,-11 7 0,-6 5-1,-14-4-4,14 28-36,-13-14-2,1 4 0,-4-4 0</inkml:trace>
</inkml:ink>
</file>

<file path=ppt/ink/ink12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9:22.45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70 43,'30'5'31,"4"-10"1,14 1-3,3-6-29,7-3-21,5 3-10,-7-9 0,0 5-1</inkml:trace>
</inkml:ink>
</file>

<file path=ppt/ink/ink12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47.773"/>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116 471 26,'-10'-1'36,"10"1"3,0 0-4,0 0-11,0 0-4,-6-16-5,6 16-6,8-22-2,0 8-3,0-5 0,4 1-1,4-3-2,5 1 1,5 0-2,6 3 0,4 5 0,1 4 1,2 6-2,-2 1 1,-3 9-1,-4 9 1,-5 8-1,-12 12 1,-10 10-1,-12 7 0,-14 8 0,-7 6 0,-14 6 0,-11-4 0,-5 0 0,-1-6 1,3-9-1,7-7 1,9-11 1,8-10-1,16-13 1,18-14-1,0 0 1,20-2 0,9-7 0,6-2-1,6 2 1,2 2-1,1 5 0,-2 3 0,-5 3 0,-6 3-1,-6 1-2,-8-4-5,4 1-33,-12-4 2,1-3-1,-10 2 0</inkml:trace>
  <inkml:trace contextRef="#ctx0" brushRef="#br0" timeOffset="798">799 401 69,'21'-16'37,"0"0"0,1 7-7,-8-10-20,7 2-3,-5-1-3,5-1 0,-3-7 0,4 3-1,-1-3-2,0 4 1,-4 2-2,-2 4 1,-4 6-1,-1 13 0,-6 14 0,-4 10 0,-3 17 0,-2 10 0,-1 12 0,-2 9 0,0 4-2,-2-3 1,3-2-2,-5-10-3,7-2-9,-8-16-24,2-13 1,-3-13-2,1-9 2</inkml:trace>
  <inkml:trace contextRef="#ctx0" brushRef="#br0" timeOffset="1099">888 867 48,'21'14'37,"8"-3"-1,4-1 1,1-10-20,8 3-9,-4-8-5,-1-3-3,-3-2-6,-11-9-24,-3-4-6,-2-1-2,-5-6 1</inkml:trace>
  <inkml:trace contextRef="#ctx0" brushRef="#br0" timeOffset="1307">1376 49 48,'4'-32'37,"0"12"-1,-4 20 0,0 0-18,0 0-14,3 25-1,-6 0-3,3 9-1,-2 1-6,5 6-19,-1-2-10,0-2-1,2-1 1</inkml:trace>
  <inkml:trace contextRef="#ctx0" brushRef="#br0" timeOffset="1490">1519 562 49,'-9'24'37,"-4"2"0,-1-2-1,-3-6-18,6 6-13,-2-1-2,10-1-3,6 1 1,11-1-1,5-4 0,4 2 2,1-5-1,0-2 1,-6-2 0,-4-1 0,-14-10 1,0 0 0,-10 9-1,-3-11-1,-5-1-1,1-4-1,3-1-2,-2-7-6,14 6-12,3-4-19,5-2 2,6 2-2,8-3 3</inkml:trace>
  <inkml:trace contextRef="#ctx0" brushRef="#br0" timeOffset="1815">1880 701 58,'9'18'36,"-2"-1"-1,0 2 0,-2 9-28,-4-3-3,-1 2-3,-2-1-1,-3-8-8,5-4-23,-4-4-4,4-10-1,-9-16 0</inkml:trace>
  <inkml:trace contextRef="#ctx0" brushRef="#br0" timeOffset="1990">1909 401 56,'3'-21'38,"-2"7"-2,-1 14-1,0 0-21,-1 10-16,1-10-5,-6 20-8,-1-4-16,3 2-5,3 5 0,1 3 1</inkml:trace>
  <inkml:trace contextRef="#ctx0" brushRef="#br0" timeOffset="2128">1963 708 37,'14'23'36,"-3"-8"2,-1-6-1,5-5-18,-15-4-7,16-11-6,-9 2-3,-7 9 0,11-12-3,-11 12 0,10 8-1,-6 3 0,3 7 0,-1-1 0,2 0 1,6-8 0,3-7 0,3-7 0,2-12 0,2-7 1,2-16-1,2-7-1,-1-6 1,-3 0-2,-3 6 0,-3 0-3,-1 14-7,-9 1-6,1 18-19,-9 14 0,9 14 1,-7 13 0</inkml:trace>
  <inkml:trace contextRef="#ctx0" brushRef="#br0" timeOffset="2429">2377 807 35,'6'29'38,"3"-11"2,1-16-2,10-2-14,-6-25-9,13-2-6,-4-13-2,6-7-3,0-2-2,1 1 0,-2 6 0,-5 4-1,-3 11 0,-3 13-1,-3 13-1,-1 16 0,-3 8 1,-3 7-1,3 9 0,-2 0 0,0 3 0,-3-2 1,-4-4 0,-5-7 0,-6-7 0,-8-4 0,-5-14 0,-5-8-2,-3-5 0,-4-11-1,5-2-3,0-7-1,12 4-7,-2-12-16,16 8-8,9 1-2,12 3 3</inkml:trace>
  <inkml:trace contextRef="#ctx0" brushRef="#br0" timeOffset="2774">2783 705 19,'11'37'31,"-11"-12"1,-4-8-10,2-5-6,-7-14-5,9 2-1,-3-23-1,11 3-1,-1-13-3,11-1 0,0-4 0,6 3-1,-1 2 0,2 5-2,-7 4-1,-2 6-1,-6 10 0,-10 8-1,2 15 1,-8 2-1,-3 6 1,-3 1-1,3 6 0,2 0 2,3-3-2,5-4 2,5-3-1,5-5 0,6-4 1,1-4-1,3-4 0,-2-3 0,-3 0 0,-1-1-1,-5 3 0,-10-2 0,9 8 1,-9-8 0,-1 15-1,1-15 2,-1 14 0,1-14 0,13 9 1,-2-9 0,5-7 0,6 1 0,1-4 1,3-2-1,-2-2-1,-2 1 1,-5 0 0,-3 4-1,-14 9 0,13-12 0,-13 12-1,-3 9 0,0 5-1,3 0 0,5 4 0,2 1 1,5-4 0,7-2 0,4-7 0,3-4 1,3-6 0,1-5 0,-2-9 0,-2-6 1,-4-6 0,-6-7-1,-3-2 1,-6 2 0,-5-5 0,-3 6-1,-2 2-2,-3 4-1,2 11-6,-6 3-33,3 6 1,-2 0-2,9 10 0</inkml:trace>
</inkml:ink>
</file>

<file path=ppt/ink/ink12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0:28.582"/>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241 239 0,'-3'-16'3,"1"4"1,2 12-2,-11-14 1,11 14 0,-12-12 2,3 6 1,9 6 3,-13-16 3,7 4 0,4-2 3,-3-2 2,7 5-1,-6-5 0,9 6-2,-9-2-2,4 12-3,0 0-2,-4 19-1,-6 6-3,-3 12 0,-7 9-2,0 10 0,-5 2 0,1 2-1,2-4 0,2-9 0,6-8 0,9-13 1,7-17 0,11-14 0,10-15 2,11-14 0,7-14 1,10-7-1,5-14 1,2 1 0,-4-4-1,-2 10 0,-12 7 0,-8 14-2,-10 20 1,-22 21-1,-2 29-1,-21 19 1,-12 22-1,-10 12 1,-4 12-2,-3 2 1,2-6-1,6-12 1,11-16 0,13-17-1,16-20 1,16-22 0,18-20 0,13-16 1,12-17 0,12-7 0,9-15 1,5 0-1,4-2 1,-3 10-1,-10 11-1,-9 14 1,-11 20-1,-17 20-1,-15 22 2,-16 17-1,-17 16 0,-11 10 1,-5 0-1,-4 0 1,2-8-1,5-10 0,10-14 0,14-16 0,17-18 0,15-19 0,15-12 0,10-9 0,11-12 1,7-5-1,6-7 1,0 4-1,-6 7 0,-6 13 0,-11 12 0,-13 20-1,-13 21 1,-18 18 0,-15 21 0,-16 15 1,-13 8-1,-8 5 0,-1-5 1,3-9-1,4-11 0,11-11 0,14-19 0,9-25 0,30-6 0,10-22 0,10-13 0,14-10 1,7-12 0,5-5-1,-3 0 1,-3 9-1,-10 7 0,-12 16 0,-11 23 0,-17 18 1,-16 19-1,-15 17-1,-11 13 1,-6 4 1,-2 3-1,2-6 0,3-12 0,9-9-1,11-16 1,15-14 0,15-20 0,11-12 0,11-12 0,2-5 0,3-3 0,-2 2 0,-9 7 1,-6 10-1,-12 18 1,-10 18-1,-11 19 0,-8 16 1,-7 11-1,-2 4 1,-1 2-1,1-2 0,0-7-1,3-11 1,3-9-1,4-11-1,3-7-1,2-12-2,0 0-3,0 0-34,3-16-1,0-9 0,3-4 0</inkml:trace>
</inkml:ink>
</file>

<file path=ppt/ink/ink12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39.035"/>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0 439 60,'4'18'38,"-3"-3"0,-1-3 1,0-12-24,-3 9-4,3-9-3,0 0-1,-3-11-1,3-4-1,0-10-1,1-7-1,0-7-1,0-9-1,1-8 1,0 1-1,0-1-1,2 8 1,-3 6 0,0 10-1,0 9 0,2 14 0,-3 9 0,9 30-1,1 5 0,4 6 0,4 10 0,3 0 0,5 2 0,3-5 0,0-8 1,2-9 0,-4-11 1,0-9-1,-3-11 1,-3-14-1,-4-8 1,-4-11 0,-4-11 0,-3-8-1,-3-1 1,-3 3 0,-2 2-1,0 11 0,-2 6 0,-2 9-2,6 22-2,-12-13-3,11 25-22,1-12-13,-8 19 0,5-7-1,6 2 2</inkml:trace>
  <inkml:trace contextRef="#ctx0" brushRef="#br0" timeOffset="520">493 92 65,'3'-13'38,"-1"1"0,-2-2 1,0 14-21,-4-14-12,4 14-1,-10 12-3,1 8 0,0 8-1,3 7 0,3 9-1,3 0 0,4 4 0,7-5-1,6-5 1,7-8 0,6-11 0,4-8 0,1-14 0,-1-9 1,-3-9 0,-6-5 0,-10-5 0,-13-7 0,-15-3 1,-13 1-1,-14 3 0,-7 6-1,-6 7-2,-2 1-4,13 12-15,10-1-19,17 3 1,15 9-2,18-13 2</inkml:trace>
</inkml:ink>
</file>

<file path=ppt/ink/ink12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40.05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-1 413 67,'15'0'39,"4"-10"-1,3-4 1,-2-13-22,3 0-11,-3-4-2,1 0-1,-2-5-1,-1 2 0,-2 1 1,-3 7-2,-2 1 1,-3 8 0,-2 6-1,-6 11-1,0 0 1,0 0-1,-4 26 0,-3 2 0,-4 8 0,0 8 1,-3 5-2,1 6 1,-3 0 0,1-3 0,2 0-1,1-8-1,3-5-2,-2-10-4,6 1-8,-8-13-24,6-6 0,-3-4 0,10-7 1</inkml:trace>
  <inkml:trace contextRef="#ctx0" brushRef="#br0" timeOffset="301">-4 661 60,'0'0'38,"1"10"-1,8 1-7,2-11-10,17 7-7,-6-8-5,12 1-2,-4-5-2,2 0-2,-3-3-2,-4-1-1,-4 2-4,-8-8-3,4 9-11,-6-7-20,2-3 0,-2-4-1,4-3 2</inkml:trace>
  <inkml:trace contextRef="#ctx0" brushRef="#br0" timeOffset="524">493 32 83,'-5'-20'39,"-5"9"0,0 16-1,-6 2-30,5 5-6,2 8-3,-3-2-3,8 8-5,-2-8-14,11 3-16,3 0 1,7-3-1,1 1 2</inkml:trace>
  <inkml:trace contextRef="#ctx0" brushRef="#br0" timeOffset="700">563 396 55,'-7'23'35,"-2"-2"0,2 0-1,2 2-17,-1-6-12,9 1-4,6 0 0,8 1-1,5 1 0,1 1 2,-3-3 0,0 1 1,-7 1 1,-8 2 0,-15-4 0,-7 2-1,-10-6 0,-5-1-2,-2-2-1,-2-6-3,6 0-5,-3-10-15,11 1-16,3-2 2,5 0-2,1-1 2</inkml:trace>
</inkml:ink>
</file>

<file path=ppt/ink/ink12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41.15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98 182 76,'0'0'41,"0"17"-2,-1 4 1,-6 1-26,-1 9-11,-1 4-2,-2 7 0,-1 0-1,2-3-2,3-3-4,-6-12-14,7-2-19,4-12 0,2-10 0,7-14 0</inkml:trace>
  <inkml:trace contextRef="#ctx0" brushRef="#br0" timeOffset="188">131 91 72,'1'-37'36,"-2"11"-3,-2 6 2,-1 11-30,4 9-9,-1 10-12,-2 8-19,4 6 0,1 5-1,-2 9 1</inkml:trace>
  <inkml:trace contextRef="#ctx0" brushRef="#br0" timeOffset="323">127 515 62,'2'10'39,"-2"-10"0,13-17 0,-1-5-22,-7-12-7,5 1-4,-1 0-2,-2 4-3,-1 6 0,0 12-1,-6 11 0,13 10-1,-3 9 0,-2 0 0,3 4 1,3-2-1,2-5 2,3-9-1,1-8 0,0-10 1,0-10 0,1-8-1,-3-11-1,-1-6 0,-4-1-1,-2 1-2,-3 10-2,-7 1-4,4 19-6,-5 16-10,0 0-9,-4 32-3,7 10 10,-5 3 11,8 8 10,0 0 9,-1-7 9,10 0 12,-6-14 12,4-9 3,-2-18-9,6-6-7,-10-18-9,10-4-5,-6-15-2,4-4-3,1-5 0,1 1-2,2 8 0,1 8 0,2 12 0,1 11-2,0 16 1,1 11-1,-1 10 0,-3 4 0,-1 3 0,-4 0 0,-6-3 1,-4-4-1,-6-6 1,-8-7 0,-6-8-1,-6-7 1,-4-7-1,-6-9-2,-2-7 0,0-6-3,5 2-9,-1-7-25,9 0 2,3-1-1,10 3 2</inkml:trace>
  <inkml:trace contextRef="#ctx0" brushRef="#br0" timeOffset="984">944 324 41,'15'27'30,"-7"-10"2,-1-6 1,-7-11-20,0 0-4,-3-19 0,-6-5 1,6-1-1,-6-13 0,5 1 0,-1-6-2,5 4-1,0 0-3,3 4-1,1 6-1,0 8 0,1 8-1,-5 13 0,0 0 1,4 14-2,-7 7 1,-1 3 0,2 6-1,1 2 1,5 2 0,2-1-1,5-5 1,6-4 0,5-7 0,5-6 0,4-7 0,0-6 0,-2-6 0,-1-7 0,-6-2-1,-3-2 1,-8 1 0,-7 4 0,-5 5 0,1 9-1,-16 0 1,6 10 0,-1 9-1,4 0 1,5 6-1,3 0 1,6-3 0,6-1 0,4-4-1,2-6 2,0-6 0,1-4 0,-4-5 0,0-5 0,-5-8 1,-3-5-1,-3-7 1,-1-6 0,-3-5-1,0 4 1,-1-1-1,0 6 0,-1 6 0,0 12-1,1 13 1,0 0-1,1 22 0,1-1-1,3 5 1,1 2-1,2-2 1,3-1 0,1-8 0,3 0 0,-1-9 0,3-6 0,-2-3 0,0-3 0,0 3-1,-2 1 1,2 1-1,-1 2 1,2 4-1,-1 4 1,3 1 0,3-2-1,6-1 1,4-6 0,5 1 1,-1-12 0,0-1 0,0-4 1,-5-5-1,-6-3 1,-7-6-1,-10-2 1,-10-4-2,-6 3-1,-5 2-2,-3-3-5,0 9-33,4 3-2,5 8 1,8 11-1</inkml:trace>
</inkml:ink>
</file>

<file path=ppt/ink/ink1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8T17:05:45.646"/>
    </inkml:context>
    <inkml:brush xml:id="br0">
      <inkml:brushProperty name="width" value="0.05292" units="cm"/>
      <inkml:brushProperty name="height" value="0.05292" units="cm"/>
      <inkml:brushProperty name="color" value="#FF0000"/>
    </inkml:brush>
  </inkml:definitions>
  <inkml:trace contextRef="#ctx0" brushRef="#br0">14781 7205 49 0,'-27'11'33'16,"3"-5"1"-16,11 3-26 15,-6-7-3-15,19-2-2 16,0 0 0-16,0 0 1 16,36-9-1-16,6-5 0 0,15-6 0 15,18-6-1-15,24-4 0 16,21-4 0-16,18-5 0 16,16 1-1-16,15-3 0 15,11 5 0-15,2 2 0 16,5 3 0-16,-8 3 1 15,-5 3-2-15,-13 2 2 0,-11 5-1 16,-22 4-1-16,-18-2 1 16,-20 6 0-16,-16 0 0 15,-20 3-1-15,-15 2 0 16,-10 2-2-16,-13-8-2 16,3 13-13-16,-9-15-20 0,10 1 0 31,2-10 0-31,17-2 3 15,12-10 34-15</inkml:trace>
  <inkml:trace contextRef="#ctx0" brushRef="#br0" timeOffset="435.1808">19314 6477 79 0,'35'0'37'0,"25"-10"0"15,11-10-31-15,34-3-3 16,22-3 1-16,16 1-2 16,14-2 0-16,-5 8-1 15,-4 0 1-15,-4 6-1 16,-13 6 0-16,-14 3-1 15,-23 5 0 1,-11 3-1-16,-20 6-1 16,-14-8-9-16,-8 13-26 15,-11-2-1-15,-6 4 0 16,-8-1-1-16,-1 1 31 16</inkml:trace>
  <inkml:trace contextRef="#ctx0" brushRef="#br0" timeOffset="16171.9149">14406 5318 45 0,'-88'294'35'0,"-6"-6"-6"16,9 10-19-16,-4-31 0 15,23-15 1-15,12-43-2 16,31-33-1-16,22-61-4 15,36-51-1-15,29-61-2 32,29-55-1-32,30-63 1 0,23-54 0 15,20-49 0-15,10-48-1 16,11-33 0-16,3-23 0 16,2-20 0-16,-9 0 0 15,-11 6-1-15,-13 16 1 16,-15 30-1-16,-19 41 1 15,-23 41 1-15,-24 47-1 0,-30 59 0 16,-25 60 0-16,-35 69 0 16,-31 65 0-16,-39 71 0 15,-34 56 0-15,-31 60 1 16,-23 42-1-16,-20 38 2 0,-9 13-1 16,4-5 1-16,10-16-1 31,25-42 1-31,39-44-1 15,40-61 1-15,45-59-1 0,57-76 0 16,51-70 0-16,52-76-1 16,46-70 1-16,46-65 0 15,37-59-1-15,32-42 0 16,25-41-1-16,13-14 1 16,10-2-1-16,3 13 1 0,-13 35 0 15,-15 43-1-15,-27 56 1 16,-34 53 0-16,-40 69 0 15,-46 66 0-15,-50 63 0 16,-55 69-1-16,-51 56 1 16,-51 60 0-16,-47 37 0 15,-37 43 1-15,-25 19-1 0,-18 9 2 16,0-10 0-16,12-29 0 16,26-38-1-16,32-52 0 15,40-52-2-15,46-69 1 16,51-71 1-16,51-71-2 0,48-62 1 15,42-58 0-15,37-44 0 32,34-44-1-32,20-30 2 15,15-9-2-15,0 3 1 16,-5 16-1-16,-14 33 0 0,-23 42 0 16,-32 44 0-16,-33 56 1 15,-37 64 0-15,-39 66-1 16,-41 62 0-16,-49 68 1 15,-36 51 1-15,-48 48 0 0,-25 38 0 16,-29 28 1-16,-14 14-1 16,-7-11 1-16,6-16 0 15,20-38 0-15,25-40-2 0,38-51 2 16,34-52-1-16,47-62-1 16,38-62-1-16,45-60 2 31,32-51-1-31,30-48-1 0,20-38 0 15,20-26-1-15,3-19 1 16,1 3 1-16,-11 16-1 16,-21 32 0-16,-23 44 0 15,-33 49 2-15,-32 59-1 16,-41 67 1-16,-42 67-1 16,-41 66 0-16,-32 50 1 0,-31 47 0 15,-21 32-1-15,-7 24 0 16,-3-3 0-16,16-13-3 0,7-37-10 15,34-35-25-15,11-51-1 16,35-54-2-16,18-59 0 16,21-63 25-16</inkml:trace>
  <inkml:trace contextRef="#ctx0" brushRef="#br0" timeOffset="17341.306">14106 2044 48 0,'-17'10'32'0,"-6"-2"3"15,2 8-22-15,-9 1-7 16,4 10 1-16,-13 1-2 15,4 13 1-15,-7 4-2 0,4 8-3 16,1 15 1-16,4 9-2 16,3 11 0-16,7 7 1 15,10 7-1-15,10 0 0 16,12-4 0-16,12 1 2 16,11-12-2-1,9-8 1-15,11-14-1 16,9-9-1-16,8-16 1 15,6-9 0-15,4-13 1 0,-2-10-1 16,2-16 1-16,0-8-1 16,-6-18 1-16,-1-14-2 15,-8-17 1-15,-6-10 1 16,-8-22-1-16,-8-11 1 0,-13-11 1 16,-10-4 0-16,-16 2 0 15,-12 7 2-15,-10 9-3 16,-16 7 2-16,-6 18-2 15,-6 18 1-15,-11 17-1 16,-4 15-1-16,-3 10 0 16,-4 12 0-1,-1 7-2-15,-2 3-2 16,5 16-7-16,-5-9-25 0,15 8-4 16,-4-7 2-16,13 4-2 15,3-7 28-15</inkml:trace>
  <inkml:trace contextRef="#ctx0" brushRef="#br0" timeOffset="18458.9769">11458 3048 47 0,'-16'2'31'31,"0"-5"4"-31,-2 8-26 0,0-9-4 16,18 4 0-16,-17-5-1 16,17 5 1-16,0 0-1 15,0 0 0-15,26-8-2 16,6 6 0-16,14-9 0 0,6 4 0 15,14-3-1-15,12 2 2 16,7-7-2-16,9 9-1 16,6-5 0-16,6-1 0 15,2 1 1-15,-1 5-1 0,-2 1 0 16,-3-2-2-16,-2 2 3 16,-9-2 0-16,-10 5 0 15,-8-3-2-15,-7 2 1 31,-8 1 0-31,-8-4 0 0,-4 5 1 16,-7-4-1-16,-5-6 0 16,-4 1 0-16,-5 5 1 15,-4-3-1-15,-5-3 1 16,-2-3-1-16,-6 1 0 16,-4-5 1-16,-4 6-1 15,-3-3 0-15,-3-7 0 0,-5-7-1 16,-4 4 2-16,-1-1-1 15,-5-4 0-15,-3 6 1 16,-5-1 0-16,0 0 0 16,-3 3 0-16,-3 13 0 15,1 3-1-15,2 0 1 0,5 5 0 16,5 4-1-16,7-1 0 16,15-2 0-16,3 15 0 15,18-7-1-15,13-6 2 0,13 5-1 16,9-1-1-16,6 0 2 15,3 0-1-15,-2-1 0 16,-6-5 0-16,-8 0 1 31,-10 12-1-31,-11 1 1 0,-16 4-1 16,-12 5 0-16,-9 12 1 16,-12 5 0-16,-9 7 2 15,-9 4-3-15,-2 3 3 16,-5 2-3-16,2-2 1 15,2 2-1-15,3-14 1 16,6 0-2-16,5-8-1 16,7-3 0-16,-1-13-4 15,10 4-4-15,-14-20-29 16,15-2 0-16,-10-16 0 16,8-6-1-16,-9-21 33 0</inkml:trace>
  <inkml:trace contextRef="#ctx0" brushRef="#br0" timeOffset="18931.0012">11925 2168 76 0,'0'0'37'16,"-12"-1"-1"0,12 1-31-16,17-29-1 15,1 7 0-15,3-10-1 16,6-3 1-16,1-5-1 0,4-6 1 15,-1 3-1-15,-2 7 2 16,-3 4-4-16,-6 7 1 16,-4 5-1-16,-2 9 1 15,-14 11 0-15,0 0-2 0,9 16 0 16,-12 5-1-16,-2 10 1 16,-2 7-1-16,1 8 1 15,0 4-2-15,0-1 3 16,1 3-3-16,4-4 0 15,0-9 0-15,3-4-2 16,-3-7-3-16,9 4-14 0,-11-21-19 16,2 7-1-16,-13-12 1 15,4 4 11-15,-12-5 29 16</inkml:trace>
  <inkml:trace contextRef="#ctx0" brushRef="#br0" timeOffset="19115.2853">11864 2402 69 0,'0'0'38'16,"34"3"0"-16,-3-8-32 0,15 5-1 15,2-5-2-15,9 0 0 16,1-5-1-16,0 1 0 16,0 1-4-16,-9-1-4 15,6 6-30-15,-19-10-2 0,1 10 0 16,-12-9 1-16,1 11 29 15</inkml:trace>
  <inkml:trace contextRef="#ctx0" brushRef="#br0" timeOffset="20716.167">11977 4076 81 0,'0'0'38'0,"-12"-6"0"16,-7 22-35-16,-14 13-1 15,-8 17 0-15,-17 7-1 16,-7 9 2-16,-6 4-2 16,2-1 1-16,5-10-1 15,7-9 1-15,13-15 0 31,20-18 1-31,24-13-1 0,28-35-1 16,23-17 0-16,20-19-1 16,16-15 1-16,13-10-1 15,10-8 1-15,7 2-1 16,-4 6 1-16,-9 16 0 16,-14 21 0-16,-14 24-1 15,-22 34 1-15,-22 26-1 0,-30 35 0 16,-28 24 0-16,-24 26-1 15,-19 15 1-15,-10 9 0 16,-7-2 0-16,2-13-1 0,12-10 1 16,18-21-1-16,22-23 0 15,22-31 2-15,26-29-2 32,26-28 2-32,20-24 0 15,27-24 0-15,16-19 1 0,19-19-1 16,13-9 0-16,4 6 0 15,1 7-1-15,-8 23 0 16,-15 18 0-16,-24 39 0 16,-28 37 1-16,-35 39-1 15,-34 34 0-15,-40 27 1 0,-30 24-2 16,-27 14 1-16,-13 9-1 16,-9-1 1-16,3-17-1 15,14-20 1-15,16-18-2 16,31-27 2-16,26-29 1 15,37-32-1-15,33-30 0 16,35-34 1-16,29-25-1 0,35-18 1 16,28-22-1-16,19-4 0 15,16 4 1-15,-1 9-1 16,-8 18 1-16,-21 30-1 16,-21 34 1-16,-39 33-1 0,-36 37 1 15,-45 32-1-15,-43 28-1 31,-43 28 1-31,-32 15-1 16,-31 9 2-16,-16 3-2 0,-9-11 1 16,5-15-1-16,16-21 1 15,25-28-1-15,36-31 1 16,37-32 0-16,52-37 0 16,40-35-1-16,44-31 1 15,36-27 1-15,37-29-1 0,30-17 1 16,21-9-1-16,10 7 1 15,-5 9-1-15,-3 24 0 16,-22 26 0-16,-31 37 0 16,-40 47 0-16,-45 41-1 15,-54 48 1-15,-54 36-1 16,-50 41 2 0,-51 27-1-16,-36 20 1 0,-27 8-1 15,-9-6 1 1,4-10-1-16,20-25 0 15,27-31 1-15,39-37 0 16,50-40-1-16,55-48-1 0,55-43 2 16,54-44-1-16,46-45-1 15,47-48 1-15,84-34 0 16,-11-32 0-16,18-18 0 16,7 0-1-16,-6 15 0 0,-19 16 1 15,-28 34 1-15,-43 44-1 16,-90 49 0-16,-9 53 0 15,-57 57 0-15,-67 57 0 16,-60 46-1 0,-61 50 1-16,-44 38-1 15,-29 22 1-15,-14 12-1 0,0-8 2 16,21-19-1-16,34-29 1 0,48-36 0 16,59-49-1-16,68-50 2 15,67-54-2-15,61-52 0 31,61-49 0-31,43-45 0 0,48-45-1 16,80-34 1-16,-30-19-1 0,2-4 1 16,-9 7 0-1,-21 24 0-15,-34 35 0 16,-31 41 1-16,-52 51-1 16,-92 56 0-16,-2 54 0 0,-45 53 1 15,-49 51-1-15,-37 39-1 16,-39 37 2-16,-17 23-1 15,-14 16 0-15,-6 0 0 0,8-7 0 16,13-9-2-16,17-17-2 16,9-31-13-16,40-13-17 15,-7-30-7-15,15-24 0 32,-3-22-2-32,-2-15 28 0</inkml:trace>
  <inkml:trace contextRef="#ctx0" brushRef="#br0" timeOffset="23588.6664">14859 2231 25 0,'0'0'29'0,"14"0"0"15,2 5-20-15,-16-5 1 0,10 2 0 16,-10-2-2-16,0 0 0 15,0 0-3-15,16-3-1 16,-16 3 0-16,12-8-1 16,-12 8 0-16,16-15-1 15,-16 15 0-15,22-20-1 0,-7 3 1 16,4 1 0-16,2-1 0 16,6 0-1-16,0-3 1 15,5 4-1 1,1-3-1-16,4-3 2 15,1 5-1-15,4 8 0 0,0-3-1 32,4 1 1-32,-1-1 0 0,6 2 1 15,-2 3 0-15,3 8-1 16,0 0 1-16,-1-3-1 16,1 6 0-16,-3 5-1 15,1 7 2-15,-6 1-3 0,-3-1 3 16,-1 5-3-16,-2 2 1 15,-5 0 1-15,-2 5 0 16,-4 4 0-16,-3-2-1 16,-2 7 0-16,-3 2 0 0,-3-3-2 15,-5 0 2-15,-1 4-2 16,0-4 3-16,-2-3-4 16,-6 0 3-16,1 1-2 15,-3 0 3 1,-4 0-1-16,-1-3 0 15,-4 3 0-15,-4-1 0 16,0 0 1-16,-6 3-1 16,-1-10 0-16,-3 0-1 15,-3 5 4-15,1-3-3 16,-5-7 4-16,-1-2-4 16,-3-4 2-16,-3-4-1 0,-1-1-1 15,-4-5 0-15,-5-6-2 16,-6-3 3-16,0 2-4 15,-3-3 3-15,-5-4-2 16,-1 1 3-16,0 4-1 16,0-1 1-16,-1-2 0 0,3 3-1 15,4-3 0-15,1 2 1 16,3 9 0-16,5-5-1 16,2-2 2-16,7-2-2 0,4 7 0 15,5-6 0-15,5 0 0 16,6 4 0-16,3-7 0 15,15 7 1-15,-17-8-3 32,17 8 2-32,0 0 0 0,0 0-1 15,0 0 1-15,0 0 0 16,1-11 0-16,-1 11 0 16,0 0 2-16,15-3-2 15,-15 3 0-15,12 0 0 16,-12 0 0-16,0 0 0 15,13 5 0-15,-13-5 0 0,13 1-2 16,-13-1 2-16,15-3 0 16,-15 3 0-16,12 2 0 15,-12-2-1-15,12 4 2 16,-12-4-1-16,0 0 0 16,0 0 0-16,10-4-1 0,-10 4 1 31,0 0 1-31,0 0-1 15,-1-11 0-15,1 11 1 16,0 0-1-16,-1-18-1 16,1 18 2-16,1-15-1 0,0 3-1 15,-1 12 1-15,9-14-1 16,-9 14 1-16,16-22 0 16,-2 12 0-16,0 4 0 0,5-6 0 15,3-1-1-15,1-3 2 16,3 11-2-16,-2-1 1 15,0 1 0-15,-3 0-1 16,-3 0 2-16,-3 0-1 16,-3 8 0-16,-12-3-1 15,13-1 1-15,-13 1 0 0,0 0-1 16,-13 7 2-16,2-5-2 16,-5 3 1-16,-3 2 0 15,-7 1 1-15,-1-2-1 16,-1 5 0-16,-1-4-1 15,0 1 1-15,3 2 1 16,3 4-2 0,2-6 1-16,5-1 0 15,4 2 0-15,12-9 1 16,-13 13-1-16,13-2 0 16,0-11-1-16,8 24 2 0,2-8-1 15,2 7-1-15,4 0 3 16,2 6-1-16,2-1 1 15,0 0-2-15,3-1 2 16,-2 0-2-16,2-4 0 0,-3-3 0 16,0 0-1-16,-4-7-1 15,-1-4-1-15,-4-3-4 16,-18-22-20-16,7 4-13 16,-15-15 0-16,4 0 1 15,-14-18 12 1</inkml:trace>
  <inkml:trace contextRef="#ctx0" brushRef="#br0" timeOffset="24207.9593">13999 2433 55 0,'0'0'36'16,"0"0"-1"-16,14 10-24 16,-14-10-7-16,11 8 1 31,-11-8-1-31,13 23 0 0,-5-12-1 15,0 1-2-15,0 0 0 16,-1 4 0-16,-2-3-1 16,1 0 0-16,-6-13-2 15,2 15-1-15,-2-15-4 16,0 0-14-16,0 0-14 0,0 0-2 16,0 0 1-16,-7-17 18 15</inkml:trace>
  <inkml:trace contextRef="#ctx0" brushRef="#br0" timeOffset="24554.7252">14249 2434 78 0,'16'9'35'0,"-16"-9"-13"16,0 0-15-16,0 0-1 16,0 0-2-16,0 0 0 15,10 11-2-15,-10-11-1 16,0 0-1-16,4 16 1 15,-4-16-1-15,1 14-1 0,-1-14-2 16,0 0-4-16,0 0-16 16,0 0-13-16,-3-19 0 15,3 19-1-15,10-30 21 0</inkml:trace>
  <inkml:trace contextRef="#ctx0" brushRef="#br0" timeOffset="24823.3524">14399 2462 56 0,'0'0'34'15,"4"20"1"-15,-4-20-29 16,0 0-2-16,0 0 0 15,12 10-2-15,-12-10-1 16,0 0-1 0,16-2-6-16,-16-9-9 0,0 11-20 15,0 0 1 1,16 1-1-16,-16-1 19 16,7-11 16-16</inkml:trace>
  <inkml:trace contextRef="#ctx0" brushRef="#br0" timeOffset="25155.9407">14272 2776 43 0,'0'0'33'16,"0"0"1"-16,0 0-21 16,0 0-7-16,13-2-1 31,-13 2-1-31,12 3-1 0,-12-3-2 0,14 4-4 15,-10-20-5 1,-4 16-25-16,10-16-1 16,-10 16-1-16,6-23 7 15,-6 23 28-15</inkml:trace>
  <inkml:trace contextRef="#ctx0" brushRef="#br0" timeOffset="25456.4872">14165 3044 43 0,'0'0'31'0,"0"0"2"16,0 0-24-16,0-24-4 16,11 17 1-16,-3-4-4 0,4-4-6 15,5 8-17-15,-9-6-13 0,3 3 3 16,-4-1-2 0,-7 11 28-16</inkml:trace>
  <inkml:trace contextRef="#ctx0" brushRef="#br0" timeOffset="26478.8638">14093 3169 37 0,'0'0'32'0,"13"-1"-11"16,-13-11-8-16,15 14-2 0,-12-13-2 31,9 9-1-31,-5-10-2 0,7 8 0 16,-5-9-2-1,6 7 1-15,0-12-1 16,1 4 0-16,-1-4-1 0,3 5 0 15,-1-4-1-15,1 1-1 16,1 3-1-16,-2 0 0 16,-5 7 0-16,2 0 0 0,-4 3 0 15,2 3 0-15,-12 0 0 16,16 3 1-16,-16-3-1 16,12 16 1-16,-12-16 0 15,15 23-1-15,-15-23 0 16,14 24 0-16,-6-13 0 15,-1 6 0 1,0 0 1-16,-2-4-3 16,1 2 2-16,0-4-1 15,-3 6 2-15,3-3-1 0,-3-1 0 16,-3-13-1-16,8 18 0 16,-8-18 1-16,6 15 1 15,-6-15-2-15,0 0 1 16,0 0 0-16,0 0 0 0,0 0 0 15,0 0 1-15,0 0-2 16,0 0 2-16,0 0-1 16,0-16 0-16,-6 4 0 0,1-8 1 15,-1 1 1-15,-2-3-2 16,-3-3 2-16,-1 3-3 31,-2 1 3-31,-3 0-2 16,-2 4 2-16,-4 5-3 15,0 9 2-15,1-3-1 0,1 3 0 16,-3 2 0-16,2 3 0 16,2 2 0-1,1 2-1-15,2 1 1 0,0-1 0 16,2 3 0-16,-1 6 0 0,3 0 1 16,3-1-2-16,1 1 1 15,2 1-1-15,2 1 1 16,3-6-2-16,1 2 3 15,1-13-3-15,2 13 1 16,-2-13 2-16,5 11-1 16,-5-11 0-1,0 0-1-15,0 0 0 16,0 0-1-16,0 0-2 16,0 0-8-16,-3-19-25 15,3 19-1-15,-11-22 0 0,9 9-1 16,-5-10 39-16</inkml:trace>
  <inkml:trace contextRef="#ctx0" brushRef="#br0" timeOffset="27105.6485">14185 2011 58 0,'0'0'35'15,"0"0"-2"-15,16-17-25 16,-10 2-3-16,9 2 2 0,-4-2-4 31,7-1 2-31,-4-4-4 16,5 11 2-16,-4 0-2 16,2 0-1-16,-3 5 0 15,0-1 0-15,-1 4 1 0,-3 7-1 16,2-2 0-16,-12-4 1 15,17-8 0-15,-17 8 0 16,17 1-1 0,-17-1 1-16,17-12-1 0,-10 1 0 0,-7 11 0 15,15-13 0-15,-15 13-1 16,8-13-1-16,-8 13-4 16,0 0-30-16,0 0 0 15,0 0-1-15,0 0 0 16,0 0 29-1</inkml:trace>
  <inkml:trace contextRef="#ctx0" brushRef="#br0" timeOffset="34826.4541">16692 2141 52 0,'11'-6'35'0,"0"6"-2"16,-11 0-16-16,0 0-14 31,-14 12 0-31,-2 8 0 16,-10 8-1-16,-2 9-2 0,-7 8 1 15,2 3-2-15,3 4 1 16,10 2-2-16,5-4 3 15,13-1-3-15,13-17 3 16,14-4 1-16,13-14-1 16,12-9 1-16,5-20 1 0,7-3-1 15,-3-14 0-15,-1-8 1 16,-7-7 0-16,-9-8 1 16,-19-2-1-16,-8 1 1 15,-19-1-3-15,-12-5 3 16,-15 11-4-16,-5 8 3 15,-6 7-5 1,-3 9 1-16,3 7-1 0,3 7 0 16,9 13-4-16,1 1-8 15,15 14-23-15,-2-7 0 16,16 13 0-16,0-4 0 16,10 9 30-16</inkml:trace>
  <inkml:trace contextRef="#ctx0" brushRef="#br0" timeOffset="35095.2625">17060 2789 65 0,'-2'26'30'16,"1"5"-9"-16,-11-1-20 15,-3 5 2-15,-7 1-3 16,-1 1 0-16,3-3-4 0,-7-10-12 16,11 0-15-16,1-9 1 15,15-15-2-15,0 0 26 16</inkml:trace>
  <inkml:trace contextRef="#ctx0" brushRef="#br0" timeOffset="35448.3325">17447 2176 55 0,'20'-12'34'16,"-20"12"1"-16,15 15-23 0,-15-15-5 16,13 28 1-16,-9-2-4 15,5 8-2-15,-6 7 1 16,3 6-3-16,-4 3 0 15,2 2-1-15,-4 0 2 0,1 6-4 16,-1-8 2-16,0-6 0 16,2-2-4-16,-6-15-25 15,12 2-5-15,-6-12-1 16,14-4-1-16,-3-16 26 16</inkml:trace>
</inkml:ink>
</file>

<file path=ppt/ink/ink13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44.07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6 239 8,'-6'14'31,"5"-1"3,2-4 2,-1-9-19,12 0-1,-5-12-1,10-1-1,-5-10-4,9-2-2,-3-6-3,3 2-1,-3-7-2,-1 7 1,-4 1-1,0 8 0,-6 3-1,-1 5 0,-6 12 0,0 0-1,0 0 1,-1 15-1,-1 3 1,0 7-1,0 6 0,0 7 0,1 5 1,-2 2-1,0 5 0,1 1 0,-2 1-1,-1-5 1,0-1-2,-2-8 0,3-3-3,-6-13-3,11 1-19,-8-10-12,7-13 0,-14 8-1,14-8 2</inkml:trace>
  <inkml:trace contextRef="#ctx0" brushRef="#br0" timeOffset="398">24 558 62,'30'-1'39,"4"-2"-2,3 1 1,-2-2-30,5 4-3,-7 1-2,-3 1-1,-6-1-3,-5-1-2,-2 4-10,-6-7-25,1-3 1,0-5-1,4-3 1</inkml:trace>
</inkml:ink>
</file>

<file path=ppt/ink/ink13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44.74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5 268 67,'14'-10'37,"4"-6"1,5-3 1,-3-7-31,9 1-2,-7-7-1,2 6 0,-8-2-1,3 6-1,-5 3-1,-4 4-1,-4 6 0,-6 9-1,0 0 0,3 15 0,-8 5 1,-2 12-1,-1 7 0,-2 6-1,-2 9 1,-1 2-1,1 1-1,-2-5-2,5-2-3,-4-12-5,9-2-19,-7-12-8,3-9-1,-2-9 1</inkml:trace>
  <inkml:trace contextRef="#ctx0" brushRef="#br0" timeOffset="286">-2 556 38,'0'16'36,"4"-1"2,7 1 0,0-8-17,8 3-10,-4-9-3,6 0-2,-1-9-2,3-1-2,-1-2-4,-5-8-4,7 4-8,-9-5-24,7 0 0,-2 0-1,1-2 1</inkml:trace>
  <inkml:trace contextRef="#ctx0" brushRef="#br0" timeOffset="484">414 441 44,'6'13'35,"-2"-1"2,-1 4-1,-8-7-17,8 10-9,-7-3-5,3 2 0,-4-5-3,2 0-1,0-4-2,3-9-3,0 0-9,0 0-25,2-24 1,5-1-1,2-3 1</inkml:trace>
  <inkml:trace contextRef="#ctx0" brushRef="#br0" timeOffset="678">518 131 64,'2'-17'32,"-2"17"-2,0 0-9,0 0-26,-7 11-11,4 1-16,1 5-1,0-1 1</inkml:trace>
  <inkml:trace contextRef="#ctx0" brushRef="#br0" timeOffset="821">528 570 48,'7'18'38,"3"-9"-1,0-16 0,9-4-22,-8-17-4,6-1-4,-4-3-2,1 2-2,-2 3 0,-4 5-2,-3 8 0,-5 14-1,0 0 1,9 16-1,-7 0-1,4 0 1,0 0 0,5 0 0,0-5 0,2-6 1,4-6-1,0-6 1,2-11-1,-1-2 0,1-10-1,-2-4-2,2 4-4,-7-9-16,5 7-16,-3 2 0,-1 10 0,-1 3 1</inkml:trace>
  <inkml:trace contextRef="#ctx0" brushRef="#br0" timeOffset="1219">934 595 58,'18'-7'36,"1"-5"0,5-7-10,-6-11-12,9 1-4,-5-9-3,2 4 0,-7-3-2,1 7-2,-4 2-1,-5 9 0,-2 8-1,-7 11 0,8 10-1,-6 8 0,2 4 0,0 5 0,1 4 0,2 1 0,-1-1-1,2-5 1,-3 0-1,-2-2 1,-5-4 0,-5-6-1,-7-2 1,-7-4-1,-2-4 0,-6-4-1,-1-2 0,-2-7-2,6 0-1,-1-8-6,14 5-10,3-6-17,9-2 1,6-3 0,10 1 2</inkml:trace>
  <inkml:trace contextRef="#ctx0" brushRef="#br0" timeOffset="1633">1203 559 22,'3'25'29,"-3"-4"-2,-1-12-6,8 2-2,-7-11-3,12-8-1,-8-9-2,8 2-1,-4-15-3,8-1-4,-1-11-1,5-1-1,0-2 0,1 1-1,-2 5 0,1 2-1,-4 9 0,0 7 0,-4 10-1,-12 11-1,16 4 1,-13 11 0,-3 4-1,-3 6 1,-1 4-1,1 4 1,-1 0 0,0-3 0,4-2 0,3-6 0,6-6 1,4-5-1,5-9 1,1-5 0,-1-6 0,1-4 0,-4-5 0,-2 3-1,-6 2 0,-3 4 0,-4 9-1,0 0 1,-10 3 0,5 12-1,3 2 1,4 2-1,3 0 2,4-3-1,5 1 0,3-6 0,2-3 0,-1-4 1,0-4-1,-2-3 1,-3-5-1,-3 0 1,-1-3-1,-9 11 1,10-17-1,-10 17 0,3-11-1,-3 11 1,0 0 0,2 10 0,-2-10-1,12 14 1,-1-8 0,4 0 1,1-6-1,4-1 1,2-4-1,0-3 0,2 0 0,-4-2 0,-2 1 0,-1 2 0,-1 0 0,-2 2 0,-1-2 0,1 2 0,-1-3 0,4-1 1,-1-2-1,-1-2 1,1-3 0,-5-6-1,-3-3 0,-6-6 0,-4-5-2,-7-6-2,6 2-15,-2-7-21,6-1 1,10 2-2,13 4 2</inkml:trace>
</inkml:ink>
</file>

<file path=ppt/ink/ink13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9:37.26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33 97 39,'-5'-15'36,"0"2"2,0 3-1,-6-1-20,11 11-5,-7-12-4,7 12-3,9-14-1,4 9-1,1-4 0,5 5-1,0-2-1,1 7 1,-4 9-1,-4 10 0,-9 8-1,-8 9 0,-7 5 2,-3 1-2,-4 0 0,1-3 0,2-10 1,7-8-1,9-11 1,10-12 0,12-10 0,10-8 0,3-2 0,0-1 1,0 1-2,-5 4 2,-6 6-2,-13 13 0,-15 13 1,-14 12-1,-11 7 1,-3 3-1,0 2 0,1-3-1,5-2 1,12-10 1,14-24-1,24 6 0,11-19 1,11-5 0,4-6 0,-1 5-1,-4 3 1,-11 10 0,-15 15-1,-20 13 0,-18 17 0,-11 8 0,-7 9 0,-2-1 0,3-3-1,5-6 1,14-13-1,16-12 1,15-13 0,13-11-1,8-7 1,0-1 0,-1-2 0,-4 3-1,-7 7-3,-23 3-11,0 0-27,-3 10 2,-7-7-2,10-3 1</inkml:trace>
</inkml:ink>
</file>

<file path=ppt/ink/ink13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2:42.72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20 100 25,'0'0'33,"-9"-7"1,9 7-9,0 0-6,-12-12-5,12 12-5,0 0-2,0 0-2,5 14-1,2-1-2,2 5 0,6 4-1,1 5 1,7 4 0,0 3-1,4 1 1,-2-4-1,-2 0 0,0-5 0,-5-4-1,-4-2-1,-4-9-1,-1 0-3,-9-11-11,0 0-16,6-10-5,-6-2-1,3-4 2</inkml:trace>
  <inkml:trace contextRef="#ctx0" brushRef="#br0" timeOffset="307">317 6 17,'-2'-11'32,"2"11"0,0 0 2,-15 2-14,8 12-8,-7 2-5,0 7-2,-7 2-2,0 8 1,-6 0 0,1 3 0,-2 0-2,1-1 1,3-4-1,1-3-1,6-3 0,3-6 0,5-5-3,9-14 0,-9 14-2,9-14-6,10-4-8,-10 4-18,21-15 0,-3 6 0,2-2 2</inkml:trace>
  <inkml:trace contextRef="#ctx0" brushRef="#br0" timeOffset="623">461 154 35,'0'0'32,"16"-7"2,-16 7-12,12 4-9,-1 5-3,-11-9-3,24 23-2,-5-5 0,4 5-1,0 1-1,6 4-1,-2 1-1,3 1 0,-3-3 0,-1-3-2,-4-3-3,-9-10-10,4-4-21,-8 1 0,-9-8 0,0 0 0</inkml:trace>
  <inkml:trace contextRef="#ctx0" brushRef="#br0" timeOffset="877">824 114 59,'-9'-12'36,"0"19"-1,-3 6-9,-6-4-17,5 12-2,-5 0-3,-2 7-1,-6 0 0,2 3-1,-1-1-1,3 0-1,-1 0 0,5-5 0,2-5-1,3-4-1,9-6 0,4-10-3,0 0-5,9-8-8,9-5-11,0-3-7,4-7 1,4-2 0</inkml:trace>
  <inkml:trace contextRef="#ctx0" brushRef="#br0" timeOffset="1142">916 117 28,'10'0'32,"-10"0"2,5 10-1,5 4-17,-10-14-6,19 24-4,-5-6-1,10 7 1,3 1-2,6 3 0,1 1-2,6 0 2,0 0-1,0-3-1,-6-3 0,-3-7-1,-3-3-3,-6-8-2,0 1-9,-22-7-22,17-11-2,-14-3-1,1-5 1</inkml:trace>
  <inkml:trace contextRef="#ctx0" brushRef="#br0" timeOffset="1403">1415 136 49,'0'0'37,"0"0"-1,-10 8 1,-9-2-22,4 13-6,-9-4-4,-5 10-1,-3 0 0,-3 4-1,0 0-1,1 2-1,0 0-2,3-4 0,4-2-2,5-6-1,6 1-5,-2-12-15,5 4-14,4-3-1,9-9 1,-15 19 0</inkml:trace>
  <inkml:trace contextRef="#ctx0" brushRef="#br0" timeOffset="1812">694 798 42,'0'0'35,"0"0"1,-6 17 0,-12-8-23,4 7-5,-11 0-3,2 3-3,-4 0 0,4-1-1,3-5 0,3 3-1,11-6 2,8 0-1,14-5 1,10-2 0,7-6 0,11 2 1,1-3-2,5-1-2,-1 3-3,-12-5-8,-1 8-20,-16 4-5,-11 2-2,-12 4 1</inkml:trace>
  <inkml:trace contextRef="#ctx0" brushRef="#br0" timeOffset="2283">456 1479 48,'-3'-18'38,"2"-2"0,4-2-1,6 3-19,-4-8-9,10 7-4,-1 0-1,9 2-2,4 3 0,3 1-1,4 6 0,5 4 0,3 6 0,2 3-1,0 6 1,-2 5-1,-2 1 0,-4 2 1,-3 0-1,-6-1-1,-5 0 0,-5-5-4,3 7-10,-11-5-25,0-4 1,4-2-1,-4 1 1</inkml:trace>
  <inkml:trace contextRef="#ctx0" brushRef="#br0" timeOffset="3565">1383 1794 45,'0'0'35,"12"-8"4,2 7-3,6 6-16,-3 1-12,12 9-3,-2 6-1,6 9-1,-3 11-1,2 12-1,-4 11 0,-3 9 0,-3 6-1,-9 5 0,-2 4 1,-7 0 0,-4-2 0,-2-5 1,-6-2-1,-1-2 1,-8-5 0,0-2 0,-8-2 0,-4-2-1,-1-3 0,-5-2 0,-4-6 0,-1-3 0,-8-8-1,0-5 0,-4-9 0,0-10 1,-5-13-1,-3-11 1,-1-13-1,-7-15 0,5-15 1,-2-13 1,1-12-2,3-8 1,4-3-1,7-1 0,6 2 1,9 3-1,8 4-1,4 9 0,9 5 1,4 5-1,5 0 1,3 4-1,3 2 1,1 3-1,3 7 1,-1 6 0,-2 5 0,1 8 0,0 7 1,-3 14-1,1-10 1,-1 10-1,-14 19 1,1-1-1,-6 6 0,-5 2 1,-4 3-1,-2-1 0,-2-1 0,2-5 1,6-7-1,5-5 1,7-11-1,5-9 0,10-7 0,6-9 0,8-6 0,5-9 0,0-3 0,6-3-1,-2 3 1,1 4 1,-5 6-1,-6 8 1,-1 8 0,-7 6-1,-8 12 1,11 7-1,-10 6 1,3 6-1,-2 6 0,3 3 0,2 4 1,0 3-1,2-2 0,0-1 0,3-3 0,-1-3 0,1-7 0,2-3 0,-6-5-2,3-5-1,3 0-4,-14-6-18,18-9-17,-3 6 1,0 3-1,-2 5 0</inkml:trace>
  <inkml:trace contextRef="#ctx0" brushRef="#br0" timeOffset="4970">949 3651 28,'-24'2'35,"1"7"0,-6 2 0,-1 4-15,5 11-11,-5 6-5,12 7-2,4 4 0,12-1-4,9-2 2,10-4 0,13-11 2,5-6-1,9-15 0,4-8 2,-2-10-1,3-8 2,-12-8-1,-2-2 1,-14-5-1,-5-1 1,-14-1-1,-8 4 0,-8 2-1,-6 7 0,1 7-1,-4 4-2,4 7-1,3 4-3,10 15-13,2-1-22,8 1 2,8 1-2,4 0 1</inkml:trace>
  <inkml:trace contextRef="#ctx0" brushRef="#br0" timeOffset="5305">1318 3889 43,'14'28'39,"-3"0"1,-5-3-1,0 5-16,-7-8-12,1 6-4,-5-3-3,3-2-1,-5-3-2,4-3-1,-2-3-4,5-14-1,-4 13-6,0-23-12,10-8-15,-3-4 0,5-8-2,1-6 3</inkml:trace>
  <inkml:trace contextRef="#ctx0" brushRef="#br0" timeOffset="5543">1548 3601 56,'0'0'39,"0"0"0,13 2-7,-12-14-14,9 3-7,-3-10-2,5 1-3,3-7-2,1-1-1,1 0-1,0 1-1,-6 5 0,0 3-1,-3 6 1,-8 11 0,0 0-1,10 6 1,-7 9-1,0 5 1,0 5-1,1 5 1,0 4-1,0 2 0,-2-3-1,1-1 0,-2-3 0,-1-5-2,1-3-1,-2-6-2,5 2-8,-4-17-14,-3 18-13,-1-8 0,0 0 0,-3 1 2</inkml:trace>
  <inkml:trace contextRef="#ctx0" brushRef="#br0" timeOffset="5880">1635 3856 47,'-6'10'36,"6"-10"3,11-8-13,2 10-8,-2-11-5,6 10-2,-1-7-3,3 5-2,2-2-4,-2 2-1,1-1 0,-3 2-1,-2-1 0,-1 0-1,-3 1-1,-1-6-3,5 5-10,-15 1-25,0 0 2,46-42-3,-46 42 3</inkml:trace>
</inkml:ink>
</file>

<file path=ppt/ink/ink13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3:46.64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413 90 59,'0'0'39,"9"-13"-1,-6 4 2,-9-7-27,6 5-5,-9-4-4,-5 3 0,-6 2-2,-7 6 0,-8 8-1,-7 9-1,-4 9 1,-5 9-2,1 9 1,5 9-1,7 5 0,12 4 0,12 1 0,16-3 1,20-4-1,16-6 0,16-10 1,11-8 1,10-13 0,7-9 0,3-14 0,0-10 1,-7-13 0,-7-9 1,-13-12 0,-10-3-1,-17-6 1,-14-1-1,-18 4 1,-14 4-2,-14 12-1,-13 8 0,-6 12-2,-5 8-1,2 12-4,-1-2-6,10 10-29,7-1 1,12-1-1,12-6 1</inkml:trace>
</inkml:ink>
</file>

<file path=ppt/ink/ink13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3:45.19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3909 0 49,'12'10'38,"3"2"-1,0 1-1,9 8-17,-7-2-13,3 2-2,-2 5-3,-2 3 0,-7 6 0,-4 4 0,-6 7 1,-10 3-1,-13 4 0,-11 5 1,-17 0-1,-12 5 0,-18 1 0,-17 2-1,-19-4 0,-17 0 0,-21-5 0,-15-3 0,-15-7 0,-17-7 0,-10-8 0,-6-8 0,-8-10 0,2-7-1,3-11 2,11-8-1,7-10 0,16-6-1,17-7 1,16-5-1,23-5 1,19 1 0,19-3 0,17 3-1,18 0 1,17 3 0,13 3 0,12 4 0,9 5 1,5 0-1,6 4 0,2 5 1,2 0 0,0 5-1,-3 0 1,0 4 0,-1-2 0,-3 13 0,2-16 0,-2 16 0,-3-13 0,3 13 1,-4-11-2,4 11 2,-6-9-2,6 9 1,0 0-1,-10-13 1,10 13-1,-7-10 0,7 10 1,0 0-1,0 0 0,-10-8 0,10 8 0,0 0 0,0 0-1,0 0 1,0 0 0,0 0 0,0 0-1,0 0 1,0 0-1,-9 10 1,9-10 0,0 0 0,-2 10 0,2-10 0,0 0 1,0 0-1,-1 9 0,1-9 0,-1 10 0,1 0-1,1 2 1,2 1-1,0 9 1,2 5 0,1 6 0,1 3-1,0 3 1,0 4 1,-2 4-1,-1 2 0,-2-1 0,-1-2 1,-1-2-1,-1-6 0,0-3 0,-1-6 0,0-8 0,0-4 0,1-7 0,1-10 0,-3 10 0,3-10 0,0 0 0,-2-20 1,2 4-2,0-6 2,-1-8-1,0-8 0,-1-7 0,-1-3 1,-3-6-1,0-2 1,-2 0 1,0 1-1,-4 2 0,1 5 1,-2 4-1,2 4 1,1 5-1,-1 5 0,2 4-1,1 3 1,2 3 0,1 4-1,3 1 0,3 1-1,4 4 1,2-1 0,8 4-1,6 3 1,9 5-1,7 4 1,11 5 0,9 4 0,7 3 0,8 4 0,5 2 0,1 0 1,0 0-1,-5 0 1,-7-3 0,-9-3-2,-9-6 1,-12 1 1,-9-8-2,-8-2-1,-5-3-3,-14 1-2,20-6-13,-20 6-21,18-8 0,-4 7-1,6 6 1</inkml:trace>
</inkml:ink>
</file>

<file path=ppt/ink/ink13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3:47.59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1261 1124 37,'-4'-12'34,"4"12"3,0 0-1,9-13-15,4 20-9,-3-2-4,7 8-2,-4-1 0,4 9 0,-4 1-1,0 10-1,0 8-2,-2 3 0,-1 10 0,1 10-1,-3 7 0,4 9 0,0 7 0,1 11 0,0 3 0,2 7 1,-1 2-1,2 0 0,-1 1 0,1-3-1,-4-2 1,0-6 0,0-6 0,-2-8-1,-1-10 1,1-4 0,-4-10-1,0-9 0,-1-7 1,-2-7-1,0-9 0,-1-5 0,-2-5-1,0-5 1,0-4-1,0-10 1,-1 11 0,1-11 0,0 0 0,0 0 0,0 0 0,0 0 0,0 0-1,0 0 0,0 0 0,0 0-1,0 0 0,0 0-2,0 0-3,-3-9-6,3 9-29,-2-13 1,2 13-1,-10-17 2</inkml:trace>
  <inkml:trace contextRef="#ctx0" brushRef="#br0" timeOffset="602">1449 3097 64,'0'0'37,"-7"-10"0,7 10-12,0 0-13,0 0-5,10 11-2,-2 1-1,1 3-1,2 9 0,0 6-2,2 8 0,-3 4 0,0 4-1,-1 3 0,0 0 0,-1-1 0,-1-7 0,-2-5 0,2-8 1,-2-8 0,2-9 0,2-12 1,3-8-1,0-9 1,2-9 0,2-8 1,3-6-2,0-2 1,-2-2-2,0 5 0,-4 0-3,2 6-3,-13-6-22,6 8-13,-5 1 1,2-2 0</inkml:trace>
  <inkml:trace contextRef="#ctx0" brushRef="#br0" timeOffset="1175">1771 1467 43,'1'16'35,"2"-1"3,1-2-5,-4-13-16,22 8-3,-7-15-5,9 3-1,0-10-1,8-4-2,-1-8-1,3-4-2,0-4 1,0-3-2,-3 0 0,-2 0 0,-5 4-1,-4 7 0,-5 4 0,-4 8 0,-11 14-1,0 0 1,8 23-1,-12 4 0,-1 10 0,-1 9 1,0 8-1,-3 5 1,-1 3 0,4 0 0,-1-4-1,0-1 1,2-6 0,-1-8 0,2-7-1,2-8-1,3-5-3,-5-11-3,5 2-21,-1-14-11,-20 6 1,-3-5 0</inkml:trace>
  <inkml:trace contextRef="#ctx0" brushRef="#br0" timeOffset="1551">1714 1909 71,'-2'13'41,"14"1"0,17 7-7,10-10-16,18 9-7,1-8-3,10 1-2,-1-3-2,3-4-1,0-2-2,-4-2-1,-8-2 1,-5 0-1,-4-2-1,-8 1-1,-5 2-6,-11-2-34,-3 1-1,-6-2 1,-6 2-2</inkml:trace>
  <inkml:trace contextRef="#ctx0" brushRef="#br0" timeOffset="60878">1720 3808 22,'0'0'36,"0"0"1,0 0-5,-12 2-9,12-2-6,0 0-5,-2 10-4,2-10-3,0 0 0,-13 9-2,13-9 0,-8 17-1,2-5-1,-1 5 1,-1 3-2,-2 6 1,-2 5 0,-3 2-1,-3 7 0,-4 3 0,-3 5 1,-4 0-1,-1 3 0,-6 5 0,-2-3 1,-3 3-1,-3-2 0,-2-4 1,-2-3-1,-4-4 1,-1-2-1,-3-9 1,-2-5-1,-1-8 1,-2-6-1,-3-8 0,0-5 0,1-11 0,0-7 0,0-10 0,2-7-1,1-10 1,4-7 1,1-10-1,4-10 0,0-5 0,4-10 0,5-5 0,5-9 0,2-5 1,5-6-1,5-7 1,6-1-1,6-5 1,7-2-1,4-6 1,7-2-1,6 2 0,5-3 0,6 4 0,3-2 1,4 1-1,4 3 0,3 3 1,1 6 1,4 1-2,4 7 1,2 4 0,1 5 0,2 7-1,-1 3 1,3 4-1,-2 3 0,0 2 0,-5 4 0,-2 1-1,-3 4 1,-5 1 1,-4 6-1,-8 2-1,-3 4 1,-6 7 0,-4 4 0,-5 9-1,-4 4 2,-5 6-2,-3 4 2,-5 7-1,-2 5 1,-8 7-1,-5 4 1,-5 3 0,-4 8-1,-4 4 1,-4 4 0,-2 3 0,-2 2-1,1 2 1,5 3 1,4-3-1,5-2 0,6-2 0,7-4 0,5-2-1,5-2 0,10-8 1,0 0-2,0 0 1,10-10-1,6-2 1,3-3 0,5-4-1,6-4 1,6-5 0,6-5 0,4 0 0,2-5 0,5-1 0,0 0 0,1 1 1,-4 3-1,-4 1 0,-7 7 1,-7 5-1,-7 7 0,-9 3 0,-5 8 1,-1 7-1,-1 9 0,1 6 0,1 10 1,2 9-1,2 10 1,2 8-1,3 10 1,-1 5 0,0 3-1,-2 4 1,1-6-1,-1-1 1,-2-4-1,0-11 0,-2-8 0,-4-10 1,-2-9-1,-2-8 0,-1-7 1,-4-13 0,4 10-1,-4-10-1,0 0-1,0 0-6,0 0-34,0 0-2,14-13 1,-3 2-2</inkml:trace>
</inkml:ink>
</file>

<file path=ppt/ink/ink13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27.842"/>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1918 3144 58,'-30'-32'36,"-3"5"-2,-5 7-3,-10 1-19,-1 14-5,-10 6-3,-4 11-1,-7 10-2,-3 12 0,-4 10 0,0 14 0,0 15-1,4 11 1,5 17-1,9 9 0,11 11 0,12 7-1,18 5 1,13 2 1,20-4-1,16-7 1,18-14-1,16-10 1,16-15-1,18-15 1,14-20 0,11-19-1,12-23 1,12-18 0,7-23 0,5-19 0,-4-25 1,2-18 0,-10-21 0,-9-15 0,-21-17 1,-17-9-1,-27-6 1,-25 1 0,-28 5-1,-32 12 0,-36 17 1,-24 23-1,-25 24-1,-23 28-1,-19 25 0,-8 19-1,-2 22-2,5 9-1,19 13-6,9-6-16,33 5-15,33-8 1,42-11 0,40-12 1</inkml:trace>
  <inkml:trace contextRef="#ctx0" brushRef="#br0" timeOffset="2579">16 3228 43,'-12'-10'34,"12"10"2,-5 11 0,8 2-20,14 14-5,2 7-4,13 12-2,5 5-1,11 11 0,4 1-1,6 4 0,2-4-1,0-2 1,-4-9 0,-1-4-1,-8-9 1,-5-7-2,-8-7 1,-6-5-1,-7-3 1,-5-5-1,-5-4 0,-11-8 0,11 7 1,-11-7-1,0 0 0,0 0 0,0 0 0,0 0 0,0 0 0,0 0-1,-3 14 0,-3-4 0,-4 6 0,-7 6 0,-5 8 0,-5 7 0,-9 5-1,-5 8 1,-5 3 0,-1 1 0,-2 0 0,3-3 0,3-5-1,6-8 1,7-6 0,6-8 0,7-7 0,6-5 0,11-12 0,-11 10 0,11-10 0,0 0 0,0 0 0,0 0 0,0 0 0,0 0 0,0 0 1,0 0-2,0 0 1,-13-12 1,9 2-1,-1-6 0,-3-4-1,0-11 1,-2-12 0,0-8 0,-3-13 0,2-10 0,-2-8 0,-1-4 0,0-8 1,0 2-1,1 2 0,2 6 1,2 10-1,2 11 1,3 11-1,2 11 1,2 13-1,0 7 1,2 9-1,-2 12 1,0 0-1,0 0 0,0 0 0,0 0 0,0 0-1,6 10 1,-3-1-2,-2 1-1,4 4-2,-3-2-6,6 7-30,-2 2 0,2 4 0,-1 3-1</inkml:trace>
  <inkml:trace contextRef="#ctx0" brushRef="#br0" timeOffset="6744">2635 2632 32,'0'0'33,"0"0"3,-12 9-1,12-9-13,-18-7-12,18 7-2,-21-11-1,12 8-2,-7-6 1,3 4-3,-7 0 0,0 2 0,-7-1-1,-3 3-1,-4 2 0,-5 1-1,-2 0 1,-5 1-1,2-1 1,-2-1-1,0 1 1,1-2-1,1 1 1,0-1 0,2 2-1,0 0 1,-2 0-1,0 1 1,-1-1 0,0 6-1,-5 0 0,-1 0 1,-2 1-1,2-1 0,-3 2 1,1-1-1,1 1 0,2-2 0,2-1 1,3 2-1,0 1 0,5 3 1,0 1-1,5 3 0,1 2 0,3 1 0,2 5 0,2 1 0,1 3 0,3 1 0,-1 0 0,3 2 0,0 0 0,2 1 0,-1-1 0,1 0 0,4 1 0,0 0 0,4 3 0,-1-1 0,3 0 0,1 3 0,2 0 1,-1 2-1,-1 0 0,1 4 0,-1-1 1,-1 4-1,-3 2 0,2 1 0,1 0 0,0 0 0,3 4 1,2 1-1,2-3 1,3 3-1,1-2 1,3 1-1,0 1 1,3 0-1,2-2 1,-2-2-1,1 0 0,1-4 0,0 1 0,-1-2 1,3-2 0,-1-2 0,3-1-1,-1 0 1,3-2 0,1 1 0,3 2 0,0-5-2,4 3 1,0 2 1,3-4-1,1 0 1,2-2-1,2-1 0,3-3 0,2 1 1,4-3-1,1-2 0,4 2 0,3-2-1,3 1 1,5-2 0,2-2 0,3-2-1,4-4 1,7-3 1,1-9 0,8-4-1,4-6 1,6-10-1,4-4 1,4-7 0,1-7 0,-1-4-1,4-5 1,-4-6 0,-2-6-1,-3 3 1,-5-5-1,-5-1 0,-3 3 0,-4-3-1,-6 4 1,-4 0 0,-6 2 0,-6 2-1,-4-1 1,-6 1 0,-6-6 1,-5-2-2,-6-4 2,-6-2-1,-6-4 1,-6-6-1,-7-4 0,-5-2 0,-7-5 0,-7-3 1,-4-6-1,-7-1 1,-4-3-1,-4-1 0,-3-4 0,-2 0 0,1 0 0,-2 1 0,0 5 0,0 1 0,-2 4 0,-1 6 0,-6 8 0,-2 8 0,-7 9 0,-4 10-1,-5 10 0,-3 11-1,-2 11 0,-2 4-4,9 11-35,-5 4-3,4 7 1,4-2 0</inkml:trace>
  <inkml:trace contextRef="#ctx0" brushRef="#br0" timeOffset="10287">1474 2025 66,'-5'10'38,"-8"-4"0,-8-14-8,-5 2-17,-12-12-6,-6-5-2,-10-9-2,-5-11 0,-4-11 0,-1-12 0,1-14-1,5-10 0,5-16 0,13-12-1,12-11 1,16-9 0,17-3-2,19-4 0,15 3 0,17 5-1,13 11 0,11 13 2,7 9-2,6 20 0,0 15 1,1 24 0,-3 21 0,-5 23 0,-7 28 0,-10 23 0,-7 28 0,-10 22 0,-10 18 2,-11 16-2,-9 13 2,-9 8-1,-7-4 1,-8 0-1,-8-10 1,-3-9-1,-7-12 1,-2-14-1,-1-18-1,-1-17 1,-2-12-1,4-16 0,0-11-1,3-11-1,1-11-1,1-12-3,4-3-5,-4-19-16,9-3-14,-2-10 0,6-3 0,-1-10 4</inkml:trace>
  <inkml:trace contextRef="#ctx0" brushRef="#br0" timeOffset="10763">1721 1487 54,'-2'-24'37,"0"12"-3,2 12-8,0 11-7,-3 11-7,5 18-4,-3 10-4,0 9-1,0 4-2,1 6 1,-1-4-1,1-4 1,2-10-1,3-9 2,4-13 0,7-15-1,6-13 1,7-12 0,5-16 0,9-4 0,6-10-1,4-1-1,0-3 0,-3 3-1,-3 5 0,-7 4-1,-6 10-2,-8-5-5,0 5-32,-10-7-1,-2-2 0,-3-7 0</inkml:trace>
  <inkml:trace contextRef="#ctx0" brushRef="#br0" timeOffset="11144">2527 342 72,'11'-5'40,"-11"5"-1,9-5 2,-7-7-32,5 0-3,3-8-1,2-2 0,1-6-1,1-3-1,-2 4-1,1 1 0,-3 6-1,-3 5 0,0 6-1,-7 9 0,0 0-1,7 30 1,-5 0 0,0 6-1,1 9 0,1 5 0,0 5 0,2-3-1,0-1-1,-3-11-2,4-3-7,-10-10-29,4-8 1,-4-7-1,3-12 1</inkml:trace>
  <inkml:trace contextRef="#ctx0" brushRef="#br0" timeOffset="11461">2532 623 76,'11'17'41,"8"-15"-2,11-2 3,3-6-33,8-1-3,3-3-3,2-1-1,-1-4-3,-5-4-3,2 2-19,-8-10-18,-1-6 1,0-4-1,3-7 1</inkml:trace>
  <inkml:trace contextRef="#ctx0" brushRef="#br0" timeOffset="66793">1627 3842 63,'0'0'37,"0"0"0,-8-11 0,8 11-23,0 0-7,-10-5-2,10 5-2,-1 11-1,1 3-1,1 5 1,1 7-2,0 4 1,0 6-2,0 3 1,-1-1-1,1 1-1,-2-6-3,3 0-6,-8-13-15,4-4-11,1-16 1,0 0-2,-10 0 3</inkml:trace>
  <inkml:trace contextRef="#ctx0" brushRef="#br0" timeOffset="67041">1506 3978 40,'0'0'35,"0"0"1,4 19 1,11-3-13,-2-10-12,8 6-3,0-8-4,2-1-1,0-2-4,-2-4-2,3 3-10,-9-8-25,3-3 0,-4 1 0,1-5 0</inkml:trace>
  <inkml:trace contextRef="#ctx0" brushRef="#br0" timeOffset="67302">2030 3769 54,'-18'-12'35,"7"6"-1,-5 2-4,-3-2-15,4 10-5,-8-1-4,4 9-3,-5 3-1,3 8-1,0 8 0,5 5-1,6 3 1,5 4-1,8-1 0,5 1 0,9-5 1,8-3-1,5-8 1,6-7-1,3-6 2,1-6-1,1-10 0,2-8 1,-3-9 0,-1-7 0,-6-11 0,-2-5 2,-10-8-2,-3-3 1,-9-2 0,-5 2 0,-8 4 0,-5 6 0,-9 8-1,-3 7-1,-5 8 0,-3 9-1,-4 8-1,-2 6-2,0 9-4,-6 3-33,8 6-1,-1 1 1,2 3-1</inkml:trace>
</inkml:ink>
</file>

<file path=ppt/ink/ink13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39.80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510 1515 53,'-7'-50'39,"-14"-6"-1,-13-4 0,-17-8-27,-2 0-4,-8-7-2,1-2 1,0-3-3,7-1 0,9-6 0,11 1 0,10-4-1,12 2-1,11-1 0,12 8 0,8 6 0,9 4-1,8 10 0,7 5-1,10 12 1,9 11-1,11 11 1,7 9-1,7 11 1,5 15 0,3 10-1,0 14 1,-8 13 0,-7 11 0,-16 11-1,-11 10 1,-17 7 0,-14 8 0,-16-1 0,-13 2 1,-10-6-1,-10 0 0,-4-10 0,-1-8-1,-2-8 2,4-16-2,4-5 1,6-14-1,4-6 1,5-14-3,10-11 0,-12 1-1,12-10-3,-3-7-1,3 0-3,-6-8-1,3 4 2,-8-4 1,3 6 1,-4-3 2,0 7 4,-2 4 4,1 1 3,3 8 0,-2 1 2,8 11 1,-6-2-1,10 13 0,-4 1 1,5 9-5,-4 6 1,1 4-1,-1 2 0,0 1-1,0-9 0,3-1 0,1-13 1,9-6-1,6-14 1,9-10-1,6-10 0,8-7-2,3-1 0,3-7-2,2 4-5,-10-8-33,2 2 0,-5-4-1,-2-4 1</inkml:trace>
  <inkml:trace contextRef="#ctx0" brushRef="#br0" timeOffset="805">1562 357 79,'11'-12'40,"-11"12"-1,10-26-9,-1 10-23,2-8-2,5-5-1,1-5-1,4-1 0,-2 0-1,0 5 0,-2 0 0,-1 10-2,-4 4 1,-4 6-2,-8 10 1,9 12 0,-8 6-1,1 9 1,-2 10-1,0 8 1,0 5 0,-3 4 0,1-1-1,-1-5 0,-1-4 0,1-10-2,0-7-2,-2-13-2,8 1-8,-3-15-22,-10 7-3,10-7 0,-15 9 2</inkml:trace>
  <inkml:trace contextRef="#ctx0" brushRef="#br0" timeOffset="1118">1599 726 56,'6'19'39,"12"-5"-1,9-14-12,18 5-10,-4-12-5,13 3-3,-2-8-3,1-1-3,-3 0-1,-6-3-4,-4 8-6,-10-5-31,2 3 1,-2 0-1,3 3 0</inkml:trace>
</inkml:ink>
</file>

<file path=ppt/ink/ink13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50.649"/>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255 1988 30,'-38'19'33,"1"2"3,0 4-8,-5-7-4,12 6-4,-3-13-5,14 6-4,0-11-3,19-6-2,0 0-2,24-13 0,15-19 0,21-9-1,20-14 0,21-12 0,19-15-1,16-11 0,18-10-1,10-4 1,5 0-2,0 1 1,-4 2 1,-4 7-1,-11 5 0,-11 9 0,-19 12-1,-18 9 0,-15 12 1,-19 7-1,-18 12 0,-13 10 0,-13 7 0,-8 7 1,-16 7-1,11-4 0,-11 4 0,0 0 0,0 0 0,0 0 0,0 0 0,0 0 0,0 0-1,0 0 1,0 0 0,0 0 0,0 0 0,0 0 0,-6-11 0,4 0 0,-3-1 0,-2-7 0,-4 1-1,-4-4 1,-6 3 0,-8 1 0,-5 5-1,-4 6 1,-4 4 0,1 5 0,2 1 0,6 3-1,5 2 1,13 0 0,15-8-1,10-1 1,18-6-1,10-5 2,14-6-2,5 0 1,8-5 0,2 1-1,-6 3 1,-6 4 0,-10 7-1,-8 9 0,-12 14 2,-11 5-1,-11 14 1,-12 12 0,-9 5 0,-6 13 0,-6 2 1,-6 1-1,-2-1-1,0-2 1,5-5-1,4-11-1,6-5 0,6-14 1,7-9-3,0-11-1,10-9-5,-14-12-29,8-6-5,-9-10 2,-1-7-1</inkml:trace>
  <inkml:trace contextRef="#ctx0" brushRef="#br0" timeOffset="918">941 72 56,'-27'-31'39,"-2"9"-2,-4 9 1,-6 7-18,-5 18-13,-11 14-3,-3 23-1,-10 15 0,0 19-1,2 14-1,8 5 1,9 5-2,14-4 1,16-9-1,18-15 0,23-19-1,17-18 2,17-25-1,11-16 0,11-20 1,6-15-1,1-15 2,-2-11-2,-10-9 2,-10-9-1,-20-2 1,-17-1 0,-21-1-1,-19 14 1,-19 8-1,-16 18 0,-14 14-1,-5 17-2,1 14-3,3 3-9,20 17-27,19-6 0,30 2 1,29-13-2</inkml:trace>
</inkml:ink>
</file>

<file path=ppt/ink/ink1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8T17:10:04.557"/>
    </inkml:context>
    <inkml:brush xml:id="br0">
      <inkml:brushProperty name="width" value="0.05292" units="cm"/>
      <inkml:brushProperty name="height" value="0.05292" units="cm"/>
      <inkml:brushProperty name="color" value="#FF0000"/>
    </inkml:brush>
  </inkml:definitions>
  <inkml:trace contextRef="#ctx0" brushRef="#br0">11069 3038 43 0,'0'0'26'0,"-27"-2"-9"15,27 2 0-15,-25 3-4 16,25-3-3-16,0 0-2 0,-11-3-2 16,14-11-2-16,-3 14 1 15,15-19-3-15,2 8-1 16,6-12 0-16,0 5 0 16,4 0 0-16,5 3-1 15,2-1 1-15,-3 5-1 16,1 0 1-1,-4 3-1-15,-4 6 1 16,-4 4 0-16,-7 6-1 16,-5 5 2-16,-6 6-2 0,-12 9 2 15,-2 6-1-15,-8 5 0 16,-4 3 0 0,-10 4-1-16,-3 0 0 15,-3-1-2-15,0-3 2 0,5-8-3 0,-1-3 3 16,6-4-1-16,6-6 0 15,9-3 2-15,7-7-1 16,8-11 0-16,10 12 0 16,7-9 2-16,7-3-2 15,6 0 1-15,2-2 0 16,1 1-1 0,1 0 1-16,-3-4-1 15,-2 5-2-15,-7-4 0 16,-2 7-5-16,-13-20-11 15,6 15-19-15,-7-11-1 16,7 4 1-16,-7-10 14 16,6 6 23-16</inkml:trace>
  <inkml:trace contextRef="#ctx0" brushRef="#br0" timeOffset="402.4474">11620 2947 69 0,'0'0'37'16,"0"0"-8"-16,0 0-24 15,0 0 1-15,-21 16-2 0,9 6 1 16,-2 5-4-16,-1 8 1 16,-6 12-2-16,-2 10 3 0,-4 9-3 15,-2 10 0 1,-1 4 0-16,2 0-1 16,-1 0 1-16,4-2 0 15,2-6 0-15,3-10-2 0,6-9 2 0,4-10-2 31,6-11 0-31,1-11-2 16,9-4-4-16,-6-17-16 16,0 0-12-16,15-24-1 15,1 3 1-15,-1-12 28 16</inkml:trace>
  <inkml:trace contextRef="#ctx0" brushRef="#br0" timeOffset="692.9399">11562 3413 61 0,'16'21'36'0,"-16"-21"-4"15,19 36-24-15,-14-11-2 16,6 11-1-16,-6-1-1 0,0 11-1 15,2 1-1-15,-4 3-2 16,-2-6 1 0,0 1-2-16,0-7 2 0,0-5-3 0,1-4 0 15,0-10-2-15,4 2-7 16,-6-21-24-16,0 0-2 16,0 0 1-16,12-21 6 15,-9-8 30-15</inkml:trace>
  <inkml:trace contextRef="#ctx0" brushRef="#br0" timeOffset="1049.8835">11761 3632 42 0,'-8'20'33'0,"-1"7"1"31,1-4-22-31,2 12-9 15,-2-1 0-15,3 5-1 16,3-6 0-16,9 3-1 16,0-8 2-16,9-2-2 0,0-10 1 15,9-5 0-15,2-14 0 16,8-4 1-16,-5-13 0 16,7-5 0-16,-4-9-1 0,0-4 2 15,-6-11-2-15,-3-2 1 16,-12-2-2-16,-6 2 1 15,-8 8-1-15,-12 5-1 16,-8 11-1-16,-6 13 0 16,-3 13-1-16,-6 11-3 15,11 18-31-15,-12 2-1 0,8 11 0 16,-3-6-3-16,12 1 34 16</inkml:trace>
  <inkml:trace contextRef="#ctx0" brushRef="#br0" timeOffset="40665.6743">10440 5085 38 0,'0'0'20'0,"15"-5"-3"16,-15-6-1-16,13 17-3 16,-13-6-1-16,11-1-3 15,-11 1-1-15,8 11-1 16,-8-11-2-16,1 16 0 16,-6-6-2-16,4 7-1 15,-6 0 0-15,1 7-1 0,-3-3 0 16,2 0-1-16,-1-2 0 0,3 0-2 15,4-2-1-15,1-17 0 16,3 20-7-16,-3-20-18 16,11-9-8-16,0-6-1 15,7 0 0-15,-2-12 35 32</inkml:trace>
  <inkml:trace contextRef="#ctx0" brushRef="#br0" timeOffset="41027.8787">10784 4708 47 0,'0'0'33'32,"13"8"1"-32,-13-8-27 15,0 0-1-15,0 0-2 16,12 23 0-16,-4-7-2 0,7 8 1 16,-2 0-1-16,6 5 0 15,3 3-2-15,1 7 1 16,1 0-1-16,2-2 1 15,0-2-1-15,-3-1 0 0,1-3-1 16,-6-8-1-16,0 2-7 16,-18-25-26-16,10 12 0 15,-10-12-1-15,-1-14 9 16,-5-4 27-16</inkml:trace>
  <inkml:trace contextRef="#ctx0" brushRef="#br0" timeOffset="41297.7129">10942 4952 20 0,'0'0'33'0,"-1"13"2"0,3-1-19 15,-17-6-4-15,7 16-2 16,-13-4-3-16,4 10-3 16,-4-6-1-16,2 2-2 15,2 6-4-15,-1-13-12 0,11 5-20 16,0-10 0-16,7-12 0 16,16 8 18-16,4-17 17 15</inkml:trace>
  <inkml:trace contextRef="#ctx0" brushRef="#br0" timeOffset="46483.5406">24227 1041 12 0,'0'0'30'16,"0"0"-18"-16,0 0 3 16,27 59-5-16,-27-59 4 15,0 0-3 1,-1 50-3-16,1-50-2 15,0 0 0-15,0 0-3 0,-18 53 1 16,18-53-2-16,0 0 1 16,0 0-2-16,0 0 1 15,0 0 0-15,-8 52-2 16,8-52 0-16,0 0 1 16,0 0 2-16,2 50-3 0,-2-50-1 15,0 0 3-15,-13 51 0 16,7-31 1-16,6-20-3 0,-7 38 2 15,3-15-3-15,8 8 2 16,0-12-1-16,3 4 0 16,5-12-2-1,4-1 3 1,0 9-1-16,4-3 0 0,-1-19-1 16,2-4-1-16,0 10-2 15,-1-12-1-15,12 4-13 16,-32 5-14-16,0 0-1 15,67-79 1-15,-67 79 8 16,0 0 24-16</inkml:trace>
  <inkml:trace contextRef="#ctx0" brushRef="#br0" timeOffset="46887.6366">24542 1054 18 0,'0'0'26'15,"0"0"3"-15,0 0-16 16,0 0-4-16,0 0 0 15,0 0-3-15,-41 51 0 0,41-51-3 16,-21 60 1-16,21-60-1 16,-17 88 0-16,7-36-1 15,5 7-1-15,3 1-3 16,2-4 4-16,0 0-2 16,1-3 2-1,0-9-5-15,3-2 3 16,-1-9-2-16,2 0 2 15,-3-15-1-15,-1-2-3 16,4-5-10-16,-5-11-16 16,0 0 0-16,-4-20-1 15,4 4 13-15,-3-13 18 16</inkml:trace>
  <inkml:trace contextRef="#ctx0" brushRef="#br0" timeOffset="47306.4116">24664 1101 30 0,'0'0'31'0,"0"0"2"15,0 0-18-15,27 59-6 16,-27-59-2-16,-6 50 2 15,6-50-5 1,-16 71-1-16,9-20 1 16,-8 4-5-16,3 0 3 15,-1 3-2-15,0 8 3 0,-2-2-6 16,3 2 5-16,2-3-1 16,-3-5-2-16,4-4 2 15,-4 5-2 1,0-4 2-16,1-8-2 0,-2-5 1 0,0-1-1 15,0-8-2-15,2-6 2 16,1-3-1-16,-4-7-1 16,12-1-4-16,-9-13-5 15,17 10-20-15,-5-13-2 16,0 0 3-16,0 0 10 31,2-11 21-31</inkml:trace>
  <inkml:trace contextRef="#ctx0" brushRef="#br0" timeOffset="47770.7852">24616 2030 17 0,'7'-14'29'0,"-7"14"-1"16,4-17-13-16,-4 17-4 15,0 0-1-15,9 3-2 16,-9-3-2-16,-3 12-1 15,-1-1-1-15,4 2-1 16,-4 0-1-16,2 4 0 0,-4 2 0 16,4 2-1-16,-1 1 0 0,2 1-1 15,-2 3 1-15,2-1-3 16,2-2 2 0,-2 4 1-16,3-1-2 15,1-3-2-15,0-3 3 16,2-5-5-16,3-4 3 0,-8-11-2 0,15 16-1 15,-15-16-6-15,20-7-7 16,-18-6-11-16,13 6-2 16,-4-9 1-16,3 0 26 15,0-4 4-15</inkml:trace>
  <inkml:trace contextRef="#ctx0" brushRef="#br0" timeOffset="48172.6545">24781 2176 47 0,'0'-11'21'0,"0"11"-5"16,0 0-4-16,0 16-3 0,0-16-4 15,-8 15-1-15,8-15-1 16,-5 22-2-16,2-3 0 16,6 1-3-16,2 1 2 15,3 1-2-15,3-2 2 0,5-2-3 16,3-2 3-16,0-2-2 15,3-9 3-15,4-3-1 16,-4-5 1-16,0-2 1 31,-2-4-1-31,3-5 1 0,-7-3-1 16,1-2 4-16,-3-5-4 16,-1 3 4-16,-9-6-3 15,2 0 2-15,-6-2-2 16,-4 6 1-16,-1-1-1 15,-9 6-2-15,-3 3 0 16,-4 8 0-16,-7 5-1 0,-2 6 0 16,-2 11-2-16,-5-2-1 15,4 19-12-15,-2-7-17 16,5 10 1-16,0-6-2 16,8 8 17-16,3-6 17 15</inkml:trace>
  <inkml:trace contextRef="#ctx0" brushRef="#br0" timeOffset="87048.632">15052 5993 67 0,'-2'-16'34'0,"2"16"-10"16,-11-24-18-16,4 13-1 15,-9 1-2 1,0 6 0-16,-7 1 0 16,-2 8 0-16,-3 2-2 0,0 9 1 0,-6-1-2 15,2 11 1-15,-1 4-2 16,1 7 1-16,1 5 1 16,2 3-1-16,0 9 0 15,5 4 0-15,5 7 1 16,5 2-2-16,6 1 2 31,8 1-1-31,8-1-1 0,10-5 1 16,11 4-1-16,9-10 2 0,8-3-2 15,6-10 1-15,7-6 1 16,3-8-1 0,3-8 1-16,3-6 0 15,0-13-1-15,0-11 0 0,-4-10 1 16,2-9-1-16,-1-8 1 0,-3-10-1 15,-5-9 1-15,-3-6-1 16,-9-8 2 0,-11 1-2-16,-9-5 2 0,-11-4-2 15,-9 3 1-15,-12 5 0 16,-12 3 0-16,-5 4-1 31,-5 4 1-31,-6 10-1 0,-4 7 0 16,-2 11 1-16,-2 6 0 15,-3 6-1-15,-1 4 0 16,0 9 0-16,-1 5-1 16,-2 0 0-16,5 4-3 0,-3-8-5 15,12 10-29 1,-8-9 1-16,11 7-1 0,0-8 0 16,9 3 38-16</inkml:trace>
  <inkml:trace contextRef="#ctx0" brushRef="#br0" timeOffset="87970.2404">14153 5882 51 0,'-11'11'34'0,"11"-11"2"0,0 0-26 15,-7 18-5-15,7-18 0 16,-5 21-1-16,5-8 0 16,6 7 0-16,2 2-2 15,7 1 0-15,2 3-1 0,5 2-1 16,4 6 1-16,1 3 0 15,2 2-1-15,0-2 0 16,-3 0 1-16,-1-2-1 16,-5-6 1-16,-4 1-1 15,-5-5 0-15,0-6 0 16,-6-4 0-16,-2-2 0 0,-3-13 0 16,5 16 0-16,-5-16 0 0,5 11 1 15,-5-11-1-15,0 0 0 16,0 0 1-16,0 0-1 15,0 0 0 1,9 11 1-16,-10-1-1 0,-6 4 0 31,0 3 1-31,-4 2-1 0,-5 6 0 16,-4 6 0-16,-1-2 0 16,-3 4 0-16,-4-3 0 15,-1-1-1-15,1-1 1 16,-3-1 1-16,5-4-2 15,2-3 1-15,0-2 1 16,4-7-1-16,3 0 0 0,3-3 0 16,3-2-1-16,11-6 2 15,-14 6-1-15,14-6 0 16,-4-11 1-16,4 11-1 16,1-24-1-16,0 1 1 0,0-5 1 15,-1-10-2-15,1-4 2 31,1-5-1-31,0-6 0 16,-1-5 0-16,2-3 2 0,-3 0-2 16,4 1 0-16,-1 9 1 15,-3 5-1-15,2 10 0 16,-1 6 0-16,-1 11 1 16,2 8-3-16,-2 11-1 15,0 0-29-15,0 0-5 0,5 17-1 16,-5-17-1-16,-10 13 20 15</inkml:trace>
  <inkml:trace contextRef="#ctx0" brushRef="#br0" timeOffset="100898.0059">11343 10741 66 0,'-14'-3'35'15,"14"3"-1"-15,-2-21-27 16,9 9-4-16,-1-4 0 16,2 4-1-16,-4 0 0 0,-4 12 0 15,13-20 1-15,-13 20-1 16,0 0 0-16,0 0 0 15,-7 11-1-15,-3 4 1 16,-4 2-2-16,-3 7 1 0,-4 11 1 16,-2 8-2-16,1 1 2 15,0 3-2-15,4 4 0 16,3-3 1-16,4 0-1 16,8-3 0-16,8-10 0 15,6-10 0-15,6-3 0 31,5-6 1-31,4-8-1 0,7-6 1 16,0-7-1-16,2-7 1 16,-4-5-1-16,-3-2 1 15,-5-4 1-15,-6-1-2 16,-9 0 2-16,-9 1-1 16,-10 5 0-16,-9 5-1 0,-5 9 1 15,-6 5-1-15,-4 7 0 16,-3 4-1-16,3 9-1 15,-1 1 0-15,8 1-2 0,-1-6-5 16,16 4-29-16,-3-15 1 16,16-6-1-16,0 0 1 15,12-16 23-15</inkml:trace>
  <inkml:trace contextRef="#ctx0" brushRef="#br0" timeOffset="101229.3842">11691 10575 63 0,'0'0'35'16,"0"0"-1"-16,-2 17-24 16,-11 0-5-16,5 11-1 15,-13 2 1-15,4 16-1 16,-12 8 0-16,-3 8-2 15,-6 7 1-15,-3 5-1 0,-3 5-1 16,2 2 0-16,2 0-1 16,1-3 0-16,3-5-1 15,7-4 1-15,5-8-1 16,5-5 0-16,7-8 0 0,4-9-2 16,3-5 1-16,9-11-1 15,6 0-2-15,-10-23-8 31,26 12-23-31,-10-19 1 0,5-1-2 16,-3-14 3-16,6-4 34 16</inkml:trace>
  <inkml:trace contextRef="#ctx0" brushRef="#br0" timeOffset="102184.2236">11485 11238 62 0,'0'0'34'0,"-11"14"1"0,-5-6-23 16,9 13-7-16,-5 1-2 16,4 6 0-16,-2 6-2 15,3 5 0-15,-1 5 0 32,1 3-1-32,3 3 1 0,-1 1-2 15,4 0 1-15,3-4-1 16,6-4 1-16,3-7 0 15,5-7 0-15,6-11 0 16,8-8-1-16,7-7 1 16,6-14 0-16,3-6 1 15,2-15 0-15,0-4 1 0,-2-11 0 16,-4-2 1-16,-8-8 0 16,-7 1 1-16,-12 0-2 15,-4 5 2-15,-10 6-2 16,-3 10 0-16,-4 6 0 15,-3 9-2-15,9 20 0 0,-19-9 0 32,19 9 0-32,-19 17 0 15,11-6 0-15,0 2 1 16,3-1-2-16,0-1 1 0,5-11 0 16,-8 11 1-16,8-11-1 15,0 0 0-15,0 0 1 16,0 0-1-16,0 0 0 15,0 0 1-15,0 0-2 0,0 0 1 16,0 0 1-16,0 0-2 16,0 0 1-16,0 0 0 15,-10-4 0-15,10 4 0 16,0 0 1-16,0 0-2 16,0 0 1-16,-11 16 0 15,11-16 0 1,0 0 0-16,-12 9 1 15,12-9-2-15,-12 7 1 0,12-7 1 16,-18 22-1-16,7-5 0 16,-3 3 0-1,1 6-1-15,-3 5 0 16,1 2 0-16,3 7 1 0,4-3-2 16,1-2 2-16,9-4-1 0,4-5 1 15,5-4-1-15,5-8 1 16,7-4 0-16,4-9 0 15,2-6 0-15,5-4 1 16,-2-10-2-16,4-4 2 16,4-6 0-16,-4-7-1 15,0-7 1-15,-1-6 0 0,-5-4 1 16,-3-1-2-16,-7 6 2 16,-5 1-1-16,-7 6 0 15,-5 6 0-15,-6 9-1 16,-8 8 0-16,-4 8 0 15,-7 10-1-15,-4 5 0 16,-8 7 0 0,-6 8 0-16,-7 8-1 15,-5-1-1-15,5 12-6 0,-11-10-29 16,18 2 1-16,3-14-2 16,22-4 1-16,15-13 19 15</inkml:trace>
  <inkml:trace contextRef="#ctx0" brushRef="#br0" timeOffset="140453.1523">24375 9819 58 0,'10'-12'33'0,"-10"12"2"16,2-14-22-16,-2 14-6 16,0 0 0-16,0 0-1 0,4-12 0 15,-4 12-2-15,-17-5 0 0,2 3-1 16,-6-2-1-16,-2 2 0 15,-9-3-1-15,-2 6 0 16,-4 0-1 0,-1 3 0-16,2 3 0 0,0 1 1 31,5 2-1-31,7 6 1 0,9 5-1 16,7 4 0-16,14 8 0 15,8 5 0-15,11 10 0 16,1 6-1-16,5 3 2 15,-3 1-3-15,2-1 3 16,-8 1-1-16,-7-5 0 16,-8-9 0-16,-9-12 0 0,-6-14-1 15,-3-8 1-15,-4-12 1 16,-2-11-2-16,2-12 2 16,2-8 0-16,11-8-1 0,4-6 0 15,10 3 1 1,9-2-2-16,6 1 2 15,7 1-1 1,4 6 1-16,1 3-2 16,-2 7 1-16,-4 6 0 0,-8 4 0 15,-4 2 0-15,-7 2 0 16,-13 14-3-16,12-22-1 16,-12 22-4-16,-13-25-16 15,13 25-13-15,-15-30-1 16,13 18 0-16,-5-6 6 0</inkml:trace>
  <inkml:trace contextRef="#ctx0" brushRef="#br0" timeOffset="140731.8357">24464 9775 72 0,'8'13'36'16,"6"10"1"-1,-11-8-25-15,9 17-5 16,-11 2-3-16,2 12 0 15,-7-1 0-15,-2 9-2 16,-8 6 0-16,-2 9-1 16,-3 6 1-16,-4 5-2 0,-6 4 2 15,2-6-2-15,-3 3-1 16,6-4 1-16,-3-5 0 16,3-9-1-16,5-9 0 15,1-12-4-15,9 0-10 0,2-24-21 16,4-5 0-16,3-13 0 15,0 0-2-15,-11-25 23 16</inkml:trace>
  <inkml:trace contextRef="#ctx0" brushRef="#br0" timeOffset="140968.8259">24355 10489 66 0,'3'19'36'0,"2"16"-1"16,-5-10-16-16,4 16-15 15,-9 9 0-15,3 7-2 16,-4 5 0-16,-3 7-1 16,1-2 1-16,-4-4-2 0,4-3 0 15,-7-9-4 1,11 2-5-16,-12-22-18 0,16-3-9 15,0-15 1-15,0-13-1 16,21-15 13-16</inkml:trace>
  <inkml:trace contextRef="#ctx0" brushRef="#br0" timeOffset="141318.8288">24608 10626 104 0,'0'0'36'15,"-8"38"-12"-15,-3-2-17 16,-1 17-4-16,2 3-1 16,0 7-1-16,5 2 0 15,5-7 0-15,5-3 0 16,10-4 0-16,1-17-2 0,8-10 2 16,7-14-1-16,2-13 1 0,0-13 0 15,8-8 1-15,-2-12 0 16,0-12-1-16,-4-1-1 15,-3-5 1-15,-9 0-1 16,-5 1 1-16,-6 4-1 16,-16 6 0-1,-7 10-2-15,-14 10 0 16,-3 12-4-16,-21 0-29 16,9 20-3-16,-14-1-1 15,8 8 0-15,-1-1 11 16</inkml:trace>
  <inkml:trace contextRef="#ctx0" brushRef="#br0" timeOffset="160388.4903">24556 17288 39 0,'0'0'17'0,"0"0"-3"15,0 0-1-15,0 0-1 16,0 0-2-16,0 0-1 0,11 1 0 16,-11-1-2-16,0 0 0 31,0 0-2-31,0 0-1 15,0 0 0-15,-11-14-1 16,11 14 0-16,0 0-2 0,0 0 0 16,-13 13 2-16,13-13-2 15,0 0 0-15,-1 12 0 16,3-1 0-16,-1-1 0 16,-1-10 0-16,7 11 1 0,-3 0-3 15,0 5 2-15,-4-16-1 16,13 27 1-16,-6-11-1 15,1 2 0-15,-8-18 0 16,11 46 0-16,-3-17 0 16,-3-1 0-16,-2 1-1 15,4 1 1 1,-4-2-6-16,0-7 7 16,-1 14-6-16,-2-35 6 15,5 28-3-15,-5-28 1 16,6 32 2-16,-6-32-3 15,0 0 2-15,12 5-8 16,-12-5-5-16,8-17-22 0,-8 17 1 16,8-19 0-16,-1 5 3 15,-7 14 31-15</inkml:trace>
  <inkml:trace contextRef="#ctx0" brushRef="#br0" timeOffset="161135.8359">24756 17436 34 0,'3'-21'15'0,"-3"21"0"16,0 0-3-16,0 0-1 15,6-12-2-15,-6 12-1 0,0 0-3 16,0 0 0-16,0 0-1 16,0 0-3-16,0 0 1 31,-10 8 1-31,10-8 0 16,-11 12-1-16,11-12 0 0,-9 4 0 15,0 12 0-15,9-16 0 16,-11 23-1-16,1-6 0 15,5 2-1-15,-4 8 1 16,3-11-1-16,2 9 0 16,2 3-1-16,3 0 0 0,2 29 3 15,1-34-4-15,8-8 5 16,1-5-4-16,-13-10 2 16,37 43-1-16,-17-43 1 15,3-2-1-15,3-27 0 16,2 13 2-16,3 6-4 15,-4-8 3-15,2-17 0 0,-3-4 1 16,2 1-2-16,-5-3 3 16,-7-6-2-16,-1 10 0 15,-11-4 1-15,-4 3-1 16,-6 1 0-16,-7 12 0 0,-9 4 0 16,-5 2 0-16,-2 4-1 31,-3 7 0-31,0 2 1 15,1 3-2-15,7 1 0 0,2 2-2 16,9 9-5-16,-6-3-26 16,19-6 1-16,0 0 0 15,6 11 0-15,-6-11 21 16</inkml:trace>
  <inkml:trace contextRef="#ctx0" brushRef="#br0" timeOffset="161636.5028">25166 17371 55 0,'0'0'33'16,"5"12"1"-16,-5-12-15 0,0 0-10 15,0 0-3 1,1 16-2-16,-4-1-1 0,-2-1 0 16,-4 11-1-16,-3 10 0 15,-1-1 0-15,-4 12-5 16,-4 6 4-16,-3-1-1 15,-1-2 2-15,-5 14-2 0,-2 4 2 16,2-10-2-16,-3 2 1 16,2 1 1-16,3-5 0 15,28-55-2-15,-52 96 2 16,52-96-4-16,-40 68 2 16,40-68 0-16,-34 55 1 31,34-55 0-31,0 0-3 0,-39 54-2 15,39-54 2-15,0 0 1 16,0 0-4-16,0 0-7 16,0 0-25-16,0 0 3 15,0 0-1-15,0 0 2 16,0 0 18-16</inkml:trace>
  <inkml:trace contextRef="#ctx0" brushRef="#br0" timeOffset="162323.9678">24892 18408 83 0,'0'0'32'0,"0"0"-10"16,0 0-11-16,0 0-3 16,0 0-7-16,0 0 3 15,0 0-2-15,0 0 0 16,48 4-1-16,-48-4 1 16,0 0 0-16,0 0-1 0,0 0 4 15,15 59-4-15,-15-59-3 0,0 0 4 16,0 0-1-16,20 62 0 15,-20-62-1-15,0 0 1 16,15 58-1-16,-15-58 1 16,5 49 1-16,-5-49-3 31,0 0 1-31,14 49-6 0,-14-49-6 16,0 0-25-16,0 0 1 15,0 0-2-15,0 0 2 16,0 0 20-16</inkml:trace>
  <inkml:trace contextRef="#ctx0" brushRef="#br0" timeOffset="162793.0508">25148 18466 45 0,'0'0'31'15,"0"0"1"-15,0 0-17 0,0 0-6 16,0 0 1-16,0 0-6 16,0 0-2-16,0 0 1 15,0 0 0-15,0 0-1 16,0 0-4-16,0 0 3 0,-30 62-1 15,30-62 1 1,0 0 2-16,0 0-4 16,-5 62 2-16,5-62-1 15,0 0 4-15,0 0-4 16,0 0 1-16,65 22 0 16,-65-22 0-16,0 0 0 0,67-32 0 0,-67 32 2 15,0 0-2-15,52-36 1 16,-52 36-3-16,16-58 1 15,-16 58 1-15,-1-54-1 16,1 54 0-16,-23-50-2 16,23 50 0-16,0 0 0 0,-57-31-7 31,57 31-26-31,0 0-1 16,-63 10-1-16,63-10-2 15,0 0 28-15</inkml:trace>
</inkml:ink>
</file>

<file path=ppt/ink/ink14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52.153"/>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42 42 75,'-12'-25'41,"3"6"-1,9 19 0,-10 6-23,6 19-11,0 16-3,2 18 0,4 18-2,2 15 0,6 19 1,2 15-1,0 10-1,7 12 2,2 7-2,3 4 1,1 7 0,2 0 1,1 3 0,3-4 0,4-1-1,2-3 1,3-5 0,0-7 0,1-11-1,-1-8 0,-4-9 0,1-12 0,-6-9-1,-1-11 1,-6-13-1,-3-7 0,-2-11-1,-2-10 1,-4-12-1,-4-6 1,1-10-1,-4-6 0,-2-3 1,-4-11-2,0 0 0,0 0 0,0 0-1,0-13-2,-9-2-3,-12-10 0,0-2-4,-13-13 1,-1-3-1,-11-8 2,-2-2 1,-5-2 5,-2-1 5,4 7 3,0 3 6,14 13 0,-2 1 1,17 17-1,1 7 0,16 20-2,9 9-4,10 16 0,8 7-3,6 12 0,4 12 0,4 7-1,0 1 0,1 0 0,-1-5-1,-3-5 1,-1-11-1,-1-9 1,-1-17 1,5-15-1,4-17 1,3-16 0,6-15 1,0-14 0,1-11-1,-3-8 1,0-2 0,-7 6-1,-8 3-1,-8 10 1,-7 11-2,-8 4-2,-5 14-1,-8-2-6,3 4-32,-9-3-2,2-2 2,1-9-1</inkml:trace>
  <inkml:trace contextRef="#ctx0" brushRef="#br0" timeOffset="806">1309 1787 54,'1'-71'39,"-5"11"1,-4 7 0,-3 15-16,-7 6-15,-2 12-4,-7 12-1,-5 15-1,-4 14-1,-2 19-1,0 15 0,3 16-1,7 10 1,11 5-1,15 1-1,17-5 1,16-12 0,18-14 0,15-22 1,15-15-1,7-20 1,1-18 0,-3-15 1,-7-11 0,-13-15 1,-18-8-1,-21-10 1,-23-2-1,-22-1 1,-20 8-1,-15 9 0,-17 10-1,-11 16-1,-4 16-1,0 18-1,3 13-3,7 21-5,-1 7-32,15 18-2,5 8 1,14 15 0</inkml:trace>
</inkml:ink>
</file>

<file path=ppt/ink/ink14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41.59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 1013 50,'0'0'40,"9"13"0,-9-13 0,0 0-17,2-13-15,3-2-3,1-11-1,5-5-2,4-12 0,6-9 0,8-9 0,7-5-1,5-4 1,9-3-1,6 2 1,7 2-1,6 8-1,4 4 0,3 9 0,6 6 0,2 8 0,3 10-1,0 11 1,0 10 0,0 10 0,-5 13 0,-4 12 0,-7 9 0,-9 12-1,-8 7 2,-11 5-1,-13 8 1,-12 2 0,-11 3-1,-12-2 0,-9 3 1,-11-1-1,-11 0 0,-11 0 1,-9-5-1,-9 0 1,-6-5 0,-6-4 0,-4-4 0,-2-7-1,-1-4 1,2-5 0,5-4-1,5-8 1,8-4-1,8-3 0,10-7 0,11-5-1,8-3 1,9-3-1,7-4 0,11-3 0,0 0 1,0 0-1,1-14 0,-1 14 0,8-16 0,-4 7 1,0-4-1,2-2 1,-2 1 0,0-3-1,1 0 1,1-4 0,3-3 0,2-1 1,0-1-1,2-2 0,-1-2 1,2 2-1,-1 0 0,0 1 1,-3 6-1,-4 3 1,1 4-1,-4 4 0,-3 10 0,0 0 0,-19 3 0,0 10 0,-5 4-1,-2 7 1,-6 3-1,-1 4 0,0 2 1,2-1 0,5 1 0,4-2-1,9-2 1,5-2 0,9-3 0,10 2 1,10-4-1,7 1 0,9-4 1,7 1-1,2-1 0,4-3 1,-1 0-1,-4-3 0,-3-1 0,-6-1-1,-7-1 0,-5-1-2,-7-7-3,1 6-17,-4-15-19,0-2 0,1-6 0,4-9 1</inkml:trace>
  <inkml:trace contextRef="#ctx0" brushRef="#br0" timeOffset="1052">1949 580 51,'-2'14'39,"2"-14"0,0 0-1,13 0-18,-6-23-13,8-3-1,1-12-2,6-7-1,3-11 0,6-3 1,2-3-1,-1 0 0,0 3 0,0 5-1,-2 10-1,-3 9 1,-5 13-2,-1 12 0,-6 16 0,1 14-1,-4 13 1,-2 11-1,-2 11 1,-1 6-1,-1 5 1,-1 0 0,-5-4 0,2-4 1,-4-10-1,2-6 0,-2-11-1,0-7 0,0-8-1,2-16-2,-6 15-4,-8-21-19,3 6-14,-8 0 0,-3 3-1,-8 1 1</inkml:trace>
  <inkml:trace contextRef="#ctx0" brushRef="#br0" timeOffset="1419">2055 758 55,'19'0'42,"10"-5"-1,12-5 1,0-9-19,15 6-12,-4-5-5,1 8-2,-2-3-1,-5 5-2,-6 1 0,-5 3-1,-3 2 1,-3 1-1,-5 3 1,3-1-1,-5 2 0,-1-1 0,-2 0-1,-4-1 0,-1 1 0,-14-2-2,17 3-6,-17-3-34,0 0 1,0 0-1,-12 5 0</inkml:trace>
</inkml:ink>
</file>

<file path=ppt/ink/ink14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28.659"/>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1061 169 43,'-44'-46'34,"-7"1"2,-1 11-2,1 11-26,-10 6-5,-1 13 0,-7 10-1,-2 13-1,-6 18 1,0 17-1,-1 17 2,2 18-3,3 18 2,7 17 0,10 17-1,9 14 0,15 9 0,18 7 0,15 2 0,20-3 0,18-7 1,19-12-1,22-18 1,16-17-1,21-28 0,14-27 0,18-31 0,11-26 0,11-34-1,7-28 0,3-34 1,2-24-1,-8-24 1,-9-18-1,-19-14 1,-17-7 0,-31-7 2,-27 3-1,-38 1 0,-35 16 1,-41 15-2,-32 22 2,-42 29-3,-31 25 1,-25 35-2,-19 28-1,-4 37-2,-2 21-4,19 32-16,13 17-17,33 15 2,32 17-1,37 12 1</inkml:trace>
  <inkml:trace contextRef="#ctx0" brushRef="#br0" timeOffset="62840">708 790 43,'-4'12'36,"0"5"1,1 5 0,2 13-16,-3 1-16,8 8-1,-3 3-2,2 4 0,2-2-2,-1 0-2,2 0-2,-9-15-6,7 0-21,-9-12-5,-3-11 0,-2-6-1</inkml:trace>
  <inkml:trace contextRef="#ctx0" brushRef="#br0" timeOffset="63028">585 1064 54,'-2'-28'37,"8"4"-1,6 9 1,13 12-21,0 2-10,9 4-2,5-1-1,5 1-3,1-1-3,-5-8-10,3-3-25,-5-8 2,-1-6-2,-2-6 1</inkml:trace>
  <inkml:trace contextRef="#ctx0" brushRef="#br0" timeOffset="63203">1291 569 63,'16'-14'39,"-3"8"-1,-13 6 1,21 25-24,-20-3-8,0 17-2,-5 7 0,0 13-2,-2 8-1,-2 6 0,0 2-1,0-3-1,0 0 0,1-7-3,6-2-3,-6-12-32,13-8-3,2-10 2,7-7-1</inkml:trace>
</inkml:ink>
</file>

<file path=ppt/ink/ink14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29.51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703 0 69,'-67'14'38,"-3"10"-1,-2 6 0,2 14-33,1 11-2,2 14-1,3 14-1,3 12 1,6 9 0,11 15 0,10 10 0,14 9 0,10 9-1,15 5 0,15 6 0,17 1-1,14-3 0,14-5 0,16-14 0,10-12 0,11-15 1,11-20-1,6-19 1,8-24 0,2-23 1,4-23-1,0-23 1,0-24-1,-6-23 1,-4-22 0,-8-24 0,-11-15 1,-12-14-1,-14-14 1,-17-8-1,-15-2 1,-20-2 0,-17 0 0,-22 5 0,-21 10 0,-22 6-1,-21 23 1,-24 17 0,-20 19-1,-20 19 0,-14 21-1,-14 20 0,-5 15-2,-1 20-9,-1-1-30,7 3 2,10-6-3,11-8 1</inkml:trace>
  <inkml:trace contextRef="#ctx0" brushRef="#br0" timeOffset="63245">697 1107 35,'-11'15'35,"0"3"2,2 0-3,4 12-15,-9-1-8,8 9-3,-6 3-4,5 4-1,1 0-2,2 2 0,1-1-1,3-3 0,2-3 0,1-8-2,4-4-1,-4-10-2,7 0-11,-10-18-20,14 4 0,-7-14-2,1-6 2</inkml:trace>
  <inkml:trace contextRef="#ctx0" brushRef="#br0" timeOffset="63569">433 1361 53,'0'10'39,"0"-10"-1,21 10-1,2-17-17,10 6-14,7-4-4,5-4-4,11 2-11,-2-8-26,4-2 2,-1 0-3,-4-3 3</inkml:trace>
  <inkml:trace contextRef="#ctx0" brushRef="#br0" timeOffset="64034">1119 928 54,'0'0'40,"0"0"0,0 0 0,12-12-21,0 5-13,-2-5-1,4 3-2,-1-3-1,3 1-1,0 3 0,-1 0 0,0 3-1,-3 2 1,1 4-1,-1 5 0,-2 8 0,-2 8-1,-4 7 1,-4 11-1,-5 9 0,-5 7 0,-4 6 0,-5 3 0,-3 2 0,-4-5 0,0-3 0,1-8 0,6-10 1,3-7 0,4-9 0,4-7 0,6-8 1,2-10 1,13 9-1,2-9 0,5-1 1,4 1-1,2-1 1,4 1-1,2 0 0,-1 1 0,0 2-2,-1 0 1,-2 1-1,-5 0-2,0 2-2,-8-9-9,1 3-27,-5-6 1,-1-3-1,-7-8 1</inkml:trace>
</inkml:ink>
</file>

<file path=ppt/ink/ink14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53.56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5110 1861 81,'0'0'41,"0"0"-1,0 0 1,0 0-33,0 0-5,-20 1 0,3-7-1,-9-5 0,-7-1-1,-11-8 1,-8 0 0,-13-5 0,-10-2 0,-10-2-1,-11-2 1,-10 0-1,-12-3-1,-12 1 1,-12-1 0,-13-6 0,-10-1 0,-15-4 0,-8-1 0,-13-4-1,-5-2 1,-5-2 0,-2-1-1,5 3 0,2-3 0,7 4 0,8 1 0,12 1 0,13 4 1,12-2 0,16 0 0,13 1 0,13 0 1,11-2-1,15-1-1,10 2 1,12 2 0,10 2-1,7 5 0,7 1 0,9 5 0,5 6 0,8 7 0,1 2 1,7 5-2,1 4 1,9 8 0,0 0 0,0 0 0,0 0 0,0 0 0,0 0 0,0 0 0,11 12 0,-11-12 0,12 8 0,-12-8 0,13 6-1,-13-6 1,11 6 0,-11-6 0,13 5 0,-13-5 0,13 3 0,-13-3 0,15 3 1,-15-3-2,14 3 2,-14-3-2,16 3 1,-16-3 0,13 2 0,-13-2 0,10 2 0,-10-2 0,10 0 0,-10 0 0,14-4 0,-2-3 0,4-4 0,6-3 0,7-4 0,7-6 0,7-4 0,5-3 0,4-2 1,-1 3-1,-4 1 1,-3 3-1,-10 4 1,-4 6 1,-12 5-2,-5 5 0,-13 6 0,0 0 0,-14 4 0,-4 2 0,-3 2-2,-11 1 1,-9 1 0,-8 4 1,-9-1-1,-8 2 1,-9 0-1,-3-1 1,-4-1 0,-2-1 0,4-1 0,4-3 0,12-2 1,10-1-1,13-2 0,9 1 0,12-1 1,20-3-1,4 12 0,16-2 0,10 6-1,7 6 2,10 6-2,7 11 1,7 8 0,5 9 1,-1 4-2,-1 7 1,-4 3 0,-4-1 0,-8-1 0,-5-4 0,-9-5-1,-10-9 0,-4-5 0,-6-8-1,-3-8-3,-6-10-3,5 0-34,-10-19-1,7 14 1,-7-14-2</inkml:trace>
  <inkml:trace contextRef="#ctx0" brushRef="#br0" timeOffset="1317">2837 1715 88,'-37'-17'41,"-9"1"1,-3 7-1,-8 0-30,2 9-6,0 6-2,-3 9-1,2 14-1,7 12-1,4 16 0,9 8 0,9 7 0,13 3-2,14 3 2,19-6-1,16-12 1,17-13-1,17-20 1,13-17-1,10-18 1,7-17 1,1-20-1,-5-11 2,-5-16-1,-9-8 1,-18-7 0,-12-2 0,-21-2 0,-19 4 0,-18 6-1,-18 11 0,-19 16 0,-18 14 0,-10 17-2,-8 12-3,7 15-30,0 7-8,13 7-2,17-3 0</inkml:trace>
</inkml:ink>
</file>

<file path=ppt/ink/ink14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6:55.75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1985 378 62,'-21'-38'41,"-7"-1"-1,-10 2 1,1 4-27,-19 1-7,-7 12-4,-11 11-1,-6 15-1,-7 14 0,-3 22-1,-3 19-1,1 25 1,6 23-1,9 25 1,13 22 0,17 19 0,17 19 0,17 6 0,26 5-1,21-1 1,23-9-1,20-14 1,23-17 0,14-21-1,17-26 1,14-25 0,10-26 1,4-31-1,3-29 0,3-31 1,-6-29-1,-8-31 1,-9-28-1,-18-24 1,-18-24 0,-19-14 1,-21-13 0,-23-6 0,-30 3 0,-21 5 0,-33 13 0,-25 15-1,-27 16 0,-24 20 0,-20 14-1,-15 20 0,-6 15 0,-1 16-2,12 13 1,18 8-4,27 18-6,20 5-25,46 15-6,38 7 2,43 8-2</inkml:trace>
  <inkml:trace contextRef="#ctx0" brushRef="#br0" timeOffset="5791">-3 1009 60,'3'-12'40,"12"16"-2,6 5 1,10 12-18,6-5-17,10 2-1,7 3-1,8 4 0,2-1-1,0-1 1,-5-5-1,-6-1 0,-9-5 0,-7 1 0,-9-2 0,-13 0-1,-9 3 1,-8 2-1,-7 9 0,-6 5 1,-4 6-1,-5 8 0,-6 4 1,-1 8 0,-2 1-1,0 4 1,1-5-1,2-3 1,3-6-1,4-5 1,4-10-1,6-8 0,3-8 0,5-4 0,5-12 1,0 0 0,0 0-1,0 0 1,0 0 1,0 0-1,0 0-1,-7-11 1,4-2 0,0-8-1,-3-7 0,-1-8 0,-4-12 0,-1-7 0,-1-8 0,-2-4 0,-2 1 1,1 2-1,-1 5 1,2 8 0,0 11 0,3 11 0,2 7 0,2 9-1,8 13 0,-9-13 0,9 13-2,0 0 0,0 0-5,0 0-20,-2-10-16,6 0 1,5-4 0,7-7 0</inkml:trace>
  <inkml:trace contextRef="#ctx0" brushRef="#br0" timeOffset="6585">2148 50 48,'-12'-8'31,"-5"-3"0,4 2 0,13 9-26,-22-17-4,11 10-2,1 7 1,10 0-1,-11 10 1,6 1-1,4 1 0,-1 1 0,3 1-1,-2-3-1,1 0-3,0-11-7,0 0-16,0 0-1,0 0 0,0 0 1</inkml:trace>
</inkml:ink>
</file>

<file path=ppt/ink/ink14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6:56.459"/>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578 495 58,'-25'-30'39,"6"1"-1,0 3 1,3 7-21,-3-2-11,1 8-3,-6 11-1,-4 14-2,-6 16 0,-7 21 0,-4 22-1,-6 22 1,-3 24 0,0 23-1,6 20 0,6 14 2,14 7-2,16 9 1,21-3 0,23-5 0,25-15-1,25-14 2,26-24-1,26-20 1,20-30-1,20-29 0,13-32 0,7-31 0,7-30 0,1-32 1,-9-29-1,-11-27-1,-19-23 0,-24-19 0,-25-17 0,-27-11 1,-34-7-1,-33-1 0,-32 5 0,-33 10 0,-32 16 0,-29 20 0,-24 20 1,-22 28-2,-17 27 1,-10 29 0,-8 29-1,4 26-1,13 29-2,11 17-2,29 29-21,21 7-13,34 14-1,32 6 1,40 1 0</inkml:trace>
</inkml:ink>
</file>

<file path=ppt/ink/ink14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6:57.17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583 1081 64,'-17'-20'38,"-7"14"-1,-6 11 1,-8 15-14,-6 20-19,-11 22-3,-5 26-1,-7 27 0,-1 29 0,4 22 0,10 18 0,15 13 0,18 6-1,28-1 0,24-10 1,29-19 0,28-22 0,32-28 0,24-27 0,23-36 1,20-31-1,11-35 1,12-32-1,1-32 1,0-30-1,-10-27 0,-14-27 0,-22-21 0,-25-19-1,-31-14 1,-32-7-1,-41-2 0,-39 4 1,-43 9-1,-36 16 0,-37 23 0,-28 23 0,-22 29 0,-17 25 0,-3 27 0,-1 25-1,15 24 0,16 23-2,27 18-1,25 15-3,37 18-27,25 11-7,38 9 1,32 6 0</inkml:trace>
  <inkml:trace contextRef="#ctx0" brushRef="#br0" timeOffset="653">6298 817 70,'-46'-45'40,"1"6"-2,-2 12 1,4 11-29,-14 11-5,-4 18-2,-11 24-2,-7 19 2,-7 24-1,-4 24 0,-3 28-1,2 21 1,8 21-1,11 17 0,24 8 0,22 4 1,25-1-2,30-11 2,31-18-1,29-21 0,28-29 0,24-29 1,17-35-1,13-32 0,10-39 0,4-33-1,-1-37 0,-9-28 0,-10-34 0,-17-24 0,-23-19 0,-23-16-1,-34 0 1,-29-3-1,-36 6 1,-31 15 1,-34 18-1,-28 21 0,-20 23 1,-18 24-2,-12 20 0,-7 20-4,8 26-36,-4 13-1,10 18 1,5 7-2</inkml:trace>
  <inkml:trace contextRef="#ctx0" brushRef="#br0" timeOffset="9543">2769 1891 62,'-5'11'39,"5"-11"-1,0 0 2,3 11-22,-3-11-11,0 0-2,0 0-2,12 1-1,3 0 0,9 3-1,10-4 1,16 2-1,18-3 1,15 1-1,19-2 0,12-2 0,17 3 0,8 0 0,8 1-1,0 3 0,-3 2 1,-3 3-1,-10 1 0,-12 4 1,-16-2-1,-12 2 0,-17 1 0,-13-3 1,-18 1-1,-11-4 0,-11-1 0,-8-1 0,-13-6 1,4 10-1,-4-10 1,-11 3-1,11-3 1,-12 2-1,12-2 0,-13-2 0,13 2 0,-9-13 0,6 4 0,0-3-1,-1-5 1,-2-1 0,-1-3 0,-2-2 0,-1-4 0,-4 0 0,-3-2 0,-4 0 1,-1 3-1,-2 2 0,1 2 0,2 4 0,2 6 1,4 3-2,15 9 1,-12 2 0,19 7 0,6 3 0,10 6 0,6 3-1,7 0 2,8 5-1,5-3 0,1 0 0,-2-6 1,-3 0-2,-7-3 1,-7-5 0,-12 0 0,-19-9 0,4 18 1,-21-9-1,-11 3 1,-9 4 0,-6 2-1,-6 4 1,-3 0-1,5 2 1,1-4-1,8 1 1,7-3-2,6-6 1,9-3-1,4-4-1,12-5-1,-10-2-3,10 2-11,3-15-26,-5-1 2,-2-5 1,-2-4-2</inkml:trace>
  <inkml:trace contextRef="#ctx0" brushRef="#br0" timeOffset="10572">3664 902 26,'-10'10'25,"-2"0"0,3 2 1,-3-6-3,7 8-1,-7-13-4,10 8-2,2-9-3,0 0-4,0 0-1,0 0-2,0 0-1,20-18-1,-2 3-1,6-2-1,1-4 0,5-2-1,2-3 1,-2-1-2,-1 4 1,-4 1 0,-5 3-1,-3 4 1,-4 1-1,-3 5 0,-10 9 0,9-8 0,-9 8 0,-4 17 0,-1 4-1,-3 5 1,-3 8-1,-1 5 1,0 7-1,-3 2 1,1-1 0,2-4 0,1-1 0,0-7-1,4-6 0,0-8-2,3-2-1,-3-9-2,8 2-7,-1-12-28,-9-3 1,9 3-1,-12-14 1</inkml:trace>
  <inkml:trace contextRef="#ctx0" brushRef="#br0" timeOffset="11001">3620 1137 57,'0'0'38,"-11"4"0,11-4 1,0 0-18,14 3-10,2-1-4,0-2-1,7 4-2,1-3 0,9 6-1,5 0-1,2 1-1,1-1 0,1 1-1,-1 1 0,-4-2 1,-3-1-1,-8-3-2,-5 2-2,-9-13-9,-12 8-28,20-13-1,-5-2 2,7-5-3</inkml:trace>
  <inkml:trace contextRef="#ctx0" brushRef="#br0" timeOffset="11430">7591 961 45,'-9'-27'35,"4"3"2,4 3-10,-6-10-11,8 7-4,-6-7-4,2 4-3,-5-4 0,0 2-1,-5-3-2,-4-3 1,-6 0-2,-2-1 0,-7-1 0,-6 0 0,-6-2 0,-7 0 0,-8 0-1,-4 1 0,-6 2 1,-6-2-1,-5 6 0,-4 1 1,-3 4-1,-3 3 0,-2 3 1,-1 3-1,-3 7 1,2 7-1,-1 2 1,2 6-1,2 8 1,0 6-1,2 9 0,4 5 0,0 6 0,1 5 0,5 10 0,-2 6 1,6 4-1,5 8 1,5 5-1,6 6 1,8 5-1,5 4-1,6 1 1,7 4 0,5 5 0,2 3 0,6 0 0,3 5 0,3 1 1,4 5-1,4 3 0,5 1 0,6 0 1,5-1 0,10 0-1,6-3 1,8 2-1,10-5 1,8-5-1,6-3 0,8-6 0,4-3-1,4-6 1,3-5-1,5-9 1,2-5-1,1-8 1,3-7 0,0-11 0,3-9 0,1-11 0,2-11 0,2-12 0,0-11 0,4-12 0,1-13 0,2-9 0,3-11 0,3-11 1,0-10 0,-4-9-1,-2-9 2,-4-8-1,-5-7-1,-8-6 2,-6-6-1,-13-4 0,-10-7-1,-13-1 1,-15-3-1,-13 0 1,-14 0 0,-16 2 0,-16 5-1,-17 4 1,-12 9-1,-13 7 0,-11 7 0,-8 15-1,-7 4-1,-1 12 0,-2 7-3,3 15-3,-3 1-12,9 16-22,1 11 1,6 7 0,3 13 2</inkml:trace>
  <inkml:trace contextRef="#ctx0" brushRef="#br0" timeOffset="12461">5673 1404 61,'0'0'41,"2"9"-1,-2-9 2,0 0-21,0 0-13,-10-6-4,10 6-1,-16 13-1,7 3-2,2 5 0,1 6 0,2 2 0,2 3-1,4 0 1,4-1 0,3 0 0,3-4 0,-1-4 0,1-4 0,-1-5 0,-1-3 0,-10-11 0,10 12 1,-10-12-1,0 0 1,0 0 0,0 0-1,0 0 1,0 0-1,0 0 1,0 0-1,0 0 0,7 11 0,-7-11 0,10 12 0,-3-2-1,6 2 2,2 1-2,6 1 1,2-2 0,5-7 1,2 0-1,0-8 0,3-6 0,-2-7 0,-2-4 1,-3-4-1,-3-4 1,-6-2-1,-5-9 0,-5 0 1,-7-2 0,-6-6-1,-7 3 1,-6-1 0,-7 5-1,-6 6 1,-4 9-1,-2 7 0,-4 9-1,3 10-1,1 2-2,8 7-3,1-6-7,29-4-27,0 0 0,0 0-1,27 4 2</inkml:trace>
  <inkml:trace contextRef="#ctx0" brushRef="#br0" timeOffset="13078">6398 1194 54,'0'0'38,"1"16"0,-18 0-1,-11 0-17,1 10-12,-8 5-5,2 7 0,3 4-1,6 2-1,7 1 1,11-2-1,10-3 0,13-5 0,9-10 0,13-6 0,6-9 1,8-9-1,0-9 1,1-5-1,-3-10 2,-6-4-1,-9-8 0,-9-5 0,-11-6 1,-9-3-2,-10 1 1,-4-2-1,-7 5-1,0 5 0,-4 7-1,2 6-2,4 10-4,-2-1-11,14 18-24,-7-9 1,7 9-1,14-2 0</inkml:trace>
  <inkml:trace contextRef="#ctx0" brushRef="#br0" timeOffset="13443">6903 1254 65,'3'11'38,"-7"-1"0,-4 2 0,-10-3-26,8 11-7,-3 1-2,4 8-2,5 2 1,8 5-1,9-1 1,9-1 0,7-6 0,9-7 1,2-9-1,2-8 1,-3-10 0,-4-10 0,-9-12-1,-8-6 0,-14-5-1,-7-7 0,-12-1-1,-7-3-1,-8 5-2,-7 2-2,-1 16-7,-9 6-25,6 8-5,-4 13 2,4 9-2</inkml:trace>
  <inkml:trace contextRef="#ctx0" brushRef="#br0" timeOffset="13859">6528 1377 77,'0'0'41,"0"0"0,-7 16 0,7-16-27,-8 10-10,8-10-3,-9 15 0,9-15-2,-10 15-1,10-15-3,-17 5-8,17-5-28,-13-4 1,3-1-1,-5-2 1</inkml:trace>
  <inkml:trace contextRef="#ctx0" brushRef="#br0" timeOffset="14120">5895 1481 85,'-6'22'41,"1"-4"0,4-2 0,-4-4-31,8 0-6,-1-1-2,-2-11-2,8 12-2,-8-12-4,22-2-12,-5-7-24,9-3 2,8-5-1,8-2 1</inkml:trace>
  <inkml:trace contextRef="#ctx0" brushRef="#br0" timeOffset="14377">7013 1419 83,'12'10'42,"-12"-10"0,16 14 0,-16-14-32,0 0-6,0 0-3,0 0 0,0 0-2,0 0-3,0 0-6,0 0-32,0 0 1,-8-15 0,8 15-1</inkml:trace>
  <inkml:trace contextRef="#ctx0" brushRef="#br0" timeOffset="14793">6537 1789 58,'12'0'38,"-12"0"-1,-16 15 0,3 0-23,-12-1-9,-1 5-3,-4 3 0,1 3-1,4 1 2,8-1-1,8-4 0,9 1 1,8-8-1,9-1-1,7-7-1,4-4-3,4 3-8,-8-7-27,2-1-1,-7-3-1,-3 3 1</inkml:trace>
  <inkml:trace contextRef="#ctx0" brushRef="#br0" timeOffset="15135">6247 2308 54,'10'34'40,"7"-7"-1,2-5 2,16-4-21,-5-16-8,13-3-5,0-11-4,6-2-1,-2-7-1,0 1 0,-4-2-1,-4 1-2,-5 6-2,-14-8-9,-3 5-28,-2-3 1,-3-2-2,-2-6 2</inkml:trace>
  <inkml:trace contextRef="#ctx0" brushRef="#br0" timeOffset="15496">6645 748 67,'-24'-49'38,"2"-6"-1,5-9-5,8 5-22,-2 1-5,10 6-2,3 5-1,8 9-1,5 7 0,9 7 0,6 0-1,7 5 0,4-4-1,4-7-4,9-4-30,-2-6-2,1-7-2,-1-7 2</inkml:trace>
</inkml:ink>
</file>

<file path=ppt/ink/ink14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6:58.58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190 97 78,'-35'24'38,"-2"-1"0,3-1 1,-4-6-30,15 1-4,6-2-2,11 4 0,13-3-1,17-1 0,21-3 0,24-3 0,24-3 0,23-3-1,22-3 1,19-5-1,13-1 0,9-1 0,1-2 0,-2 3 0,-14 2 1,-15 2-1,-23 1 0,-23 2 0,-23 1 1,-21 0-1,-21 1-1,-18-2 0,-20-1 1,0 0-1,-26-2 0,2 0 0,-8-2 0,-5-5-1,-7-2 1,-5-6 0,-3-3 0,-2-6 1,-2-2-1,2-3 0,4 1 0,6 4 1,8 0 0,8 8-1,11 5 0,17 13 0,14-2 1,16 9-2,17 7 2,14 5-1,13 3-1,9 2 1,7 0 1,-5 0-1,-8-4 0,-10 0 0,-17-4 0,-16 0 1,-21 2-1,-17 1 1,-22 5 0,-16 3-1,-12 5 1,-11 6 0,-8 0-1,-1 0 1,4-2-1,5-4 0,13-5 0,10-6-1,15-5 0,8-9-2,19-7-3,0 0-29,9-13-8,6-4 1,1-1-1</inkml:trace>
  <inkml:trace contextRef="#ctx0" brushRef="#br0" timeOffset="1163">518 740 47,'0'0'35,"0"0"2,9-10-1,-9 10-16,0 0-10,0 0-3,0 0-3,0 0-1,0 0-2,0 0 1,0 0-1,0 0 1,0 0-1,0 0 2,0 0-1,0 0 1,0 0 0,0-14-1,5 5 1,0-5-1,4-1-1,2-3-1,2-3 1,2 0-1,0 0 0,1-1 1,-2 5-1,-2 3 1,-3 2-1,-9 12 1,10-12-1,-10 12 1,0 0-1,-3 22-1,-2-2 1,-1 9 0,-3 9 0,-1 4 1,-1 6-1,-3 2 0,2 1 0,1-4 0,-3-5-2,6-3-1,-2-14-4,7 3-14,-3-15-20,3-3 1,3-10-1,-13 1 1</inkml:trace>
  <inkml:trace contextRef="#ctx0" brushRef="#br0" timeOffset="1598">472 1070 65,'7'14'39,"4"-5"0,7-1 1,-1-13-23,14 5-7,-2-8-5,3-1-2,-2-2-1,-2-1-2,-1 0-2,-7-1-1,-1 7-5,-11-9-10,4 9-22,-12 6 0,15-13 0,-15 13 2</inkml:trace>
  <inkml:trace contextRef="#ctx0" brushRef="#br0" timeOffset="1786">855 996 46,'0'0'35,"15"15"3,-8-3-1,4 6-15,-9-2-10,6 10-4,-6 1-4,2 4-1,-2 1-1,0 2 0,-1-2-2,-1-5-2,2 0-6,-6-14-25,5-3-4,-1-10-1,3-10-1</inkml:trace>
  <inkml:trace contextRef="#ctx0" brushRef="#br0" timeOffset="2071">1234 591 57,'-1'14'35,"-13"2"-1,-2 5 0,2 9-22,-7 2-7,3 7-2,4 2 1,8 1-1,7-1 2,8-3-2,9-10 1,11-5 0,4-12 0,6-8 0,-2-13-2,1-5 1,-5-11-2,-3-5 1,-7-5 0,-10-1-1,-7-4 1,-10 3-1,-7 3 0,-6 3 1,-5 6-3,-3 6-1,2 6-2,-3-2-14,9 13-22,4 0-1,13 3 0,0 0 1</inkml:trace>
</inkml:ink>
</file>

<file path=ppt/ink/ink14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7:03.44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47 203 60,'-16'-1'38,"1"0"-2,5 2 2,4 8-18,6-9-14,14 10-2,9-2-1,14 2 0,14 2-1,15 1 0,16 2-1,15-2 0,16-1 0,7 0-1,7-3 1,0 1-1,-1-1 1,-7 0-1,-9-3 1,-13-1-1,-15 0 1,-12-2-1,-20 2 0,-11-2 1,-12-3-1,-8 1 0,-9-1 0,-10 0 1,0 0-2,0 0 1,-1-14 0,-4 4 0,-3-1 0,-2-7 0,-5-3 0,-3-6 0,-4-7 0,-4-3 1,-3-4-1,-2 2 2,-1-1-1,4 7 0,3 6 0,6 7 0,6 11-1,13 9 0,5 10 0,13 6 0,12 7 0,8 5 0,8 0 0,4 3 0,2-1 1,0-5-2,-9-2 2,-3-2-2,-17 0 2,-14-2 0,-16 2-1,-12 2 1,-15 0 0,-11 2 0,-8 0 0,-3-1-1,2-1 0,3-7-2,7 0-1,7-9-2,15 1-10,3-9-26,6-1 2,1-2-1,-4 0 0</inkml:trace>
  <inkml:trace contextRef="#ctx0" brushRef="#br0" timeOffset="728">257 993 96,'17'1'39,"2"-7"2,6-3-2,0-11-31,9-1-3,1-3-3,0-2-1,-4 2 0,-5 2 0,-2 5 0,-5 2-1,-5 5 1,-14 10-1,12-8 0,-12 8 1,-4 20 0,-2-1-1,-2 6 0,-1 3 0,-3 6 0,0 2 0,-2 0-2,1-4-1,2-2-3,-3-10-5,11 1-19,-7-8-11,10-13 1,-19 11 0</inkml:trace>
  <inkml:trace contextRef="#ctx0" brushRef="#br0" timeOffset="998">365 1169 52,'-3'13'38,"4"-1"0,6-1 0,3-10-9,13 6-14,-2-9-6,6 1-3,0-5-3,-1 0-1,0-1-2,-3-3-3,0 4-6,-14-6-24,5 0-8,-1-3 2,1-1-1</inkml:trace>
  <inkml:trace contextRef="#ctx0" brushRef="#br0" timeOffset="1475">960 796 80,'-12'1'37,"12"-1"-1,-10 9-6,9 3-22,-4-2-5,2 7-1,0 3-1,3 5 0,3 4 0,4 4 1,4-2-1,6 0 1,6-1 0,8-4 0,3-8 1,6-5 0,1-10 0,1-6 0,-2-11-1,1-3 1,-8-8-1,-7-6 0,-10-2-1,-8-4 0,-9-1 0,-9 1-1,-6 5-1,-10 2-1,-5 8-2,-7 2-4,7 7-29,-5 7-3,1 6 0,2 3-1</inkml:trace>
  <inkml:trace contextRef="#ctx0" brushRef="#br0" timeOffset="1911">816 1187 94,'1'29'38,"-2"3"0,-3-5-4,1 7-27,-8 1-4,0 1-3,-4 0-2,-2-6-6,7-4-30,-3-3 0,3-11 0,10-12-2</inkml:trace>
</inkml:ink>
</file>

<file path=ppt/ink/ink1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8T17:32:00.326"/>
    </inkml:context>
    <inkml:brush xml:id="br0">
      <inkml:brushProperty name="width" value="0.05292" units="cm"/>
      <inkml:brushProperty name="height" value="0.05292" units="cm"/>
      <inkml:brushProperty name="color" value="#FF0000"/>
    </inkml:brush>
  </inkml:definitions>
  <inkml:trace contextRef="#ctx0" brushRef="#br0">6950 10667 70 0,'-12'-1'36'15,"7"-16"-1"-15,19 2-27 16,-9-12-4-16,13-7-1 16,1-11 1-16,10-4-1 15,2-10 1-15,5 0 0 16,1-6 0-16,4-2-2 0,-6-7 2 15,-1-1-2-15,-8-3 0 0,-4 0 1 16,-12-3-1-16,-7-4-1 16,-12-1 1-16,-10-3-1 15,-10 3 0-15,-9 4-1 16,-10 3 0-16,-7 5-2 16,-4 6 2-1,-2 13-1-15,0 13 0 16,-2 12 0-16,0 11 1 15,3 14 0-15,10 14-1 16,1 16 1-16,6 15 0 16,8 9 1-16,4 15 0 15,7 13 0-15,7 7 0 16,5 8 0-16,6 3 0 0,1 5 0 0,8-4-2 16,1-1 2-16,2-8-2 15,3-9 1-15,0-6 0 16,5-4 0-16,-4-9 0 15,6-5 2-15,-7-10-2 16,3-8 0-16,-3-9 0 16,-1-6 0-1,-1-7-1-15,-7-14-1 16,0 0-1-16,-6-23-4 16,2 5-5-16,-21-16-25 15,10 1-3-15,-12-9 1 16,5 4 4-16,-20-14 15 15,18 19 20-15,-12 0 0 0,0 4 0 16,11 15 27-16,-12 0 10 0,10 16-1 16,-7-5-3-1,17 21-14-15,-12-5-9 16,16 11-3-16,0-1-3 0,11 7-1 16,4 4-2-16,9 4 1 15,2 6-2-15,8-2 2 31,4-2-2-31,1-4 1 0,1-4-1 16,-3-5 0-16,0-7 2 16,-1-6-2-16,-2-16 1 15,0-2 0-15,0-13 0 16,1-9 0-16,5-8 0 16,5-13-1-16,1-2 1 15,8-3-1-15,0 1 1 0,3 3-2 16,-1 9 0-16,-4 5 0 15,-3 12-4-15,-18 1-17 16,1 14-18-16,-18-4-1 16,-1 11 1-16,-17-21 0 15,5 4 40-15</inkml:trace>
  <inkml:trace contextRef="#ctx0" brushRef="#br0" timeOffset="502.9886">6764 8276 85 0,'-43'29'35'15,"13"10"-12"-15,2 2-21 31,14 2-2-31,14 3 2 0,15-5-1 16,14-3 2-16,18-7 0 16,9-14 0-16,14-6 1 15,0-19 0-15,4-6 0 16,-10-10-1-16,-5-3 1 16,-17-5-1-16,-12-4-2 15,-22 1 1-15,-16 7-1 0,-19 8-1 16,-11 6 1-16,-11 9-2 15,-6 7-2-15,6 21-12 16,-6-3-24-16,15 16-1 16,8-4-1-16,17 10 1 15,6 5 36-15</inkml:trace>
  <inkml:trace contextRef="#ctx0" brushRef="#br0" timeOffset="4529.8231">13091 10204 48 0,'-9'15'33'0,"-2"0"0"15,-10-4-22-15,10 9-4 16,-5-9-2-16,7 6 1 16,-6-1-1-16,7 4 0 15,-1-7-1-15,5 6 0 0,4-19-1 16,-12 25 0-16,9-14-1 15,3-11 0-15,0 0-1 16,0 0 0-16,18-8 0 16,-1-14 1-16,4-7-1 15,6-12-1-15,1-6 2 16,5-14-2 0,0-8 2-16,-1-13-1 15,-6-5 0-15,-4-4-1 16,-9-7 1-16,-8-7 0 15,-9-2-1-15,-11 1 0 16,-13 0 0-16,-6 5-1 16,-9 10 1-16,-8 8 0 0,-2 10 1 15,-7 8-1-15,0 16 1 16,1 5 0-16,1 20 0 16,4 13 0-16,4 7-1 0,3 15 1 15,3 8-1-15,10 18 0 16,2 10 0-16,9 16-1 15,4 9 2-15,5 4-1 16,6 12 0-16,6 2 0 0,4 4 1 16,4 0-1-16,4-8 1 15,2-5 0-15,1-6-1 16,2-5 0-16,0-8 1 16,-1-11-1-16,-2-7 0 15,1-8 0-15,-4-7 0 16,0-5 0-1,-3-6 0-15,-6-18-1 16,7 15-1-16,-7-15-1 0,0 0-2 16,-13-11-7-16,13 11-26 15,-24-18-2-15,5 7 1 16,-17-10 0-16,9 9 25 16</inkml:trace>
  <inkml:trace contextRef="#ctx0" brushRef="#br0" timeOffset="4845.3372">12166 9881 78 0,'0'0'37'16,"0"0"1"-16,0 0-27 15,12 11-6-15,-2-4-2 32,2-1 0-32,6 8-1 0,3 1 0 15,2 3-1-15,2 7-2 16,3 1 1-16,4 2 1 15,3 4-2-15,0 5 1 16,-3-1 0-16,-1-2 0 16,0 1 0-16,-2-9 0 0,-7 1 0 15,-2-9 0-15,-3-4 1 16,-1-13-1-16,0-11 0 16,-1-9 2-16,-1-12-2 0,1-4 0 15,-2-8 1-15,0-10-3 16,-6-6-3-16,8 4-31 15,-19-4-2-15,3 3-2 16,-8-5 0-16,3-3 19 0</inkml:trace>
  <inkml:trace contextRef="#ctx0" brushRef="#br0" timeOffset="5379.5202">12612 8042 63 0,'-16'-23'37'15,"3"10"0"-15,-6-4-29 32,1 11-3-32,-7 6-1 0,0 14-2 15,-3 8 0-15,-1 13 0 16,0 6-1-16,4 4 0 15,5 4-2-15,10-1 1 16,15-5 0-16,13-7 0 16,12-12 0-16,13-12 1 15,9-13 0-15,7-12 0 0,2-13 1 16,-1-6 1-16,-10-10-1 0,-7 1 1 16,-16-9-1-1,-13 7 1-15,-14-1-1 16,-13 10 0-16,-11 11-2 15,-9 8-1-15,-4 13-2 0,-6-1-12 32,7 28-23-32,-3-1-2 0,16 17 0 15,3 4-1-15,17 11 37 16</inkml:trace>
  <inkml:trace contextRef="#ctx0" brushRef="#br0" timeOffset="7574.0112">14429 11841 66 0,'0'0'35'0,"0"0"-2"0,23-11-24 16,-23 11-5-16,10-12 0 15,-10 12-1-15,0 0 0 16,13-15 0-16,-13 15-1 16,16-3 0-16,-1 2-1 31,5-8 1-31,11 2-1 0,13-4-1 16,15-5 0-16,15-2 0 15,17-4 2-15,17-5-1 16,20-1 1-16,18-1-2 15,12-2 2-15,10-3 0 16,11 2 0-16,2 2-1 16,1-3 0-16,-8 5 0 0,-11 1 0 15,-13 2 1-15,-13 5-1 16,-20 2-2-16,-18 2 2 16,-17 3 0-16,-18 1-1 15,-14 5 0-15,-13 2 1 0,-16 1-1 16,-5 2 1-16,-16 2-1 31,12 2 1-31,-12-2-1 16,0 0-1-16,-12 9 1 0,12-9-2 15,-12-6 0-15,0 0-1 16,12 6-1-16,-22-15-2 16,22 15-1-16,-30-28-5 15,30 28-12-15,-35-27-15 16,17 15 1-16,-10-10 1 0,4 3 23 15</inkml:trace>
  <inkml:trace contextRef="#ctx0" brushRef="#br0" timeOffset="7944.5585">16729 10974 84 0,'-33'-11'37'16,"11"14"-17"-16,-5-9-11 0,12 8-5 15,15-2-1-15,0 0-2 16,3 18 1-1,21-8-1 1,12 1-1-16,12 2 1 0,12 0 1 16,11 1 0-16,4-1 0 0,6 6 0 15,-1-2 0 1,-3-2-1-16,-9 0 1 16,-11 1 0-16,-18 0 0 15,-12 4-1-15,-21 6 1 0,-12 4 0 16,-21 0-1-16,-13 12 0 15,-15 3-1-15,-13 6 1 16,-8 3 0-16,-2 3 0 16,1-5 0-16,1-4-1 0,8-5 0 15,10-9-1-15,16-6 0 16,10-9-4-16,16-6-4 16,-2-19-30-16,18 6-1 15,2-23 0-15,7 6-1 16,-7-10 28-16</inkml:trace>
  <inkml:trace contextRef="#ctx0" brushRef="#br0" timeOffset="8510.0937">15406 12314 79 0,'-17'-7'37'0,"17"7"0"16,6-29-29-16,13 10-5 0,5-9 0 15,10-1-1-15,4-7 1 16,8 4 0-16,-1-5-1 15,3 4 0-15,-3-1 1 16,-6 4-2-16,-8 3 3 16,-7 10-3-1,-7 6 1-15,-7 5-1 16,-10 6 0-16,-1 19 1 16,-8 8-2-16,-7 7 1 15,-4 16-3-15,0 5 2 16,-5 8-1-16,-3 7 0 15,3 3 0-15,0-4-1 16,3-2 0-16,4-4-1 0,5-4-1 16,2-15-2-16,9 3-5 15,-14-17-28-15,16-3 0 16,-11-15 1-16,8 0-1 16,-14-12 33-16</inkml:trace>
  <inkml:trace contextRef="#ctx0" brushRef="#br0" timeOffset="8811.8244">15334 12772 108 0,'40'1'41'16,"15"11"-13"-16,3-15-22 16,8-2-2-1,3-5-2-15,-2 2-1 16,-5-6-1-16,-6 5 1 15,-8 4-1-15,-7 2-1 16,-5 3 1-16,-9 0 1 0,-4 3-1 16,-7-2 0-16,-3 6 0 15,-13-7-1 1,17 3-1-16,-17-3-2 0,14-10-10 16,-13-7-25-16,13-2-2 0,-10-12 1 15,12-4-1-15,-2-9 33 16</inkml:trace>
  <inkml:trace contextRef="#ctx0" brushRef="#br0" timeOffset="10421.2504">18545 10133 59 0,'-3'-17'33'16,"3"17"-14"-16,-4-16-11 15,4 16-1-15,0-18-2 0,0 18 1 16,-3-13-1-16,3 13 1 15,-9-15-2-15,9 15-1 16,-24-8 0-16,11 5-1 16,-10-5 1-16,3 3-1 15,-7-2-1-15,5 5 1 16,-8-6-1 0,6 4 1-16,-7 1-2 15,7 4 1-15,-5 5 0 16,4 0 0-16,-3 3 1 15,2-1-2-15,-1 9 1 0,-4-4-1 16,4 7 1-16,-4 2-1 16,1 1 0-1,-4 8 0-15,-4 2-2 0,-2 6 3 16,0 5-2-16,-4 4 1 0,0 4 0 16,-1 3 0-16,2 2 0 15,0 1 0-15,3 4 0 16,4 3-1-16,3-1 1 15,2 3 0-15,2-2 0 16,9 2-1-16,0 2 1 0,5 3-1 16,7-4 0-16,5 2 2 15,5-6-2-15,7 1 2 16,10-3-1-16,6 1 1 16,7-4 0-16,8-4 0 15,8-2 1-15,8-4-1 31,8 1 1-31,7-2-2 0,5-8 2 16,5-3-1-16,5-5-1 16,1-6 0-16,3-5 0 15,3-15 1-15,0-8-1 16,0-10 1-16,-1-5 0 0,1-8 0 16,-5-14 0-16,-1-7 0 15,-9-9-1-15,-5-1 1 16,-6-9-1-16,-7-8 0 0,-6-8 1 15,-7-3-1-15,-10 0 0 16,-5 2 0-16,-8-2 1 16,-8 3 0-16,-11 2 0 15,-7 6-1-15,-16 7 1 16,-6 1-1 0,-6 2 1-16,-14 3 0 15,-4-2 0-15,-7 6 0 16,-7 1-2-16,1 2 1 0,1 7 0 15,-2 2 0-15,1 6 1 16,5 4-2-16,3 12 1 16,5 0-1-16,5 5 0 15,2 2-1-15,9 7-2 0,-2-4-2 16,14 14-8-16,-14-12-20 16,15 9-8-16,-4-1 2 15,8 8-1-15,-3-5 28 16</inkml:trace>
  <inkml:trace contextRef="#ctx0" brushRef="#br0" timeOffset="12010.1786">18965 10012 67 0,'15'-12'37'0,"1"7"2"16,-15-13-26-16,7 2-8 15,-3-5-1 1,0-2-1-16,-10 2 1 16,0 2-1-16,-6-2 0 15,-1 0 0-15,-8 0-1 16,-4 4 0-16,-7-1 0 15,-2 4 0-15,-5 0-1 16,-7-1 0-16,1-2 0 16,-4 6 0-16,1-1-1 0,-4 6 1 15,6-5 0-15,-1 0-1 16,1 3 0-16,2 3 0 16,0 5 1-16,1-3-2 15,0 6 2-15,3 1-1 16,-1 4 0-16,-2 7 1 0,-2-1-2 15,4 2 1-15,0-2 1 16,3 6-1-16,0-2 0 16,1-1 0-16,3 3 0 0,1-2 1 15,3 0-1-15,2 4 0 16,-2 0 0-16,4 2-1 16,-2 4 1-16,-1 0 0 31,2 6 0-31,-1 3-1 0,-1 2 1 15,1 4 0-15,-1 3 0 16,0 2 0-16,-3 5 0 16,3 1 0-16,-1 0-1 15,1-1 1-15,1 0 0 16,-1 0 1-16,2-1-1 16,4 1-1-16,2-8 1 0,4 4-1 15,0-2 1-15,2 2-1 16,4-2 0-16,2-1 0 15,4 0 1-15,1-3 0 16,3-1 0-16,-3 1 1 16,7 3-2-16,-2-3 2 0,4 6-2 31,0 1 2-31,0 0-2 16,4 1 1-16,0 3 0 15,5 1 1-15,-2-5 1 16,5 3-1-16,0-3 0 0,4 3 0 15,-1-3 1-15,5-2-1 16,0 0 0-16,2-1-1 16,3 0 0-16,4 1 0 0,5-3 0 15,1-2 0-15,5-1 0 16,9 0 1-16,1-1-2 16,8-3 1-16,0 0 1 15,5-10-1-15,1 2 0 16,2-3 0-16,0-4 1 15,-1-5-1-15,1-3 1 0,4-5 1 16,-1-6-2-16,4-4 0 16,2-5 0-16,2-11 0 15,1-7 0-15,0-7 0 16,3-9 0-16,-1-12 0 16,0-8 0-16,-2-3 1 31,-2-12-1-31,-8-4 1 0,-2-2-1 15,-11-5 0-15,-9-4-1 16,-6 0 2-16,-14-4-2 16,-10-5 1-16,-11 2 0 0,-10 1-2 15,-9-3 1-15,-8 3 1 16,-6 6 0-16,-9 0-1 16,-4 8 0-16,-4 3 1 15,0 3 0-15,1 2 1 0,1 7-2 16,1 0 1-16,3 4 1 15,3 3-1-15,5 7 0 16,3 4 0-16,-1 4 0 16,-1 4 1-16,2 0-2 15,-8 3 1 1,-5 7 0-16,-5 8 0 16,-4-1-1-16,-8 4 2 15,-5 4-1-15,-6 3 0 16,-1 8-1-16,-3 4 1 15,3 0-1-15,-1-6-1 16,10 14-4-16,-11-19-10 16,26 13-12-16,-7-16-13 0,17-3 0 15,0-13-1-15,15-6 18 16</inkml:trace>
  <inkml:trace contextRef="#ctx0" brushRef="#br0" timeOffset="12741.2534">17877 9343 46 0,'-1'17'35'16,"1"-17"-1"-16,0 0-21 0,0 0-2 16,0 0-4-16,0 0 1 31,-16-24-1-31,15 10-2 16,-8-8 0-16,4-2-1 15,-5-10 0-15,2-3-1 0,-1-12 0 16,-1-6 0-16,0-5-1 15,1-7-1-15,4-2 0 16,2-2 0-16,4-2-1 16,6 3 1-16,6-2-1 0,7 8-1 15,8-1 1-15,7 10-1 16,7 0 0-16,3 9 1 16,6 7 1-16,2 7-2 15,1 9 2-15,0 10-1 16,-2 16 0-16,0 5 0 15,-7 14 0-15,1 7 0 0,-8 16-1 16,-7 9 1-16,-5 11 0 16,-5 13 0-16,-6-4 1 15,-8 5-1-15,-5-2 1 16,-4-1-1-16,-4-7 0 16,1-6 0-16,-1-8 0 0,-2-16 0 31,2-1-2-31,-3-11-1 15,5-1-2-15,-5-14-4 16,13 3-24-16,-18-8-6 0,1 0-1 16,-6-11 0-16,0-1 19 15</inkml:trace>
  <inkml:trace contextRef="#ctx0" brushRef="#br0" timeOffset="13065.0175">18180 9033 80 0,'21'4'37'16,"-4"-4"-1"-16,8 9-28 15,-6 3-5 1,1 8-2-16,-7 7 0 16,1 5 0-16,-11 3 0 0,2 8 0 15,-3-2 0-15,0 1-1 16,-1-6 1-16,5-6 2 15,4-13-1 1,6-8 1-16,7-12-1 0,9-12-1 16,-1-4 0-16,7-8 2 0,1-6-2 15,-4-2-1-15,-4 2-2 16,-7-3-2-16,-2 15-11 16,-18-10-24-16,0 6 1 15,-13-6-3-15,2 4 2 16,-6-3 31-16</inkml:trace>
  <inkml:trace contextRef="#ctx0" brushRef="#br0" timeOffset="13701.1975">18129 7758 50 0,'0'0'36'16,"-18"6"-1"-16,-1-3-18 0,3 14-13 15,-5 4-1-15,0 4-1 32,-1 1 0-32,9 2 0 15,5-5 0-15,9-5-1 0,9-3 1 0,11-4 1 16,6-10 0-16,7-4-1 31,3-7 1-31,1-5-1 0,-5-4 0 16,-6-1 1-16,-10-5-2 15,-9-3-1-15,-11 3 0 16,-6 0-2-16,-11 4-1 16,-7 1-2-16,5 14-14 15,-11-15-20-15,7 11 1 16,-5-3 0-16,8 0 8 0,1-4 30 15</inkml:trace>
  <inkml:trace contextRef="#ctx0" brushRef="#br0" timeOffset="13986.6847">18128 7233 76 0,'0'16'36'0,"1"11"-5"16,-9-5-28-1,3 2-2-15,-3 5 0 16,-1 0-1-16,2 0-1 15,-3-6-1-15,4 5-3 0,-5-11-19 16,9 0-10-16,-3-1-1 16,5-16 0-16,1 16 24 31</inkml:trace>
</inkml:ink>
</file>

<file path=ppt/ink/ink15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7:16.01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1663-2 51,'-9'1'36,"9"-1"-1,-10 7-9,10-7-9,0 0-3,0 0-5,0 0-3,-10 2-1,10-2-2,-7 23-1,2 1 0,-3 8-1,0 11 1,0 8-1,0 9 0,-2 6 0,4 3 1,1 0-1,2-2 0,0-6 0,2-7 0,0-7 0,1-7 0,0-9-1,0-6 0,0-9 0,0-5 0,0-11-1,0 10 0,0-10-1,0 0-1,-2-11-4,-5-2-5,10 0-26,-9-3-1,1-2 0,-3-3 1</inkml:trace>
  <inkml:trace contextRef="#ctx0" brushRef="#br0" timeOffset="362">1417 580 57,'-13'22'38,"12"-1"-1,3 3 1,-4-2-21,13 11-8,-2-1-4,4 4-1,-2 0-2,1 1 1,0-8-2,-1 0 2,1-11-2,0-1 2,1-11-1,5-4-1,3-8 1,3-4-2,3-3 1,3-2-2,0 0 0,-4-3-3,1 7-6,-11 1-31,3-1 2,-6-1-1,-2 1 0</inkml:trace>
  <inkml:trace contextRef="#ctx0" brushRef="#br0" timeOffset="739">2145 360 61,'-6'11'35,"-6"-3"0,-6 2-2,-5 3-24,4 6-6,-2 9-2,5 5 0,3 6-1,10 1 2,8-1-1,11-1 1,8-7 0,8-6 1,5-12 0,6-8 0,0-14 1,3-5-1,-6-13 1,-2-4-1,-6-10 0,-6-2-1,-9-4 1,-7 0-1,-11 3 0,-7 6 0,-11 10-2,-8 8 0,-7 14-3,-11 5-16,1 17-22,1 7 2,4 5-2,5 3 0</inkml:trace>
  <inkml:trace contextRef="#ctx0" brushRef="#br0" timeOffset="72716">1704 1628 46,'-29'-18'39,"-4"-2"0,-7-1 0,-7-8-17,3 2-12,-10-4-5,0 4 0,-9-2-2,-5 6-1,-6 3 0,0 10-1,-7 8 1,-2 11-2,-4 13 1,-2 11-1,1 13 1,0 12-2,3 13 1,2 14-1,5 13 1,4 14-1,8 15 1,6 15-1,10 17 0,7 11 0,11 10 0,11 3 0,11 0 1,13 0-2,14-5 2,12-12-1,11-5 1,17-10-1,10-15 2,11-7-2,10-9 1,10-14 0,10-13 1,10-12-1,10-18 0,7-15 1,8-14-1,7-15 0,7-17 1,3-12-1,4-18 1,0-10-1,-1-14 1,-4-10 0,-6-13-1,-10-14 1,-10-11 0,-12-12 0,-15-9 0,-16-8 0,-20-9 0,-17-9-1,-18-3 1,-18-3 0,-16 2 0,-16 0 0,-16 6 0,-14 6-1,-12 7 1,-12 10 1,-12 10-2,-11 9 1,-12 12 0,-7 12-1,-9 12 0,-7 12 0,-2 11-1,-4 9-1,5 12-2,-2 3-10,10 11-28,3 5 1,9 6-2,7 4 2</inkml:trace>
  <inkml:trace contextRef="#ctx0" brushRef="#br0" timeOffset="73483">459 2329 56,'0'0'38,"-16"16"0,18-3 1,-1-1-25,15 14-6,2 5-3,10 15-1,3 8-1,7 13 0,5 4-1,2 5-1,0-1-1,-3-2 0,-3-3-1,-5-12-3,-1-3-10,-9-18-27,-3-14 1,-10-17-1,-2-12 1</inkml:trace>
  <inkml:trace contextRef="#ctx0" brushRef="#br0" timeOffset="73738">870 2417 76,'-20'26'41,"-8"12"-1,-2 15 1,-10 2-32,2 8-5,-5 7-2,1-1-1,3-2-2,2-4 1,6-7-2,5-13-2,11-7-3,6-20-12,9-16-22,24-2 2,8-21 0,10-14 0</inkml:trace>
  <inkml:trace contextRef="#ctx0" brushRef="#br0" timeOffset="73941">1217 2483 65,'41'3'40,"-5"22"0,-9 13-2,0 19-22,-7 7-11,4 7-1,0 4-3,-1-2 0,0-6-2,-1-9-1,1-11-1,-3-13-3,2-11-7,-8-20-27,1-13 0,-2-20 0,1-10 2</inkml:trace>
  <inkml:trace contextRef="#ctx0" brushRef="#br0" timeOffset="74134">1622 2587 66,'-19'7'40,"-6"18"1,-10 13 0,4 15-25,-14 1-11,0 4-2,1 1-1,4-5-1,3-7-2,8-10-1,9-8 0,7-13-3,13-16-2,0 0-16,21-24-19,4-5 3,10-9-1,7-10 2</inkml:trace>
  <inkml:trace contextRef="#ctx0" brushRef="#br0" timeOffset="74413">1964 2563 63,'1'32'41,"3"0"-1,9 3 1,3-7-26,17 7-8,1 0-2,7 2-3,2-1-1,1-4-1,-4-3-1,-5-7-2,-6-3-2,-10-12-4,1 0-23,-12-16-9,-4-7 2,-5-9-1</inkml:trace>
  <inkml:trace contextRef="#ctx0" brushRef="#br0" timeOffset="74601">2317 2545 70,'-3'-27'41,"0"17"0,-8 10-7,3 26-16,-14 11-9,-3 16-3,-10 11-2,-7 10-2,-8 5-1,-2 3 0,-1-6-1,1-7-2,5-12-1,4-13-1,10-10-5,-3-16-27,16-9-7,1-10 1,6-3 0</inkml:trace>
  <inkml:trace contextRef="#ctx0" brushRef="#br0" timeOffset="75130">1357 3522 62,'0'0'39,"-4"19"-1,-4-9-4,-1 8-24,-9-2-6,-1 5-3,-2 3 0,-3 0-1,2-1 0,4-1 0,3-4 0,4 1 1,5-2-1,6 3 0,5-1 0,6 0 1,7 2-1,2-2 0,4 0 0,1-2 0,2-4-1,-1-6 0,-2-1-3,-6-12-4,7 8-13,-10-8-16,1-1-2,-4-1 1,-1 3 0</inkml:trace>
  <inkml:trace contextRef="#ctx0" brushRef="#br0" timeOffset="75496">1199 4462 52,'-1'12'38,"1"-12"1,16-8-7,-7-22-18,14 1-6,-2-12-3,7 0 0,1-4-2,3 5-1,-1 2 0,1 8-2,0 8 1,2 11-1,2 16 1,1 8-1,0 8 0,-3 4 0,1 3 0,-3 1 1,-3-4-2,-6-2 0,-4-8-4,-19-15-36,18-2 1,-11-17-1,-2-12 1</inkml:trace>
  <inkml:trace contextRef="#ctx0" brushRef="#br0" timeOffset="76030">1707 1908 61,'21'-3'39,"3"-8"-1,4-9 2,3 1-26,2-16-9,9-6-3,5-8 1,6 3 0,4-2-1,4 6 1,3 2-1,3 12 1,1 7-2,3 13 1,-5 8-1,-1 5-1,-6 4 1,-4 5-1,-7-2 0,-8-3-1,-6-3-4,-9-11-34,0-7-2,-4-8 1,1-13-3</inkml:trace>
  <inkml:trace contextRef="#ctx0" brushRef="#br0" timeOffset="79300">3435 2769 71,'-13'6'41,"13"-6"-1,-3-11 0,3-7-30,12-1-5,8-6-2,9-4-2,13-5-1,12-2 0,15 0 0,8 2 1,12 4-1,8 8 1,4 8-1,2 11 0,-5 14 0,-5 12 1,-11 13-1,-8 10 0,-14 11 1,-13 7-1,-14 5 1,-14 7-1,-16-1 1,-14 1 0,-15-2-1,-9-3 1,-12-5 0,-8-5 0,-7-6 0,-6-9 0,-2-5-1,0-8 1,3-7-2,-1-6 0,4-4-1,4-7-1,8-4-2,5-12-5,17 0-25,1-11-6,13-6 0,7-7 0</inkml:trace>
  <inkml:trace contextRef="#ctx0" brushRef="#br0" timeOffset="79713">3971 3046 50,'0'0'40,"0"11"-2,-10 4 1,-14-2-18,-4 12-14,-9 0-5,-7 8-1,-6 3-1,-1 3 1,1 4-1,3 0 1,8 0 0,8 3 1,10-2-1,13 2 0,14-3 1,15 0-1,15-3 1,15-4-1,11-5 0,7-4-2,9-4 1,0-6-1,-3-5-1,-7-7-4,-3 0-30,-16-8-5,-8-6-1,-9-5 2</inkml:trace>
  <inkml:trace contextRef="#ctx0" brushRef="#br0" timeOffset="80155">5020 2487 51,'0'0'42,"12"29"-2,-9-1 1,0 15-18,-7 2-17,1 8-3,0 5-2,-1-1-2,-1-1-1,-1-8-1,4-3-2,-5-14-5,10 1-12,-4-12-17,3-9 0,-2-11-1,0 0 1</inkml:trace>
  <inkml:trace contextRef="#ctx0" brushRef="#br0" timeOffset="80561">5241 3061 63,'0'16'41,"1"3"-1,-4-2 0,3 6-30,-9-1-7,0 3-3,0 3-1,-3-2-2,5 3-5,-4-14-15,8-1-15,3-14-1,12 0-1,4-17 1</inkml:trace>
  <inkml:trace contextRef="#ctx0" brushRef="#br0" timeOffset="80763">5657 2700 51,'5'21'38,"-15"13"-3,-7 11-1,-4 4-25,4 4-9,7 0-2,7-7 0,10-12 1,11-13 0,11-15 2,11-13 2,2-15 2,2-7 1,-5-12 0,-3 2 0,-15-6 0,-6 3 0,-17 2-2,-9 6 0,-9 6-2,-7 2-3,2 10-10,0-12-31,11-5 2,13-14-3,20-13 2</inkml:trace>
</inkml:ink>
</file>

<file path=ppt/ink/ink15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8:37.34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-8 366 64,'0'10'41,"0"-10"-1,6-15 1,11 0-28,-8-12-8,12-4-1,5-6-1,11-2-1,11-3 1,10 2-1,13-2-1,10 8 0,12 7 0,5 9-1,1 9-1,4 10 1,-5 13-1,-2 10 0,-7 12 1,-13 10 0,-11 8 0,-14 9 1,-12 3-1,-18 8 1,-15-2 0,-18 1-1,-16-1 2,-13-3-2,-15-4 0,-5-2 1,-11-8 0,-4-5 0,-2-7-1,-1-6 1,2-8-1,4-4 1,3-9-1,6-4 0,6-3 0,6-4-1,7-2 1,7-3-1,7-1 0,5-1-1,9 0 1,1-1-1,16 3 0,-15-7-2,15 7 0,0 0-2,0 0-2,0 0-7,0 0-18,0 0-7,7-13 0,-7 13 2</inkml:trace>
  <inkml:trace contextRef="#ctx0" brushRef="#br0" timeOffset="543">172 817 55,'-2'9'36,"2"8"0,0 7-9,-4 0-16,10 10-4,-4 3-2,5 6-1,-1-2 0,3 4-1,-2-8-1,1-1 0,-1-7 0,-2-5-1,-3-7 0,0-4 1,-2-13-2,0 0 1,-8-11 0,2-5 0,-4-6 0,-1-6 1,-6-6 1,0-4-1,-2 0 1,0 2-1,2 2 1,2 5-1,3 4 0,10 8 0,9 7-1,11 10 0,10 5-1,8 1 0,9 4 0,9-3-1,7 0-2,3-9-3,5 3-6,-7-18-19,9 0-11,-3-5 1,-2-4-2</inkml:trace>
  <inkml:trace contextRef="#ctx0" brushRef="#br0" timeOffset="1226">1560 689 64,'0'0'39,"-13"-6"-2,4 4-10,9 2-13,-28 17-8,7 1-3,-7 6-2,-1 7 0,8 6-2,1 3 1,15 1 0,9-4 0,17-4-1,14-11 0,14-9 2,9-12 0,-1-10 0,6-9 1,-13-9 0,-5-2 1,-13-6 0,-12 1 1,-18-1-1,-15 1-2,-9 3 0,-7 3-1,-7 5 0,2 3-3,0 7-1,5-2-3,9 14-8,4-1-15,16 2-10,-4 11 1,16-4-1</inkml:trace>
  <inkml:trace contextRef="#ctx0" brushRef="#br0" timeOffset="1577">1866 964 43,'12'39'36,"-1"-2"2,-4-4-2,-4-8-15,1 2-14,-6-7-4,0-5-4,-2-1-3,4-14-5,-4 11-18,4-11-9,0 0-1,0-14 1</inkml:trace>
  <inkml:trace contextRef="#ctx0" brushRef="#br0" timeOffset="1815">2247 579 69,'13'-3'38,"1"16"-1,-6 11-13,-7 4-13,-1 13-6,-6 3-1,0 7-2,-7-1 1,2-1-2,-4-6 0,3-7-3,6-1-10,1-11-27,6-13 1,-1-11-2,0 0 1</inkml:trace>
</inkml:ink>
</file>

<file path=ppt/ink/ink15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2:06.95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-2 345 40,'1'10'29,"-1"-10"-3,0 0-4,0 0-6,0 0-3,5-16-3,-5 16-1,4-26-2,-1 11-2,-3-4-1,4 3-1,-4-3 1,2 1-1,-2-2 0,1 1 0,-2 4-1,1-1 0,-1 0 0,0 2 0,0 0-1,0 5 1,1 9-1,-3-13-1,3 13 1,0 0-1,0 0 0,14-4 0,0 7-1,4-2 1,7-1-1,8-1 2,7-5-1,5 0 0,1-5 1,-2-1-1,-1 0 1,-4-1-1,-7 3 0,-7 0 1,-8 6-1,-5-1 1,-12 5-1,10 0 1,-10 0 0,0 0 0,0 0-1,0 0 0,0 0 1,0 0-1,0 0 0,0 0-1,0 0 1,3 18 1,0-4-1,0 6 1,0 4 0,-1 7 0,0 1 0,-1 5 0,-1-1 0,-2-2-2,3-1-3,-6-13-36,11-9-3,3-17 1,9-16-2</inkml:trace>
</inkml:ink>
</file>

<file path=ppt/ink/ink15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2:25.25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1258 1459 47,'1'-12'34,"-6"-3"2,-4-4-10,5 8-11,-14-10-3,6 8-4,-10-4-2,2 5 0,-5-2-2,-2 7-1,-4-2 0,0 6-1,-3 4-1,-2 6-1,-2 5 0,-1 6 0,-2 9 0,1 4 0,-1 9 0,2 8 0,0 10 0,2 8 0,5 5 0,5 9 0,7 4 1,5 8-1,9 7 0,7 2 0,9 6 0,9 2 1,8 0 0,5-4-1,8-5 0,5-7 1,4-12-1,6-9 0,2-18 1,2-14-1,3-14 0,1-12 0,1-13 0,2-15 1,3-15-1,1-12 2,0-19-1,2-11 0,-2-16 2,-1-8-1,-7-10-1,-3-7 1,-11-3-1,-5 1 0,-12-1 1,-12 8 0,-12 7-1,-11 6 1,-11 5 0,-16 10-1,-12 9 0,-10 8-1,-13 11 1,-9 10-2,-8 8 1,-1 7-1,-1 9 0,3 8-1,6 5 0,6 4-1,11 1-2,5 0-3,17 10-15,3-5-19,4 2 1,0-3-1,1 0 2</inkml:trace>
  <inkml:trace contextRef="#ctx0" brushRef="#br0" timeOffset="942">91 1762 50,'-11'-7'36,"11"7"0,-16-7-7,6-1-15,10 8-5,0 0-4,3 18-1,5-4-2,4 2-1,5 6 0,5 2 0,4 1 0,4 1 0,1-2-1,0-3 1,-3-2-1,0-2 1,-4-4 0,-5-1-1,-3-2 1,-5-2 0,-11-8-1,15 14 2,-15-14-1,0 0 0,6 11 0,-6-11 0,0 0 0,0 0-1,0 0 1,0 0 0,0 0-1,0 0 1,0 0 0,0 0 0,0 0 0,-1 10 0,1-10 1,0 0-1,0 0 1,0 0-1,0 0 0,0 0 0,0 0 0,0 0-1,-9 3 0,9-3 1,0 0-1,0 0 1,0 0-2,-11 5 1,11-5 0,-9 5 0,9-5 0,-16 17-1,7-3 1,-4 7-1,-2 4 2,-1 4-1,-1 1 1,-2 3 0,2 1 0,-2-2-1,2 0 1,0-4-1,3-1 0,0-5-1,3 0 1,2-7 0,2-3 0,2-2 0,5-10 0,0 0 1,0 0-1,0 0 1,0 0-1,0 0 0,0 0 1,-5-14-2,5 14 1,-3-19 0,2 2 1,-2-3-1,0-7 0,-1-2 0,-3-7-1,1-6 1,-2-3 0,1-3-1,-2 2 0,1-1 1,-1 3-1,1 2 1,0 7 1,2 6-1,0 3 1,3 8-1,-2 4 1,3 3-1,2 11 0,-4-9 0,4 9 0,0 0-1,0 0 1,0 0 0,0 0-1,0 0 0,0 0 0,0 0-2,0 0-2,0 0-5,-2-12-31,5-1 1,3-2-1,2-8 1</inkml:trace>
  <inkml:trace contextRef="#ctx0" brushRef="#br0" timeOffset="2093">1681 738 10,'30'-26'32,"-5"-1"2,-5 4 2,-1 4-15,-15-5-8,1 8-3,-18 5-1,-5 10-1,-12 4-3,-5 7-2,-7 4-1,-4 6-1,0 4 0,5 3-1,7 1 1,12 4 0,13 3 1,14-1-1,14 2 1,11-2-1,12-1 1,4 0-1,1-5 1,-5-5-1,-5-7-1,-8 0 2,-9-4-1,-9-2 0,-16 0-1,-7-3 0,-10-1 1,-4-2-1,-5-1-1,-4-2 0,1-4-1,0-3-2,8-3-1,0-9-8,15-1-26,4-3 1,12-3-1,7-11 2</inkml:trace>
  <inkml:trace contextRef="#ctx0" brushRef="#br0" timeOffset="2528">2151 159 54,'0'0'36,"0"0"-1,2 15 1,-8 14-29,-8 7-1,0 13-2,-5 10-1,0 8-1,0 8 1,3 5-1,1-3-1,2-1 0,4-9 0,1-6-3,6-12 0,-1-12-4,5-4-7,-6-17-15,6-7-8,-2-9-1,3-11 0</inkml:trace>
  <inkml:trace contextRef="#ctx0" brushRef="#br0" timeOffset="2753">1870 763 31,'0'0'33,"-10"-5"4,22 5-2,15 2-20,4-9-6,14 1 1,0-12-3,10 1-1,-5-6-1,-1 2-2,-11 0 0,-5 4 0,-10 7-1,-9 10 0,-10 10-1,-8 10 1,-8 8-2,-4 9 1,-4 3 0,-3 7 0,-3-1 0,1-1-1,1-5 0,2-7 0,6-5 0,3-8 0,7-11 0,6-9 0,10-9-1,5-7 2,5-10-2,5-6 1,3-8 1,3-3-1,-1-1 1,0 1 0,-6 4-1,-1 6 1,-9 7 0,-1 8 1,-13 18-2,17-5 1,-9 16-1,0 5 0,2 6 0,1 5 0,5 4 0,-1-1 1,4 0-1,-5-4 1,1-4 0,-5-1-1,-3-6 1,-6-3-1,-1-12 1,-17 10-1,-5-8 0,-5-5 0,-6 1-1,-3-4 1,-2-2-1,2 0 0,5 0-1,5 0 1,8-4-3,7 0-1,12 2-3,0-7-16,14 3-16,5-1 1,9-1-1,4-3 1</inkml:trace>
  <inkml:trace contextRef="#ctx0" brushRef="#br0" timeOffset="3368">2607 827 18,'9'38'26,"-10"-5"3,-3 0-9,3 1-3,-7-17-3,5 1-2,-9-17 0,12-1 0,-13-11 0,11-4-4,-1-14-3,5-3-2,2-5-1,6-5 1,5-4-2,3 3 2,4-4-2,3 8 0,-2 3 1,-1 6-1,-2 7 0,-4 7-2,-7 8 1,-9 8-1,0 0 0,4 19 0,-12 0 0,-2 4 1,1 3-1,2 5 1,3 0 1,6 2-1,5-2 0,7-4 2,5-3-2,4-6 1,4-11-2,0-7 0,1-7-4,-7-16-3,7-2-11,-11-11-20,2-12 2,1-7-2,0-4 2</inkml:trace>
  <inkml:trace contextRef="#ctx0" brushRef="#br0" timeOffset="3769">3156 38 70,'10'-35'38,"-4"18"-2,-6 17-5,-5 21-23,-2 16-3,-10 16-2,-4 14-1,-5 14-1,-3 11 0,-1 1 0,2-3-1,3-4 1,5-8-1,4-12-1,9-16 0,3-12 1,4-19-3,0-19-3,9-5-5,2-15-1,-8-19 1,4-4 3,-8-11 4,-2-11 2,-5 3 2,-6 1 6,5 12 5,-10 2 1,9 15 0,-4 8-3,14 24-2,0 0-2,15 8-1,8 6-2,5 5 0,3-2 0,6 0 0,-1-3-2,-1-9-1,-3-1-2,-7-12-5,2 1-32,-10-6 1,-2 0-2,-7-1 2</inkml:trace>
</inkml:ink>
</file>

<file path=ppt/ink/ink15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2:53.25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2748 55 11,'0'0'28,"-10"8"-6,10-8-2,-4 9-1,4-9-3,0 0-1,-1 10-3,1-10-3,0 0-2,0 0-2,0 0-1,-4 10 1,4-10-2,-1 9-1,1-9 1,0 0-2,-2 15 1,2-15 0,0 0-1,0 0 0,-4 10-1,4-10 1,0 0-1,0 0 0,-4 9 0,4-9 0,0 0 1,0 0-1,-2 10 0,2-10 0,0 0 0,0 0 1,-5 10-1,5-10 0,0 0 0,-4 9 0,4-9 0,0 0 0,0 0 0,0 0 1,0 0-1,0 0 0,0 0 0,0 0 1,0 0-1,0 0 1,0 0-1,-6 11 0,6-11 1,0 0 0,-10 13-1,10-13 1,-13 11-1,13-11 1,-18 14-1,5-5 1,-2 2-1,-4 5 0,-2 1 0,-5 7 0,-5 3 1,-5 3 0,-5 5 0,-6 3-1,-5 6 2,-6 4-1,-5 4-1,-8 5 1,0 2 0,-3 6-1,-4 2 0,2 1 1,1 0-1,-1-3 1,6 1 0,1-5 0,6-2 0,4-3 0,6-5 0,4-3 0,7-6 0,6-3 0,5-6 0,8-5-1,3-4 1,7-9 0,2-2-1,11-13 1,-10 11-1,10-11 1,0 0-1,0 0 0,0 0 1,4-16-1,2-1 0,3-5 0,1-4 0,3-13 1,3-5-1,2-7 1,2-2-1,1-3 0,-1-1 1,0 4-1,-1 5 1,-3 8-1,-1 8 1,-5 5-1,-2 9 1,-5 8 0,-3 10 0,0 0-1,-15 26 0,-4 4 0,-7 7 0,-5 12 0,-5 5 0,-6 6-1,-3 2 1,2-2 0,4-6 1,5-9-2,7-7 1,8-8 0,10-5 1,12-4-1,15-7 1,13-4 0,12-5-1,15-1 1,10-3-1,11-3 1,4-4-1,5 0-1,-4-2-2,-2 3-4,-12-7-33,2-1-1,-7-7 0,-4-3-1</inkml:trace>
  <inkml:trace contextRef="#ctx0" brushRef="#br0" timeOffset="2363">1189 35 75,'30'-8'42,"-12"-1"-2,-18 9 1,-14-18-29,-9 18-7,-15 3-2,-13 13 0,-12 7-2,-8 11-1,-4 15 0,0 12-1,11 9 1,13 3 1,17 4-1,20-5 0,25-10 0,23-11 1,22-19-1,21-18 2,14-17-2,9-13 0,5-16 0,-1-15 1,-10-7 0,-14-6-1,-23-5 2,-25 0-1,-30-3 0,-26 9 0,-30 9 1,-21 13-2,-19 13 0,-8 8 0,3 15-2,9 7-2,21 13-2,20-10-6,39 5-31,32-10 2,44-6 0,34-6-1</inkml:trace>
  <inkml:trace contextRef="#ctx0" brushRef="#br0" timeOffset="3498">525 1954 59,'-26'-21'36,"-5"2"0,-3 7 0,0 6-24,-13 1-8,2 10-1,-6 10-2,-1 14 0,-1 12 0,3 15 0,7 15-1,9 13 0,14 12 0,14 7 0,20 3-1,19-4 1,21-7-2,16-10 0,21-14 0,15-16 0,15-16 1,6-20 0,6-17 1,-1-17 1,-5-19 1,-7-15 1,-16-17 1,-14-9 0,-25-17 0,-20-6 1,-28-11-2,-22 0 1,-29 1 0,-22 7-1,-26 11-1,-18 11 0,-15 19 0,-11 16-1,-2 20-1,3 18 0,7 14-2,14 11-3,27 10-30,22 5-6,30 2 1,31 1 0</inkml:trace>
</inkml:ink>
</file>

<file path=ppt/ink/ink15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2:54.61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0 342 83,'15'2'38,"-15"-2"-1,18 25-8,-5-6-23,8 10-3,7 9-1,8 11 0,10 9 0,9 8 0,10 5-1,9 5 2,6-1-1,9 1 2,1 0-1,5-2-1,-3-3 0,-3-5 0,-4-1 0,-4-7-1,-9-2 0,-11-4-1,-9-10 1,-11-3-1,-9-9 1,-7-6-1,-10-7 0,-5-3 0,-10-14 0,9 12 0,-9-12 0,0 0 0,0 0-1,0 0 1,-2-17 0,2 7 0,-2-5 0,1 0-1,-1-7 1,1-2-1,-1-4 1,-1-4 0,0-1 0,-3-1 0,-2-3 0,-1 1 1,-3 0-1,-3 4 1,-3 2-1,-2 6 1,0 5 0,3 6-1,1 4 1,4 5-2,1 8 1,7 7-1,10 4 2,6 7-1,5 2 0,8 4 0,5 3 0,6 1 0,5 2 1,2-2-1,-1 0 0,-1-4-1,-3-1 1,-6-3 0,-5-3 0,-6 0 0,-10-3 0,-5-2 1,-9-2-1,-10-1 1,-10 3-1,-7-2 0,-6 3 1,-6-3-1,-5 2 0,-4-1 1,3 2-1,1-2 1,5-2-1,5-1 1,6-3-1,8-1 0,5-2 1,7-2-1,11-4 0,-14 4 0,14-4-1,0 0 0,0 0-3,0 0-2,1-11-24,-6-1-12,-2-3 1,-7-7-1</inkml:trace>
  <inkml:trace contextRef="#ctx0" brushRef="#br0" timeOffset="1534">1425 115 65,'-29'-25'39,"1"0"0,6 8-9,-1-8-10,13 15-6,-3-4-5,13 14-3,0 0-1,0 28-2,8 8 0,4 13-2,1 13 1,2 8-2,2 9 2,-1 4 0,-1-7-1,-3-2 1,-2-14-1,-1-10 1,-3-12-2,-1-11 1,-1-9-3,-4-18-1,0 0-5,0 0-33,-5-25-3,-5 2 2,-6 1-1</inkml:trace>
  <inkml:trace contextRef="#ctx0" brushRef="#br0" timeOffset="2734">2483 1981 77,'-66'-34'40,"-7"0"0,-2 5 0,-3 1-26,-1 6-10,-4 6-3,-1 10 0,-3 10 1,-1 13-1,2 12 0,5 17 0,4 19 0,9 18 0,11 20-1,14 10 0,25 12-1,23 2 0,29-4-1,24-11 0,27-16 0,17-18 1,19-23-1,13-20 2,5-23 0,-1-22 0,-8-21 1,-9-18 0,-18-22 1,-13-15 0,-22-20 1,-24-12 1,-26-9 0,-25 0 0,-27 1-1,-19 14 0,-24 14 0,-15 19 0,-11 24-2,-7 21-2,0 26-3,-3 18-27,9 24-12,5 15 1,15 11-2,15 12 1</inkml:trace>
</inkml:ink>
</file>

<file path=ppt/ink/ink15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3:05.29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2452 499 53,'29'-13'37,"-3"2"0,-3 1 0,-7-6-15,1 10-12,-17 6-5,7-9 0,-7 9-2,-22 6 1,1 3-1,-9 5-1,-14 3 0,-11 7-1,-14 4 0,-12 5-1,-10 5 0,-7 1 0,-7 5 0,2 0 0,3 2 0,6-1 0,9-1 0,11-2 0,10-5 0,11-3 1,12-9-1,8-4 0,12-6 0,5-5-1,7-5-1,9-5-2,-4-11-2,3-7-4,10 4-10,-7-15-14,7 0-2,-1-9 2,5 5 11,-5-10 9,8 7 10,-2 2 8,-2-3 10,3 13 16,-5 4 6,0 9-4,-8 2-7,-1 18-9,-14 3-7,-6 11-2,-15 7-3,-5 11-2,-13 2 0,-4 3-1,-3 1 1,4-3-2,9-4 1,14-2 1,17-10-1,22-5 1,19-7-1,20-5 0,15-6 0,14-1-2,10-2-4,-2-13-14,8 8-22,-5-6 1,4 2-1,-2-7 0</inkml:trace>
  <inkml:trace contextRef="#ctx0" brushRef="#br0" timeOffset="1499">1473 27 89,'-1'-16'40,"-8"6"1,-3 11-2,-11 4-32,1 12-4,-3 12-3,0 8 0,7 10 0,9 5 0,13 2-1,17-4 2,17-6-2,18-11 2,12-16-1,11-11 0,-2-13 1,-3-10-1,-12-11 2,-18-8-1,-22-7 0,-24-1 0,-24 2 0,-20 3-1,-8 5-1,-4 3-3,7 12-5,6 0-21,27 9-11,18 10 1,48-15-1</inkml:trace>
  <inkml:trace contextRef="#ctx0" brushRef="#br0" timeOffset="2333">490 1319 87,'-25'-32'42,"-7"9"0,-11 11-1,-8 19-34,-7 15-4,-3 23-2,0 23-2,3 20 0,9 19 0,13 16 0,20 6-1,22-3 0,25-6-1,23-15 1,23-20-1,18-23 2,20-27-1,12-28 0,6-28 2,-3-24-1,-9-20 1,-16-18 2,-21-14 0,-23-11 1,-32-10 0,-28-1 0,-33 8 0,-24 12 0,-23 16-2,-20 23 0,-7 22-1,-1 27-2,8 25-4,14 14-12,31 22-23,26 3 0,38 3 0,40-6 1</inkml:trace>
</inkml:ink>
</file>

<file path=ppt/ink/ink15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3:06.07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-1 469 91,'-5'16'40,"8"0"2,10 3-2,3 0-27,11 8-8,7 5-3,10 6-1,9 8-1,7 1 0,8 4 1,5-2-1,1-5 0,-2-1 0,-7-8-1,-8-6 0,-12-10-2,-11-9-2,-9-4-9,-25-6-22,8-19-4,-14-2 0,-1-1-1</inkml:trace>
  <inkml:trace contextRef="#ctx0" brushRef="#br0" timeOffset="238">780 693 76,'0'0'38,"9"2"0,-5 12 0,-1 1-24,11 9-9,5 3-3,8 6-1,9 2 0,4 2-1,3-3 0,0-1 1,-6-3 0,-5-1 0,-18-3 1,-15 1 0,-22-1-1,-14 3 2,-17 1-2,-9 2 1,-8-1-1,0-1 0,2-1-1,8-2 0,12-4-1,11-7 0,12-4-3,5-13-6,9-1-30,3-10 0,1-6 0,-2-7-1</inkml:trace>
  <inkml:trace contextRef="#ctx0" brushRef="#br0" timeOffset="1172">1223 30 96,'-10'-20'41,"3"10"0,7 19-1,-1 9-33,9 13-3,0 11-2,1 13 0,1 7-1,2 4 0,0 1-2,-6-12-6,4-5-33,-10-6-1,-9-10 0,-11-14-1</inkml:trace>
  <inkml:trace contextRef="#ctx0" brushRef="#br0" timeOffset="2036">1429 1907 96,'-25'-2'42,"-12"-11"0,-9-14-2,-6-3-36,-6 0-3,-4 2 0,0 8-1,2 12 0,8 16 0,9 20 0,13 22-1,12 17 0,19 18-1,16 8 0,20 7-1,18-1 0,23-7-1,13-16-1,17-17 1,7-25 1,6-24 1,-1-24 1,-6-24 1,-12-20 1,-17-25 2,-17-15 0,-28-18 2,-20-2 1,-32-3-1,-19 9 0,-26 11-1,-21 23 0,-16 21-1,-10 24-1,-2 22-2,4 16-2,15 17-5,7 0-33,35 1-1,25-9-1,34-7 0</inkml:trace>
</inkml:ink>
</file>

<file path=ppt/ink/ink15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3:08.67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732 310 81,'0'0'40,"-13"-1"-2,0 13 2,-13 5-28,-1 15-8,-11 7-2,-7 14 0,-10 9-1,-4 14 0,-6 5 0,2 3 0,2-4-1,3-4-1,8-8 0,8-12-1,12-10-3,2-20-3,16-6-7,-4-19-16,16-1-7,-7-26 1,9 0-1</inkml:trace>
  <inkml:trace contextRef="#ctx0" brushRef="#br0" timeOffset="215">90 838 79,'8'-18'38,"-8"18"0,6-9-9,-3 27-13,-13 2-8,1 12-3,-6 6-2,-2 4-1,-1 2-1,2 2-1,4-5 0,3-4 0,9-7 1,10-8-1,10-13 0,12-8 1,11-6 0,6-6 0,4-4 0,0-3-2,-2 0-2,-8-6-5,-2 7-30,-16-1-2,-12 1 1,-9-5-2</inkml:trace>
  <inkml:trace contextRef="#ctx0" brushRef="#br0" timeOffset="578">243 8 93,'-22'-12'40,"-3"17"0,-5 14-2,0 16-33,-3 8-4,-1 7-1,7 4 0,3 3 0,9-5 1,12-9 0,14-11 0,13-12 0,10-15 0,11-7 0,0-9 0,3-7-1,-4-7 1,-4-3-1,-10-4 1,-12 1-1,-5 4 0,-9 5-1,-4 2-2,-4 2-3,4 18-15,11-12-19,6 10 1,13-2-2,14 0 2</inkml:trace>
  <inkml:trace contextRef="#ctx0" brushRef="#br0" timeOffset="2306">577 1554 86,'-1'-21'40,"-5"4"1,-12 0 0,-3 9-31,-10 3-6,-4 10-1,-6 17-2,-3 14 0,-3 19-1,3 14-1,6 18 0,8 11 0,15 4-1,13 0 0,18-8 1,16-13-1,19-17 1,16-16 0,13-22 1,10-23 0,6-20 0,2-16 0,-4-17 1,-7-14 0,-13-15 1,-16-10 1,-20-10 0,-19-3 0,-26-2 0,-19 7 0,-22 12-1,-14 17 0,-15 21-1,-5 19 0,-2 20-2,3 17-1,13 17-2,10 4-5,26 6-32,16-3-1,31-5 0,21-10-1</inkml:trace>
</inkml:ink>
</file>

<file path=ppt/ink/ink15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3:09.68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0 287 83,'6'32'41,"13"2"-1,20 5 1,5-1-32,18 8-6,8 1-1,5-1-1,1 3-1,0-2 0,-2-4 0,-9-1 0,-7-7-1,-12-5 0,-8-2-3,-12-8-4,-2 3-6,-17-14-7,6 7-10,-13-16-8,11 15-1,-11-15 3</inkml:trace>
  <inkml:trace contextRef="#ctx0" brushRef="#br0" timeOffset="294">1048 589 69,'-6'-12'41,"6"12"-3,-1 10 2,6 14-20,0-6-17,7 6-2,6 6-1,1 7 0,6 1 0,3 2 1,2-3-1,0 0 0,-3-4 0,-5-3 0,-7-3-1,-9-4 1,-11-2 0,-13-2 0,-13 1 1,-9 0-1,-7-1 1,-5-1 0,-1-1-2,3-3-1,9-3-4,3-13-13,13-3-20,16-8 0,10-9-1,8-9 1</inkml:trace>
  <inkml:trace contextRef="#ctx0" brushRef="#br0" timeOffset="869">1085-4 71,'9'4'41,"0"-1"-1,-9-3 1,11 11-25,-14 0-11,2 6-2,-4 11-1,1 6 0,-1 5-2,0 5 1,1 2-1,3-2 0,3-4-5,-3-14-12,6-3-24,0-10 1,-5-13-1,12 4 1</inkml:trace>
  <inkml:trace contextRef="#ctx0" brushRef="#br0" timeOffset="1821">1428 1693 60,'-10'-24'41,"-1"-2"-2,-2-1 3,-7-4-23,2 12-11,-7 8-2,-1 18-2,-7 18-2,-1 18-1,0 18-1,6 17 0,11 14-1,12 7 0,19 1 0,15-8 0,19-12-1,19-16 1,16-16 0,8-19 0,2-21 1,2-23-1,-6-18 2,-8-17-1,-13-16 1,-14-15 1,-18-14 1,-19-10 0,-17-3 1,-17 7-1,-21 10 0,-12 17 0,-12 19-1,-8 22 0,-2 23-4,2 18-4,12 22-35,10 8-2,20 6 0,20 0-1</inkml:trace>
</inkml:ink>
</file>

<file path=ppt/ink/ink1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8T17:33:36.962"/>
    </inkml:context>
    <inkml:brush xml:id="br0">
      <inkml:brushProperty name="width" value="0.05292" units="cm"/>
      <inkml:brushProperty name="height" value="0.05292" units="cm"/>
      <inkml:brushProperty name="color" value="#FF0000"/>
    </inkml:brush>
  </inkml:definitions>
  <inkml:trace contextRef="#ctx0" brushRef="#br0">5085 9730 55 0,'2'-45'38'0,"-9"6"-1"16,-9 33-19-16,-15 14-14 15,-1 35-4-15,-12 34 1 16,-15 41-1-16,-15 51-1 0,-19 37-2 16,-13 56-1-1,-16 33-1-15,-13 47 1 0,-19 26 2 32,-1 30 0-32,2 5 2 0,0-9 1 15,23-10 3-15,12-42 1 16,30-36 1-16,25-70-1 15,42-61 0-15,31-92 0 16,44-84-3-16,39-100 0 16,38-90 0-16,33-87 1 15,34-72-2-15,32-63 1 0,29-54-1 16,21-32-1-16,7-17 0 16,6 5-1-16,-6 22 0 0,-14 40-1 15,-22 51 0-15,-31 60 1 16,-35 77-2-16,-42 73 3 15,-35 90 0-15,-45 97 0 16,-40 140 0 0,-36 53 1-16,-36 80 1 15,-29 119-1-15,-29 21 2 16,-20 63 0-16,-9 35 0 16,-6 14 1-16,13-53-1 15,14 10 0-15,28-47-1 16,33-106-1-16,42-30 2 15,50-103-3-15,48-98 0 0,53-116 1 16,46-103-2-16,53-96 0 16,36-86 0-16,36-74 0 15,24-69-2-15,11-35 1 16,4-20-1-16,-5 3 2 0,-16 23 0 16,-29 38 1-16,-28 53-1 15,-40 64 1-15,-43 76 1 31,-43 81 0-31,-46 88 0 16,-51 94 0-16,-45 85 0 0,-50 84-1 16,-38 69 1-16,-35 61 0 15,-25 46 1-15,-16 32-1 16,-6 5 1-16,6-18-1 16,20-33 1-16,26-54-1 0,32-61 0 15,46-71-2-15,42-82 1 16,50-89 0-16,41-82-1 15,44-77 1-15,43-64-2 16,36-56 1-16,24-33 0 16,18-28 0-16,11-4 1 15,-9 16-1-15,-10 35-1 0,-24 43 1 16,-32 56 2-16,-41 61 0 16,-34 62-2-16,-55 77 1 15,-41 70 1-15,-44 62 0 16,-42 53 1-16,-32 49-1 15,-25 28 1-15,-13 24-1 0,-5-1 2 32,16-22-2-32,16-26-1 15,30-44 0-15,41-48 0 16,42-63-1-16,42-57 1 16,39-58 0-16,28-42-1 0,26-26 1 15,10-13-1-15,-5 5 2 16,-17 14-1-16,-25 36 1 15,-31 51-1-15,-42 52-1 0,-42 47-2 16,-35 50-5-16,-43 20-16 16,-10 40-18-16,-27 16 1 15,-7 17-1-15,-12 0 5 16,5-5 37-16</inkml:trace>
  <inkml:trace contextRef="#ctx0" brushRef="#br0" timeOffset="1071.955">11122 15265 59 0,'0'0'38'16,"0"0"1"-16,-6 23-19 0,6-23-12 16,-7 21-4-16,4-5-2 15,3 3 1 1,3 5-3-16,2 6 0 15,7 7 0-15,5 12 0 16,6 1 0-16,6 5-1 16,3 7 1-16,4 4-1 15,4 1 1-15,-1-4 1 16,-2-5-2-16,-4-10 1 16,-6-3 0-16,-3-9 1 0,-5-7-1 15,-6-1 0-15,-2-15 1 16,-8 5-1-16,-3-7 0 0,0-11-1 15,-11 23 1-15,-1-11 1 16,-3 3-1-16,-3-3 0 16,-5 11 0-16,-3-2 1 15,-5 10 0-15,0 1-1 0,-6-2 1 16,-1 7-1-16,-4-2 1 16,2 0-1-16,0-11 1 15,4 3-3-15,1-4 2 16,7-2 0-16,5-7 0 15,5-8-1-15,7-2 1 32,2-15 0-32,9 11-1 0,-4-11 1 15,5-5 1-15,3-7-1 16,1-5 0-16,3-4 2 16,1-8-3-16,1-1 3 15,3-16-1-15,-2-11-1 16,1-9 1-16,-3-6-1 0,-3-4 2 15,-2-3-2-15,-4 1 1 16,-1 7-2-16,-3 13 1 16,-2 10 0-16,-1 13-1 15,2 11 3-15,0 13-2 0,1 9 1 16,4 13-2-16,0 0 0 16,0 0-2-16,0-11-4 31,17 10-31-31,-6-13-2 0,8-4 0 15,2-11-2-15,4-6 31 16</inkml:trace>
</inkml:ink>
</file>

<file path=ppt/ink/ink16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6:55.06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108 2810 37,'14'-28'34,"5"-11"-3,10-16-9,16-2-3,0-21-7,16-6-4,5-16-3,12-4-1,7-8-2,2 0-2,-1 4 0,-4 9-1,-8 16 0,-12 12-1,-14 24 0,-15 32 0,-22 28 1,-19 36 1,-26 31 1,-27 28-1,-21 27 2,-18 25 3,-17 14 0,-10 6-1,-7-1 0,11-9 0,13-18 0,34-15 1,25-32 0,41-28-2,41-39-1,43-42 0,51-40 0,42-42 0,46-43 0,34-41-1,39-38-1,25-25 1,13-19-2,7-3 0,-5 1 1,-12 9-1,-20 21-1,-25 27 0,-34 40 0,-34 36 0,-34 48 1,-33 41 0,-37 48 0,-35 44 0,-35 48 0,-33 40 1,-28 39 1,-25 32 0,-18 29 2,-11 13-1,-8 9 1,7-3 1,9-17 0,17-21-1,25-38-1,30-39 2,39-59-2,45-56 0,56-67-1,57-61 0,62-63 0,51-57-2,59-48 1,45-42-2,50-28 0,27-11 0,15 3 0,-4 16-1,-15 24 2,-27 38-1,-40 44 1,-44 57 0,-64 61 1,-61 61-1,-64 66 1,-61 60 1,-68 67-1,-54 55 1,-55 59 0,-52 39 0,-45 35 1,-33 16 0,-24 9 0,-9-9 0,7-24-1,20-39 1,31-50-1,44-52 1,57-67-2,62-67 2,73-75-2,69-64 1,71-67 0,64-57-1,59-51 1,64-44-2,47-30 1,30-15-2,17 3 0,5 10 0,-2 26 0,-17 36 0,-28 40 0,-50 50 0,-52 57 0,-52 55 1,-62 55 1,-59 55-1,-73 58 2,-64 51 0,-61 53 1,-50 40-1,-55 27 1,-37 19 2,-26 4-2,-9-3 0,6-24 0,22-30 1,34-43-2,47-43 0,69-51 1,70-50-2,79-54 1,70-46 0,73-51-1,57-39 1,61-37-2,36-28-1,33-13 0,3-5 0,-4 7-1,-16 13 1,-27 32-1,-33 28 0,-52 37 1,-45 39 1,-63 37 1,-49 47 0,-60 44 0,-55 36 0,-58 36 1,-50 29-1,-43 28 2,-34 14-1,-28 16 1,-11-4-1,-3-10 1,13-17-1,26-23 1,36-21 0,48-37-2,57-29 1,63-38 0,57-32-2,65-34 1,56-30-2,57-26 1,45-21-1,30-15 1,18-6-1,4-1 2,-9 9 0,-26 12 0,-33 23 2,-46 24-1,-53 19-2,-42 34-14,-52 13-27,-51 15-3,-48 9 1,-37 2-2</inkml:trace>
</inkml:ink>
</file>

<file path=ppt/ink/ink16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3:59.65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2143 513 14,'7'-11'13,"-7"11"-1,0 0-3,0 0 1,0 0 0,0 0 1,0 0 1,0 0-1,0 0-2,0 0-2,0 0-1,0 0-1,0 0-2,0 0 1,0 0-1,0 0 1,7-9 0,-7 9 1,0 0 0,0-14-1,0 14 1,-8-15 0,8 15-1,-15-19-1,5 9-1,-4-1 0,1 1 0,-3-2 0,3 3-1,-1 0 1,-2-1-1,2 1 1,-2 1 0,2-1 0,-2 1 0,-1 0 0,1 1 0,-2-1 0,1 2 0,-2-2-1,1 1 0,-1-1-1,0 0 1,0-2-1,-1 3 1,0-2-1,0 0 1,-3-1-1,-2 2 1,-2 1-1,1 0 1,-3-1-1,0 2 0,-2 0 1,-2 0-1,0 0 0,-1 0 1,-2 0-1,0 2 1,-2-2-1,0 2 1,-1 0-1,1 2 1,1 0 0,1 1-1,2 3 0,-2 1 1,0 1-1,0 3 1,0 0 0,-1 2-1,-3 1 1,0 0-1,-2 0 0,-2 2 1,2-1-1,-1-1 0,0 2 0,-1-1 0,1-1 0,0 2 0,2-1 0,0 2 0,-1 0 1,0 0-1,0 3 1,3-2-1,1 2 0,2 1 0,2 1 0,1 0 0,5 3 0,4 2 0,1 0 0,3 6 0,4 1 0,2 3 0,4 5-1,4 1 1,3 4 0,4-2 0,2 2 0,2 1 0,0 0-1,2 0 0,1-1 1,-1-1-1,0-1 1,0 0-1,2-1 0,0-2 1,2 1 0,2-2 0,1-1 0,3 0 0,1-1 0,4 1 0,2-2 0,6 0 0,2-2 0,5-2 0,5-1 0,7-1 0,4-2 0,5-4-1,5-1 1,1-2 0,4-2-1,4-2 1,2-3 0,0-4-1,4-3 2,1-2-1,3-2 0,1-3 0,-2-2 0,3 0 0,-2-2 0,-4-1 0,-2-4 0,-4 0 1,-4-3-1,-2-2 1,-3-1-1,-5-6 1,-4-2-1,-2-5 0,-5-4 1,-4-4-1,-3-6 0,-6-5 0,-5-5 1,-4-4 0,-7-5 0,-2-1 1,-7 1 0,-5 0 0,-9 2-1,-6 1 1,-7 2 0,-6 1 0,-9 3-1,-7 1-1,-8 3 0,-4 3 0,-4 5-1,-1 3-1,2 5-1,1-1-3,12 14-9,9-8-26,13 3-1,16 1 1,19 1-1</inkml:trace>
  <inkml:trace contextRef="#ctx0" brushRef="#br0" timeOffset="1599">4623 211 6,'20'-8'31,"-10"-2"2,1 3 1,-11 7-12,5-13-7,-5 13-1,-13-8-3,2 7 0,-10-6-3,3 4-2,-10-5-1,0 2-1,-6 0-1,-3 1-1,-2 1 0,-4 2 0,-4 3-1,-1 2 0,-2 4-1,-3 4 1,-2 0 0,0 4 0,-4 3-1,1 4 1,-2 2 1,0 4-1,-1 3 0,2 1 0,3 2 0,2 2-1,4 1 1,4 0 0,6 2-1,5-3 0,6 2-1,5 1 1,7 2 0,4 0 0,8 2 0,5-2 0,5 0 0,5 3 0,4-3 0,3-2-1,2-2 1,2-1 0,1-2-1,0-1 1,4 1-1,0-1 1,1-2-1,1 0 1,2-1 0,1 3 0,1-2-1,3 0 1,0-3 0,0-1 0,4-3 0,1 0 0,4-1 0,2-6 0,-1 1-1,1-4 2,2 0-2,0-2 1,0-2 0,0 0 0,-3-2 0,4-2 0,1 0 0,-1-2 0,3 0 0,3 1 0,1-2 0,0-1 0,2 0-1,2 0 1,-2-3 0,1 2 0,0-2 0,-1-1-1,-4-3 1,1 0 1,-1-1-2,-3-3 2,-2-1-1,-1-5 0,-3-5 0,0-4 1,-2-6-1,-3-6 1,-2-7 0,-3-5-1,-2-4 2,-2-4-1,-4-2 0,-4 1 1,-5-1-1,-2 1 1,-7 1-1,-4 0 0,-7-1 0,-6-1 0,-11 0 0,-9-1 0,-9-2-1,-10-4 0,-12 2 0,-6 1 0,-8 2 0,-4 3-1,-1 6 1,1 4 0,-1 7-1,5 9 1,2 8 1,3 6-2,4 11 0,3 2-1,3 6-1,7-1-3,12 8-17,4-10-18,14-2 0,10-6-1,19-4 1</inkml:trace>
  <inkml:trace contextRef="#ctx0" brushRef="#br0" timeOffset="2862">7936 27 44,'0'0'36,"0"0"2,0 0-7,-4 10-14,-11-2-8,2 3-3,-10-2-2,-3 4 0,-8-3 0,-3 2-1,-9-4 0,0 2 1,-9-3-2,-2-1 1,-4 0-2,-3-1 1,-4-1-1,-1 0-1,0-1 1,-1 0 0,-1 1-1,0 1 1,1 1-1,3 1 1,0 2 0,1 1 0,2 1-1,2 3 2,2-1-1,4 5 0,3 0 0,5 5 0,5 2 0,6 2-1,3 0 1,4 3 0,5 3-1,4 2 1,1 4 0,3-2-1,4 4 0,2 3 1,3 6-1,4 1 0,4 1 0,4 3-1,8-1 1,2 3-1,7-5 1,6 4 0,4-1 0,6-2-1,7 0 1,5-1 0,5-2 0,5-1 0,4-3 0,4-4 0,2-6 0,2-1 0,3-6 0,2-4 1,0-5-2,2-5 2,1-4-1,-2-2-1,3-2 1,0-4 0,-3-1 0,-3-2-1,0 0 1,-4-3-1,0-2 1,-2-2-1,-3-6 1,-1-1-1,0-8 1,-1-6 0,-2-8 0,-1-8 0,-2-9 1,-3-10 0,-6-6 0,-4-9 0,-10-7 0,-7-3 1,-9-8 0,-10-2 0,-12 2 0,-11 0-1,-12 3 0,-9 7 0,-9 3-1,-8 7 0,-9 9-1,-4 8 0,-4 10 1,2 9-1,3 8 0,4 5-2,13 10 0,4 3-3,20 14-11,4-1-26,19 1 0,0 0 0,33 18 1</inkml:trace>
  <inkml:trace contextRef="#ctx0" brushRef="#br0" timeOffset="4015">10939 51 24,'0'0'34,"0"0"2,0 0-3,0 0-9,-37 28-9,20-26-5,-12 5-4,-1-4-1,-7 2-1,-8-2 0,2 0-1,-6-1-1,-1 2 1,-8-1 0,-1 2-1,-1-1 0,-5 4-1,1-1-1,0 5 0,-2-1 1,4 3-1,-3 3-1,7 1 1,-3 1 0,9 3 1,1 2 1,0 6-1,8 4 1,1 7 0,6 3-1,4 5 1,1 8-1,10 3 0,-4 4-1,6-3 1,2 0-2,2-2 0,6-2 0,-1 0 0,5-6 1,-2-1-1,7-2 1,1 1-1,2-2 1,6-4 1,1 2-1,3-5 1,3-1 0,3-4 0,1-3-1,0-3 1,5-3 0,-4-1-1,1-5 1,4 0-2,-1-5 1,5 0 0,-1-3 0,6-1 0,2-1 0,3-3-1,4-3 1,-1-2-1,9 1 2,-3-3-1,4 1 1,1-2-1,1 1 0,2-1 0,1 0 1,0 1-1,-3-2-1,0 1 0,3-1 0,-3 0-1,1 0 1,1-2 1,-4 2 1,2-3-1,-2 1 0,-1 0 1,2 1-1,-8-1 1,4 0-1,-50 4 0,79-3-1,-79 3 0,72-1 0,-72 1 1,63 3-1,-63-3 0,68 5 0,-68-5 1,77 3-1,-77-3 0,74 0 2,-74 0 0,67-5-1,-67 5 1,54-13 0,-54 13 0,43-22 0,-43 22 0,0 0-1,64-58 0,-64 58 1,40-56-1,-40 56 0,35-75 1,-20 30 0,-8 0 0,0-3 1,-5-5 0,-3-1-1,5-1 1,-6 0 0,3-2 0,-2 1 0,1 2 0,0-4 0,-4 6-1,-2 2 0,-6-2-1,1 5 0,2-3 0,-5 5-1,6-3 0,-8 5 0,5-1 0,-1-2 1,-8 3 0,2-1 0,18 44 0,-53-77 1,53 77-1,-62-64 0,62 64 1,-76-47-1,76 47 0,-87-23-1,43 20 1,-6 0 0,-5 4-1,-1 4 1,-4 4 0,6 0-1,2 2 1,3 3-1,7-2-1,42-12-3,-59 29-7,59-29-31,0 0-1,0 0 2,0 0-2</inkml:trace>
</inkml:ink>
</file>

<file path=ppt/ink/ink16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4:22.31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5456 178 38,'0'0'19,"-9"3"1,9-3 1,0 0-4,0 0-1,-12-14-4,12 14-3,-6-9-3,6 9 0,-4-10 0,4 10-1,0 0 0,0 0 0,0 0-2,0 0 0,-6 14-1,6-3 0,-4 5-1,2 5 1,-4 5-1,0 9 0,-2 7 0,-2 5 0,0 7 0,-2 6 0,0 5 0,0 4 0,-2 3 0,0 1 0,1-2-1,-1 1 1,1-2 0,0-3-1,0-7 1,0-2 0,3-6-1,1-6 0,1-4 1,0-6-2,3-5 1,0-2 0,1-3 0,1-1 0,0-3 0,0 2 1,-1 0 0,1 0-1,0 3 1,0-4 0,-1 3-1,0-2 1,0 0-1,0-3 0,-1-5 0,2-1 1,1-6-1,2-9-1,-4 13 0,4-13 0,0 0-2,-7-13-1,6 3-1,-3-8-2,2 3 0,-4-8-2,5 1 0,-5-5 0,5 3 3,-3 0 1,2 4 3,0 0 2,-1-1 3,2 8 2,-3-3 2,4 16 1,-7-19-1,7 19-1,-7-18 0,7 18-2,-7-11-1,7 11 0,0 0-1,-8-11 0,8 11 0,0 0-1,0 0 0,-6 15 0,5 0 0,0 8-1,-2 5 0,2 6 0,-3 7 0,1 3 0,-1 2 0,0-4-1,0-3 1,2-4 0,-1-6 0,2-6 0,2-6 0,3-4 0,-4-13 0,6 14 0,-6-14 0,10-1 1,-10 1-1,18-17 0,-6 1 1,2-7-1,3-3 1,3-7-1,3-5 1,2-3-1,3 0 0,-1 3 0,1 2 0,-2 5 0,-2 4 0,-3 7 0,-6 5 0,-4 5-1,-11 10-2,12-10-1,-12 10-6,2-10-23,5 1-7,-1-3 0,7-7 1</inkml:trace>
  <inkml:trace contextRef="#ctx0" brushRef="#br0" timeOffset="1138">5702 812 51,'0'0'36,"0"0"0,0 0-3,12 8-16,-12-8-9,0 0-2,6-13-1,-6 13-1,14-20 0,-2 6 0,0-5-1,2-2 0,-1-1 0,1-1-1,-1 3-1,-2 1 1,-1 3-1,-2 2 0,-8 14-1,8-14 1,-8 14-1,0 0 0,0 0 0,0 0 0,0 0 0,0 0 0,7 16 0,-6 1 0,0 3 0,0 7 0,-1 4 0,-1 7 0,-1 1 1,0 2-1,-1 0 0,-2 2 1,-1-1-1,1-3 0,-2-4 1,3-6-1,0-6 0,1-6 0,0-3-1,3-14 0,-2 10-2,2-10 0,0 0-2,-3-9-3,3 9-8,0 0-14,-7-9-10,7 9-1,-12-5 3</inkml:trace>
  <inkml:trace contextRef="#ctx0" brushRef="#br0" timeOffset="1611">5705 1153 51,'-10'13'36,"10"-13"0,-2 13-8,2-13-12,0 0-6,0 0-3,13-2-2,-13 2-1,24-2 0,-5 1 0,4 0 0,2 1-1,5 0 1,1-1-1,3 2 0,-4-2 0,0 1 0,-6-2-1,-1 1 0,-6-1-1,-5 1 0,-12 1-1,14 0 0,-14 0 1,0 0-1,0 0 0,0 0 0,0 0 0,0 0-1,5 12-3,-5-12-4,0 0-33,0 0-2,-1-15 1,-3-3-2</inkml:trace>
  <inkml:trace contextRef="#ctx0" brushRef="#br0" timeOffset="37317">4862 2062 26,'-13'11'34,"13"-11"1,-17 17-1,2-10-17,4 5-9,-4-3-3,0 4-1,-1-2 0,-1 3 0,0-2-1,0 1 0,-2 0-1,2 0 1,-4 0-2,-1 1 1,-2-1-2,-3 0 1,-4-2 0,-4 0-1,-6-2 0,-3-3 1,-6-2-1,-4-4 1,-5-5 0,-4-2 0,-5-8 0,-5-4 0,-3-6 1,-2-4-1,-3-6 0,-2-6 0,-2-4-1,-2-5 1,3-4-1,2-8 0,5-6 0,6-6 0,5-5 0,11-3 0,6-5 0,11-3 1,8-4-1,6 2 1,5 0-1,5 3 1,6-1 0,-1 3 0,5 2 0,0 3-1,1 3 0,1 2 0,-1 5 1,0 3-1,0 6 0,-2 5 0,0 8 0,1 8 0,-3 6 0,2 12 1,-2 6-1,1 9 1,6 9-1,-13 3 1,5 8 0,0 5-1,0 7 1,-1 3 0,-1 2-1,1 3 1,0-3-1,0 1 1,0-5-1,1-2 1,0-8-1,2-2 1,6-12-1,-11 9 0,11-9-1,-6-13 1,5-4 0,1-7 0,1-5-1,3-6 1,2-3 0,4-5 0,-1 4 0,2-1 0,2 5 0,-3 6 1,2 7-1,-3 4 1,-1 5-1,1 8 1,3 4 0,1 9-1,4 4 1,3 4-1,7 6 1,4 2-1,3 5 1,3 0-1,-2 0 1,0 0 0,-3-3 0,-3-1 1,-4-5-1,-3 0 0,-3-3 0,-3-3-2,-3 0-2,-3-13-7,3 2-31,-1-12-1,8-5 0,5-11-1</inkml:trace>
  <inkml:trace contextRef="#ctx0" brushRef="#br0" timeOffset="38593">6413-2 44,'4'13'38,"3"1"0,4 3-1,-1-4-15,4 16-14,-1 1-3,3 12 0,1 6-3,4 11 1,0 6-1,5 11 1,3 5-2,3 7 2,2 2-2,3 5 1,-2-2 0,0-2-1,-4-1 1,0-6-1,-4-10 0,-2-5 0,-5-12 0,-1-7 0,-5-13-1,0-7 1,-6-10-1,1-5 0,-9-15 0,6 12 0,-6-12-1,0 0-1,-5-9 0,5 9-3,-12-15-1,1 0-6,11 15-13,-15-22-17,6 9 1,-3 0 1,-2 1 1</inkml:trace>
  <inkml:trace contextRef="#ctx0" brushRef="#br0" timeOffset="38972">6740 1298 41,'0'0'38,"-11"-4"1,11 4-1,0 0-12,7 18-15,0-2-7,6 7-2,4 5 0,3 8-2,2 7 0,5 3 0,-1 3 0,1 0 0,-1-2 0,-1-5 1,-3-8 0,1-8 0,-2-13 1,1-10 0,-1-15 0,0-9 0,-1-9 1,0-6-1,-3-4 1,0-3-1,-5 2-1,-3 5-1,-3 4 0,-5 3-3,1 7-2,-11-5-11,8 7-26,-4-3 1,2-1-1,-1-4 1</inkml:trace>
  <inkml:trace contextRef="#ctx0" brushRef="#br0" timeOffset="39392">6984 546 85,'0'0'38,"-15"19"0,11 10-11,0-4-21,7 11-3,2 5 0,4 6-2,4 2 0,6-1 0,5-6 0,6-7 0,5-6 0,6-10-1,1-13 1,4-9-1,-3-10 1,-1-5 0,-8-8 0,-6-2 1,-10-6 1,-12-2 0,-15-3 0,-11 3 0,-10 4 0,-5 5-1,-6 4 0,0 7-2,2 8-2,0 2-6,16 18-34,4 1-1,8 1 0,4-1-1</inkml:trace>
  <inkml:trace contextRef="#ctx0" brushRef="#br0" timeOffset="45743">7150 2032 28,'0'0'32,"0"0"-1,0 0-8,0 0-7,0 0-3,0 0-3,0 0-2,0 0-2,0 0 0,4 17-1,-4-17-2,2 21 0,-2-6 0,1 6-1,-1 3-1,-1 6 1,-1 4-1,0 5 0,-4 7-1,1 2 1,-2 5-1,-1 1 0,-1 3 0,-1 2-1,1-1 2,-4 2-1,1-1 0,0-1 0,-3-1 0,1-2 1,-2-3-2,1-2 2,-3-6-2,2-1 1,-1-6 0,-2-2 0,1-4-1,-3-1 1,-1-1 0,-3-2 0,-2 0 0,-4 0-1,-2 0 1,-4 0-1,-4 0 1,-3 0-1,-1 1 1,-4 0 0,-2 0 0,0 1 0,-2-2 0,0-2-1,-1-2 1,1-3 0,-2-2 0,-1-3 0,-1-4 0,0-2 0,-1-3 0,0 0 1,-2-3-1,-1-1 0,-2-1 1,-2 0-1,-1 0 0,-4-1 0,-1 1 1,-2 0-1,-5 0 0,-1-1 0,-1 0 0,-2-1 0,-3-2 0,-2 1 0,-1-1 0,-1-4 0,0 0 0,0-1 0,-2-3 0,2-2 0,-1-2 0,0-4 0,-2-4 0,-1-2 0,-1-3 0,-2-3 0,0-2 0,-4-3 0,1-1-1,-2-5 2,-1 0-1,1-2 1,-3-6-1,0-2 1,-2-3-1,3-2 1,-2-5 0,4 0-1,-3-4 1,3-3-1,1-3 1,3-1 0,3-5 0,-1-1 0,4-3 0,1 0 0,2-1 0,0 1 0,3 0 0,2 0 0,0 0 0,2 4-1,4-2 1,2 2-1,5 1 1,3-1-1,1 1 1,3 1 0,3 3-1,4-2 1,2 4-1,1-1 1,4 4-1,1 1 1,3 3-1,3 1-1,3 2 2,2 4-1,3 2 0,2 2 0,0 3 1,6 2-2,1 1 2,3 6-1,1 5 0,2 1 0,3 5 0,2 4 0,3 4 0,3 6 0,-1 5 1,5 2-1,4 9 1,-5-11-1,5 11 1,0 0-1,0 0 1,0 0-1,0 0 0,1 10 0,-1-10 0,0 0 1,4 12-1,-4-12 0,3 9 1,-3-9-1,2 10 0,-2-10 1,2 13-1,-2-13 0,0 16 0,-2-2 1,-2 5-1,0 1 0,-1 7 0,-2 1 1,-1 5-1,1 3 0,-1 1 0,1 0 1,2-1-1,-1-2 1,1-6-1,2-3 0,0-5 0,1-5 0,1-4 0,1-11-1,0 0 2,0 0-1,-1-20 0,1-1 1,0-9-1,0-5 1,-2-11-1,0-7 0,-1-9 0,-3-4 0,1 0 0,1 1 0,-1 5 0,1 3-1,3 10 1,0 7 1,2 11-2,0 11 2,4 7-1,6 9 0,9 8 0,5 8 0,6 7 0,7 1-1,8 7 1,5 1 0,3 0 0,-3 1 1,-2-3 0,-3-2-1,-5-5 1,-2-3 0,-7-4-1,-6-3 1,-5 0 0,-4-6-1,-3 2 0,-4-6 0,-10-1 0,10 4-1,-10-4 0,0 0-3,0 0-4,0 0-33,0 0-2,0 0 2,0 0-2</inkml:trace>
</inkml:ink>
</file>

<file path=ppt/ink/ink16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6:23.303"/>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877 0 59,'6'13'38,"-4"6"1,-3 1-1,6 11-26,-7-1-6,7 8-3,2 6-1,11 8 0,5 6-1,7 10-1,6 6 1,3 3 0,0 6-1,0 3 0,-1 2 0,-10-1 0,-9-2 0,-3-1 1,-9-1-1,-6-3 1,-9-3 0,-10-4 0,-16-3 0,-5-4 0,-11-9 0,-6-6-1,-5-10 2,-8-13-1,1-13 1,0-13-1,5-16 1,-2-15-1,3-15 0,0-11 1,4-12-1,9-6-1,7-8 0,5-3 0,12-4 0,5-1 1,12 1-1,4 1 1,5 5-1,2 6 1,-1 11 0,2 8 0,-4 11-1,1 10 1,-2 10-1,0 7 1,0 8-1,1 11 1,0-10-1,0 10 0,0 0 0,0 0 0,0 0 0,0 0 0,0 0 0,0 0 0,0 0 0,0 0 0,0 0 0,0 0 0,0 0 0,0 0 0,0 0-1,0 0 1,0 0 0,0 0 0,0 0 0,0 0 0,0 0 1,0 0-1,0 0 0,-12-11 0,12 11 0,0 0 0,-9-6 0,9 6 0,-14 6 0,4 0-1,-4 2 1,-6 8 0,-2 1-1,-5 5 1,2-1 1,-2-2-2,3 0 2,-1-3-1,7-1 0,7-6 0,11-9 3,-16 9-3,16-9 0,0 0 1,3-21-1,5 4 1,7-6-1,-3-8 0,9-5-1,4-4 1,-1-1 1,6-2-1,-1 7 1,0 1-1,-4 5 0,1 8 1,-2 5 0,-3 8 0,2 8 0,-2 8-1,-3 9 1,3 10 0,-1 11-1,2 9 1,-1 6-1,1 5 1,-2 2-1,-1 1 0,0-4 0,-2-4 0,2-8-1,-4-5 0,1-4-1,-4-12-3,3 1-5,-10-10-33,7-6 0,3-3-1,2 0 0</inkml:trace>
  <inkml:trace contextRef="#ctx0" brushRef="#br0" timeOffset="1252">1508 2019 60,'-1'-18'40,"-3"-1"0,-4-8-5,3 7-21,-11-6-6,-3 8-2,-5 1-1,2 7-1,-6 7-1,3 8-1,-3 9 0,3 10 0,1 8-1,10 8-1,3 5 0,2 5-1,9 2 2,7 0-2,7-1 1,10-8-2,5-5 2,4-7-2,4-9 1,4-7 0,2-10 1,-2-6-1,1-9 1,-4-5 0,-4-8 1,-3-8 0,-6-6 0,-3-6 2,-8-8-1,-6-1 1,-11-3 0,-6 6 0,-7 0 0,-5 9 0,-2 7 0,-5 10-2,0 10 0,-1 6-1,4 11-1,3 1 0,4 6-4,0-5-5,9 9-34,3-5-2,7-1 2,8-4-2</inkml:trace>
</inkml:ink>
</file>

<file path=ppt/ink/ink16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7:03.59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 0 37,'0'0'35,"-16"48"-1,16-48-5,0 0-6,0 0-4,0 0-7,0 0-3,0 0-3,12 41-1,-12-41-2,0 0 0,49 29-1,-49-29 0,49 27-1,-49-27 0,54 30 0,-54-30-2,52 27 1,-52-27-1,0 0 0,56 35 1,-56-35-2,0 0 1,0 0 0,0 0 1,31 44 0,-31-44 0,0 0 1,0 0-1,0 0 0,0 0 0,0 0 1,0 0-1,0 0 0,7 49 1,-7-49-1,0 0 0,-25 57 0,25-57 0,-32 58 0,32-58 1,-34 61-1,34-61 0,-31 62-1,31-62 2,-21 47 0,21-47 1,0 0-1,-19 46 0,19-46 1,0 0-1,0 0 1,0 0 0,0 0-2,0 0 0,0 0 0,0 0 1,0 0-1,0 0 0,0 0 0,0 0 0,0 0 0,0 0 0,0 0 0,-1-61-1,1 61 2,-8-63-2,8 63 1,-10-83-1,2 33 1,-2 1 0,0-3 0,-3 4 0,1 3 1,12 45-1,-16-65 1,16 65-1,0 0 1,-15-50 0,15 50-1,0 0 0,0 0 0,0 0-1,0 0 1,0 0-2,0 0-2,0 0-38,0 0-1,-17 43 1,17-43-1</inkml:trace>
</inkml:ink>
</file>

<file path=ppt/ink/ink16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2-02T02:54:18.627"/>
    </inkml:context>
    <inkml:brush xml:id="br0">
      <inkml:brushProperty name="width" value="0.05292" units="cm"/>
      <inkml:brushProperty name="height" value="0.05292" units="cm"/>
      <inkml:brushProperty name="color" value="#FF0000"/>
    </inkml:brush>
  </inkml:definitions>
  <inkml:trace contextRef="#ctx0" brushRef="#br0">14139 10616,'0'-24,"0"-26,0 25,0-24,24-1,1 25,-25-24,25-1,25 0,-1 1,1-26,24 26,1-26,-1 1,1-1,24 26,-25-26,50 26,-25-1,1 25,24-24,-25 24,25 0,0 25,0-25,25 50,-25-25,0 25,0 0,-25 0,25-1,-25 26,25-25,-49 24,24 1,0-25,0 24,1-24,-26-25,25 25,0-25,-24-25,24 0,0-24,1-1,-1 1,0-1,0 0,0 1,25-1,-24 25,-1 1,25 24,-25 0,0 24,1 1,24 0,-25 25,0-26,25 26,-25-25,25 0,0-25,0 0,25 0,25 0,-1 0,1-25,25 25,-1-25,25 25,0 0,1-25,-1 0,25 25,-50 0,26 0,-26 25,1 0,-51 0,26 49,-50 1,0-26,-25 50,0-49,-49 49</inkml:trace>
  <inkml:trace contextRef="#ctx0" brushRef="#br0" timeOffset="8694.4972">15974 11137,'0'0,"0"0,0 0,0 0,0 0,0 0,0 0,-25 0,1 0,24 0,-25 25,0-25,0 25,0-25,1 25,-1-25,-25 0,25 25,1-25,-26 0,25 0,0 0,-24 0,-1 0,25 0,-24 0,-1 0,0-25,1 25,-1-25,1 25,-1-25,0 0,-24 0,24 25,1-49,-1 49,1-25,-26 0,26 25,-26 0,26 0,-26 0,1 25,24 0,-24-25,24 25,25-1,-24 1,-1-25,0 0,26 25,-26 0,0-25,26 25,-26-25,25 0,0 25,1-25,-1 0,0 24,0-24,0 25,25-25,-24 25,-1 25,0-26,25 26,-25-25,25 24,0 1,0 0,0 24,0-24,0-1,0-24,25 25,-25-1,25-24,-25 0,25-25,-1 0,1 0,0 0,-25 0,25 0,0 0,-1 0,1 0,0 0,-25 0,25 0,0 0,-1 0,1 0,0 0,0 0,0 25,-1-25,1 0,0 24,0-24,0 25,-1 0,1-25,0 25,0 0,0-1,-1-24,1 25,0-25,0 0,0 25,24-25,-24 0,0 0,25 0,-26 0,1 0,0 25,25-25,-26 0,1 0,25 25,-25-25,-1 0,1 0,25 0,-50 25,49-25,-49 0,50 24,-50-24,25 0,0 0,-1 25,1-25,0 0,0 0,0 0,-1 0,1 0,0 0,0 0,0 0,-1 0,1 0,0 0,25 0,-25 25,-1-25,1 0,25 25,-1-25,-24 0,25 0,-1 0,1 0,0 0,-1 0,26 0,-26 0,1-25,24 25,-24 0,-1-25,1 25,24 0,-24 0,0 0,24 0,-24-25,-25 25,24 0,1 0,-1 0,1 0,0 0,-1 0,-24 0,25 0,-1 0,1 0,-25 0,24 0,1 0,-1 0,-24 0,25 0,-1 25,-24-25,25 0,-1 0,1 0,0 0,-1 25,-24-25,25 0,-1 0,1 0,0 0,-1 25,1-25,-25 0,49 0,-49 0,24 0,1 0,24 0,-24 0,0 0,-1 0,1 0,24 0,-49 0,50 0,-26 0,1 0,-1 0,26 0,-26 0,26 0,-26 0,26 0,-26 0,1 0,0-25,-1 25,1 0,-25 0,24-25,-24 25,0 0,24 0,-24 0,0 0,0 0,-25 0,50 0,-50 0,24 0,1 0,0 0,0 0,-25 0,25 0,-25 0,24-25,-24 25,0 0,0 0,25-24,-25 24,0 0,0 0,25-25,0 25,-25-25,0 25,25 0,-25 0,24-25,-24 25,0 0,0 0,0 0,25 0,-25 0,25-25,-25 0,25 25,-25 0,0-24,25-1,-1 0,-24 0,25-24,-25 24,25 25,-25-50,0 25,25 1,-25-1,25 0,-25 0,0 25,0 0,0-25,0 25,0-24,0 24,-25-25,0 25,25-25,-25 25,0-25,1 0,-1 25,0-24,0 24,-24-25,24 25,-25-25,1 25,-1-25,0 25,1 0,-1-25,-24 25,24 0,-24 0,-1 0,26 0,-26 0,1 0,-1 0,1 0,0 25,-26-25,26 0,-25 25,24-25,-24 25,25-25,-1 0,-24 25,25-25,-1 0,-24 0,25 0,-26-25,26 25,-25-25,24 0,1-24,-25 24,24 0,-24 0,25-24,-26 24,26 0,0 0,-1 25,1-25,-25 1,24-1,1 25,-1-25,1 25,24-25,-24 25,24 50,1-50,24 0,0-25,0 0</inkml:trace>
  <inkml:trace contextRef="#ctx0" brushRef="#br0" timeOffset="19202.0983">20538 15255,'-25'0,"1"0,24 0,-25 0,25 25,0-25,-25 0,25 0,0 24,0 1,-25 0,25 0,0 0,0 24,0 1,0 0,0-1,0 1,0-1,0 1,0-25,-25 0,25-1,0 1,-24 0,24 0,-25-25,25 25,-25-25,0 24,25-24,-49 0,24 0,0 0,0 0,-24 0,-1 0,0 0,26 0,-26 0,0 0,1 0,24 0,-25 0,1 0,-1 25,1-25,-26 0,25 0,-24 0,24 25,-24-25,24 0,-24 0,0-25,-1 25,26-25,-26 25,1-24,-1-1,1 25,-25 0,24-25,1 25,-1-25,-24 25,25 0,-1 0,-24 0,25 0,-25 0,-1 0,1 0,0 25,0-25,-1 25,1-25,0 25,0 24,0-24,-1 0,1-25,0 25,0-1,0-24,-1 25,26-25,-50 25,25-25,24 0,-24-25,0 25,0 0,24-25,1 25,-1-24,-24-1,25 25,24-25,-24 25,24 0,-24 0,24 0,0-25,1 50,-1-25,25 0,-24 0,24 25,0-25,0 25,1-25,24 24,0-24,-25 0,25 25,0-25,0 25,-25 0,25 0,25-1,-25 1,0 25,25 24,-25-24,0 0,24 24,1 0,-25 1,25-26,0 26,-25-1,25-24,-1 24,-24-24,25-1,0 1,0 0,-25-26,25 1,-1 0,1 0,0-25,0 25,24-25,1 0,0 24,-1-24,26 0,-26 25,26-25,-26 0,26 25,-1-25,1 0,-1-25,0 25,26 0,-26 0,0-25,26 25,-1 0,-25-24,26 24,-1 0,25-25,-25 25,25-25,-25 25,25-25,0 25,-25-25,25 25,1 0,-26 0,25 0,0 0,0 0,25 0,-25 0,0 0,0 0,0 0,25 25,-25-25,24 0,-24 0,25 0,-25 25,0-25,25 25,-25-25,0 25,0-25,0 24,0-24,0 0,0 0,25-24,-25-1,0 0,0 0,0 0,-25 1,25-1,0 0,-24 0,-1 0,25 1,-25-1,0 0,1 25,-1-25,0 0,-25 25,1-24,24 24,-24 0,24 0,-25 0,1 0,-1 0,0 0,26 24,-26 1,0 0,1 0,-1-25,1 25,-1-1,0-24,1 0,-1 0,1 0,-1-24,1-1,-1 25,0-50,-24 25,24-24,-24-1,0-24,-1-1,-24-24,-25 0,25-50,-50 25,25-25,-25 0,-24 1,-1 24,-24-25,24 50,-24-1,24 1,-24 49,-1 1,1-1,-1 50,1-25,-1 25,-24 25,25 0,-25 0,-1 24,1-24,0 0,25-25,-26 25,1-25,0 25,25-25,-1 0,25 24,-24-24,24 25,-24-25,0 25</inkml:trace>
  <inkml:trace contextRef="#ctx0" brushRef="#br0" timeOffset="19925.1389">20588 16694,'0'0,"-25"0,25 0,-25 0,25 0,25 0,0-25,0 0,24 0,1 0,0 25,-1-24,26 24,-26-25,50 50,-49-25,49 0,-24 24,-1 1,25 0,-24 0,24-25,0 25,0-25,1 0,24 24,-25-24,-25 0,25 0,1 0,-26 25,0-25,1 0,-1 0,-24-25,0 25,-1 0,-24 0,0-24,0 48,-50-24,25 0,-75 0,26 0</inkml:trace>
  <inkml:trace contextRef="#ctx0" brushRef="#br0" timeOffset="20577.177">17711 17413,'0'0,"0"-25,24 25,-24 0,25-25,-25 25,50-25,-25 1,24-1,1 25,24 0,1-25,24 50,0-25,0 0,25 25,0-25,0 24,0-24,25 25,-25 0,25 25,-25-26,25 26,0-25,-25 25,0-26,-25 26,25-25,-50 0,1-25,-1 0,-24 24,-1-48,-24-1,-25-25,0-74</inkml:trace>
  <inkml:trace contextRef="#ctx0" brushRef="#br0" timeOffset="29331.6777">11013 9798,'0'25,"-25"-1,1-24,-1-24,0 48,25-24,0 0,25 0,0 0,-1-24,26 24,-25-25,24 0,1 0,25 0,-1 1,-24-1,24 25,-24 0,24 25,-24 24,-1 1,1 49,-1-25,1 75,0-25,-26 25,26 50,-50-26,25 26,0 24,-1 0,-24 0,25 25,0 0,-25 25,25-25,-25 25,0-25,25 0,-1 25,-24-25,25 25,0-25,0 0,0 25,-25-25,25 0,-25 25,24-50,1 0,-25-24,0-1,0-24,0-25,0-25,0 0,0-50,25 25,-25-49,0 0,0-1,0-49,0 50,0-50,0 25,0-25,0 0,0 0,0 0,0 0,-50 74,50-74,-99 50,49-25,-24-1,24 26,-49-25,25 24,-1-49,26 25,-1 0,1-25,49 0,-50-50,50 1</inkml:trace>
  <inkml:trace contextRef="#ctx0" brushRef="#br0" timeOffset="45120.5808">3076 12502,'0'0,"0"-25,-25 0,25-99,0 99,0-24,0-1,0-25,-25 51,25-51,0 26,0 24,-25-25,25 25,0-24,0 24,-24 0,24 0,-25 25,25-24,0-1,0 0,0 0,0 0,25 25,-25-24,0 24,24 0,-24 0,25 0,0 0,0 0,-25 0,25 24,-1-24,26 25,-25 0,0-25,24 25,-24-25,25 25,-1-25,1 0,-1 0,1 0,0-25,24 25,-24 0,-1 0,26 0,-26 0,26 0,-1 25,-24-25,24 0,1 0,-26 24,26-48,-26 24,26 0,-1 0,0-25,1 0,-26 25,26-25,-1 0,1 25,-26 0,26-24,-26 24,26 0,-1 0,-24 24,-1-24,26 0,-26 0,1 0,24 25,-24-25,0 0,24-25,1 25,-26 0,26 25,-26-25,26 0,-26 0,1 0,24 25,-24-25,24 0,-24 0,24 0,-24 0,24 0,1 0,-26-25,26 25,-1 0,-24 0,24 0,1 0,-26-25,26 25,-1 0,0-24,-24 24,24-25,1 0,-26 0,26 0,-1 25,-24-24,-1 24,26-25,-25 25,24-25,-24 25,24 0,-24-25,-1 25,26-25,-26 25,26-24,-26 24,1-25,-1 25,-24 0,25-25,-1 25,1 0,-25 0,24 0,1 0,-25 0,25 0,-1 25,-24-25,0 0,24 0,-24 0,25 25,-1-25,1 24,-25-24,24 0,-24 25,25-25,-25 25,24-25,-24 0,25 25,-1-25,-24 25,0-1,0 1,24 0,-24-25,0 25,0 0,24-1,-24-24,0 25,0 0,0 0,-1 0,1-1,0 1,0-25,0 25,-1 0,1-25,0 25,0-1,0 1,24-25,-49 25,25 0,0 0,0-1,-1 1,-24 25,25-1,-25-24,25 25,-25-25,25 24,-25-24,0 25,0-25,0-1,0 1,0 0,0-25,0 0,0 0,0 0,0 0,0 25,0-25,-25 0,25 0,0 0,25 0,-25-25,25 25,-1-50,-24 26</inkml:trace>
  <inkml:trace contextRef="#ctx0" brushRef="#br0" timeOffset="48587.7789">9847 11609,'0'0,"0"0,0 0,0 0,0 0,0 0,0 24,0 1,0 25,25-25,-25 24,0-24,25 0,0 0,24-25,1-25,0-25,24 1,1-1,-1-24,25-26,0 26,-24 0,24 24,-49 0,24 1,-24 24,24 0,-49 0,24 25,-24 0,-25 0,25 0,0 25,-25-25,25 50,-25-50</inkml:trace>
  <inkml:trace contextRef="#ctx0" brushRef="#br0" timeOffset="50605.8945">11038 13990,'25'0,"-25"0,25 0,74 0,-99 0,25 0,-25-25,25 25,-1-25,-24 25,25 0,0 0,-25 0,0 0,0 0,25 0,-25 0,0 0,-25 0,25 0,0 0,-25 0,0 0,25-25,0 25,-24 0,24 0,0-24</inkml:trace>
  <inkml:trace contextRef="#ctx0" brushRef="#br0" timeOffset="51697.957">11261 14734,'0'-25,"0"25,-24 0,24-99,0 99,24 0,-24 0,50 25,0-25,-26 25,51-1,-26 1,1 0,0 25,-1-1,-49 1,25 24,0 1,-50-26,25 50,-25-24,25 24,-25-24,1 24,24 0,0 0,0-24,-25 24,25-25,0 1,0-1,0 0,0-24,-25 0,0-26,25 26,-49-50,24 25,0 0,-25 0,26-1,-26-24,25 25,0-25,1 25,24-25,0 25,0-50,24 25,1-25</inkml:trace>
  <inkml:trace contextRef="#ctx0" brushRef="#br0" timeOffset="53913.0837">7863 13593,'0'25,"0"-50,0 50,0-25,0 0,-25 0,25 0,0 0,0 0,-25 0,25 0,-24 0,24 25,-50-25,50 0,-25 0,0 24,1-24,-1 0,0 25,0-25,0 25,25-25,-24 25,-1-25,25 25,-25-25,25 24,0 1,-25 0,25 25,0-1,0-24,0 25,25-1,-25 1,0-1,0 1,0 0,25-26,-25 26,0-25,0 0,0 0,0-1,0-24,0 25,0-25,-25 0,25 0,0 0,0 0,0-25,25 1,-25-1</inkml:trace>
  <inkml:trace contextRef="#ctx0" brushRef="#br0" timeOffset="54954.1432">7962 13593,'0'0,"0"0,0 0,25 0,-25 0,25 25,-25-25,25 0,0 0,-1 25,1-25,0 0,25 0,-26-25,26 25,0 0,-1-25,-24 25,25 0,24-25,-24 25,-1-25,1 25,-1-24,1-1,24 0,-24 25,0-25,24 0,-24 25,24-24,-24 24,-1 0,1-25,0 25,-1 0,-24 0,25 25,-1-25,1 0,-25 0,24 0,1 0,-25 0,24 24,-24-24,25 0,-26 0,1 0,25 25,-25-25,-1 0,1 25,0-25,0 0,25 25,-26-25,1 0,0 0,25 25,-26-25,26 0,-25 0,24 0,-24 24,25-24,-1 0,-24 0,25 0,-1 25,1-25,-25 25,24-25,1 0,0 25,-1-25,-24 25,25-25,-1 0,1 24,-25-24,24 0,-24 25,25-25,-25 25,-1-25,26 25,-25-25,0 25,-1-25,26 0,-25 24,0-24,-1 25,1-25,25 25,-25-25,-25 25,24 0,1-1,-25 1,25-25,0 25,-25 0,0 0,25-1,-25 1,0 0,24-25,-24 25,0-25,0 0,25 25,-25-50,0 0,-25-25,25 1</inkml:trace>
  <inkml:trace contextRef="#ctx0" brushRef="#br0" timeOffset="56232.2163">2208 15131,'-25'25,"25"-25,0 0,0 0,25-25,-25 25,24-25,1 25,0 0,0 0,24-25,-24 25,25 0,-1-25,1 25,24 0,-24 0,25 0,-1 0,0 0,1 0,-1 0,1 0,-1 0,0 0,1 0,24 0,-25 0,1 0,24-24,-24-1,-1 0,25 25,-24 0,-1-25,0 25,1 25,-1-25,1 0,-26 25,1 0,24-25,-24 24,-1-24,1 0,-25 25,0-25,-1 25,1-25,-25 0,0 0,25 0,-25 0,0 0,0-25,0 25,0-25,0 25,25-24,-25-1,25 0,0-25,-25 26,24-1,1-25,-25 1,25-1,-25 25,25-49,-25 24,-25-24,25 24,-25 1,25-1,-25 0,25 1,0 49,-24-25,24 25,0-25,24-25</inkml:trace>
</inkml:ink>
</file>

<file path=ppt/ink/ink16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2-02T03:00:23.217"/>
    </inkml:context>
    <inkml:brush xml:id="br0">
      <inkml:brushProperty name="width" value="0.05292" units="cm"/>
      <inkml:brushProperty name="height" value="0.05292" units="cm"/>
      <inkml:brushProperty name="color" value="#FF0000"/>
    </inkml:brush>
  </inkml:definitions>
  <inkml:trace contextRef="#ctx0" brushRef="#br0">7665 14312,'0'0,"0"-25,0 25,0-24,0 24,0 0,0 0,-25 0,25 0,0 0,0 24,0-24,0 0,0 0,0 25,25-25,-1 0,-24 0,25 0,0 0,-25 0,50 25,-50-25,24 0,26 0,-25 0,0 25,-1-25,26 0,-25 0,25 0,-26 0,26-25,-25 25,24 0,1 0,0 0,-1 0,-24 25,25-25,-1 0,1 0,-1 25,1-25,0 0,-1 0,1 0,-1-25,26 25,-26-25,26 25,-25-25,-1 25,26-25,-26 25,26-24,-26 24,26 0,-26 0,26-25,-26 25,26 0,-26-25,26 25,-1-25,-24 25,24-25,1 25,-1 0,0 0,1 0,-1 0,25 0,-24 0,-1 25,1-25,-1 0,25 25,-24-25,-1 25,25 0,-24-25,-1 24,1 1,-1 0,25 0,-24 0,-26 0,26-25,-26 24,1-24,-25 25,-1-25,1 25,0-25,-25 0,0 0,-25 25,0-25,25 0,-49 0,-1 0,25 0,-49 0,0 0,-1 0,1 0,-25 0,-1 0,-24 0,0 0,0 25,25-25,-50 0,25 0,0-25,0 25,-25-25,25 0,0 0,0 25,0-24,0 24,0 0,0-25,0 25,0 0,0 25,0-25,0 0,25 0,0 0,24 0,-24 0,49 0,-24 0,24 0,26-25,-1 25,0 0,25 0,0 0,0 0,0 0,25 0,0 0,24 0,-24 0,49 25,1-25,-1 0,25 0,1 0,24-25,0 25,0 0,25 0,-1 25,1-25,0 0,25 0,-26 24,1-24,25 0,-25 25,24-25,-24 0,0 0,25 0,-26 0,1 0,0 25,0-25,-25 0,0 25,-25-25,0 25,-24-25,-1 24,-24-24,0 0,-50 0,24 25,-24-25,-24 0,-1 0,0 0,-25 0,-24 25,-1-25,-24 25,-25 0,0-25,0 24,-25 1,-24 0,24-25,0 25,-25 0,1-1,-1 1,1-25,-1 25,0 0,1-25,-1 25,0-25,1 0,-1 24,25-24,0 0,1 0,-1-24,25 24,0 0,0 0,0 0,24 0,1 0,25 0,-1 0,1 0,24 24,1-24,24 0,0 0,25 0,0 0,0 0,0 0,50-24,-25 24,24 0,1-25,49 25,-25 0,26 0,-26 0,50 0,0 0,25 0,-25 0,50 0,-1 0,1 0,0 25,-1-25,26 0,-26 24,26-24,-26 0,26 0,-26-24,26 24,-26 0,1 0,0 0,-1-25,-24 25,0 25,0-25,-50 0,25 0,-25 0,-24-25,24 25,-49 0,-1 0,-24-25</inkml:trace>
  <inkml:trace contextRef="#ctx0" brushRef="#br0" timeOffset="7401.4234">16991 7193,'-25'0,"25"0,-24 0,24 0,0 0,0 0,0 0,-25 0,25 0,-25-24,25 24,-25 0,0 0,25-25,-24 25,-1-25,25 25,-50 0,50-25,-25 25,-24 0,24 0,0-25,-24 25,24 0,-25 0,25 0,-24 25,24-25,-25 0,25 25,-24-25,-1 0,25 25,1 0,-26-1,25-24,-24 25,24 0,0-25,0 25,-24 0,24-1,0 1,0 0,0 0,1 0,24-1,-25 1,0 25,0-25,25 24,-25 1,1-1,24 1,-25 24,0-24,0 24,0 1,1-1,-1 1,0-26,0 26,25-26,-25 26,25-26,0 1,-24 24,24-24,0 0,0-1,0 1,0-1,24 1,-24 0,25-1,-25-24,25 25,0-25,24 24,-24-24,0 0,25 0,-1-1,1-24,-1 25,1-25,0 25,24-25,-24 0,24 0,-24 0,24 0,0 0,-24 0,25 0,-26-25,26 25,-1-25,0-24,1 24,-1-25,1 1,-1-1,0 0,-24-24,24 0,1-1,-26 1,1-25,0-1,-1-24,-24 25,0-25,0 0,-25-25,-25 25,25 0,-50 0,25 25,-24 0,-1 24,1 26,-1-1,-24 1,24 49,0-25,1 25,-1 0,1 25,-1-25,50 0,-50 0,50 24,-24-48,24 24</inkml:trace>
  <inkml:trace contextRef="#ctx0" brushRef="#br0" timeOffset="10285.5883">16718 12948,'0'-25,"0"25,0-25,0 1,-24-1,-1 0,25 25,-25-25,0 25,0-25,1 25,-1 0,-25 0,25 0,1 0,-26 0,0 0,25 0,-24 0,-1 0,25 0,-24 0,-1 25,1 0,-1 0,-24 0,24-1,0 1,-24 0,24 0,-24 0,24-1,1 1,-26 0,26-25,-1 25,0-25,26 25,-26-1,0 1,1 0,-1 25,25-25,-24-1,24 26,-25-25,26 24,-1-24,0 25,0-25,25 24,-25 1,25-25,0 24,-24-24,24 25,0-26,0 1,0 0,0 0,24 24,-24-24,0 0,0 0,25 0,-25 24,25-24,-25 0,25 0,-25 24,25-24,-25 0,24 0,-24 24,25-24,-25 0,25 25,-25-26,25 1,-25 25,25-25,-25-1,24 1,-24 0,25 0,0 0,0-1,-25 1,49 0,-49-25,50 0,-25 25,0 0,-1-25,26 24,-25-24,0 25,24-25,-24 25,0 0,0-25,24 25,-24-25,25 24,-25 1,24-25,1 25,-25-25,24 25,1-25,-1 0,-24 0,25 0,-1 0,-24 25,25-25,-1 0,1 0,0 0,-1 0,1 0,0 0,-1-25,1 0,-1 0,1 0,0-24,-1-1,1 1,-1-1,-24 0,25-24,-25 24,24-24,-24 0,0-1,0 1,-1-1,1 1,0-1,-25-24,0 25,0-25,0 24,0-24,0 0,0 0,-25-1,0 1,1 0,-1 24,0 1,-25 24,26 1,-1-1,0 25,0 1,0 24,1-25</inkml:trace>
</inkml:ink>
</file>

<file path=ppt/ink/ink16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0:44:20.506"/>
    </inkml:context>
    <inkml:brush xml:id="br0">
      <inkml:brushProperty name="width" value="0.05292" units="cm"/>
      <inkml:brushProperty name="height" value="0.05292" units="cm"/>
      <inkml:brushProperty name="color" value="#FF0000"/>
    </inkml:brush>
  </inkml:definitions>
  <inkml:trace contextRef="#ctx0" brushRef="#br0">20241 5345</inkml:trace>
</inkml:ink>
</file>

<file path=ppt/ink/ink16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1:34:49.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0 54,'7'15'32,"-7"-15"-9,8 6-23,-8-6-19,0 0-13,0 0 0</inkml:trace>
</inkml:ink>
</file>

<file path=ppt/ink/ink16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1:34:49.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0 54,'7'15'32,"-7"-15"-9,8 6-23,-8-6-19,0 0-13,0 0 0</inkml:trace>
</inkml:ink>
</file>

<file path=ppt/ink/ink1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8T17:34:42.061"/>
    </inkml:context>
    <inkml:brush xml:id="br0">
      <inkml:brushProperty name="width" value="0.05292" units="cm"/>
      <inkml:brushProperty name="height" value="0.05292" units="cm"/>
      <inkml:brushProperty name="color" value="#FF0000"/>
    </inkml:brush>
  </inkml:definitions>
  <inkml:trace contextRef="#ctx0" brushRef="#br0">21138 7777 57 0,'0'0'33'0,"0"0"1"16,15 11-29-16,-15-11 0 15,0 0 1-15,0 0-2 16,0 0 1 0,-13 2 0-16,-1 0-2 15,-7-1 0-15,-5 4-1 16,-4 3 0-16,-3 6-1 16,4 4 0-16,3 6 0 15,6 8-2-15,9 3 2 16,13 5-1-16,12 0 0 15,15-6 0-15,8 0 0 0,6-4 1 16,8-7-1-16,5-9 1 16,-1-11 0-16,-1-10 0 15,-3-6 0-15,-8-7 0 0,-6-9 0 16,-7-6 0-16,-9-5 0 16,-8-1 0-16,-9 2 0 15,-8 4 0-15,-9 2-2 16,-7 7-1-16,-7-2-3 0,4 11-32 15,-13 8-1-15,7 6-1 16,-4 0 1-16,5 0 20 16</inkml:trace>
  <inkml:trace contextRef="#ctx0" brushRef="#br0" timeOffset="20091.792">16126 11007 52 0,'7'-13'37'0,"-7"13"0"16,0 0-22-16,0 0-7 15,17-4-4-15,-17 4-2 16,20 1 0-16,-9 2-1 0,6 8 0 16,1 4-1-16,0 10 0 15,1 9-1-15,3 14 1 0,-3 12 0 16,0 11 1-16,-6 11 0 15,-2 8 0-15,-7 7 1 16,-4 3-1-16,-10 4 2 31,-7-5-1-31,-8-1 0 0,-6-4-1 16,-9-7 0-16,-8-4-1 16,-4-9 0-16,-7-3 0 15,-6-12 0-15,-3-6 0 16,-3-14-1-16,-2-11 1 15,-1-10-1-15,1-13 1 16,-1-14 0-16,7-18 0 0,0-17-1 16,2-18 1-16,6-10-1 15,-1-14 0-15,5-12 1 16,2-9 0-16,5-3-1 16,3 3 1-16,3 5 0 15,7 5 0-15,8 7 1 0,9 10 0 31,9 8-1-31,10 7 0 16,11 6 1-16,10 3-1 16,9 8 0-16,7 4-1 15,3 5 1-15,2 4 0 0,3 5 0 16,-3 6-1-16,-5-3 1 16,-3 10 0-16,-9 1 0 15,-4 4 0-15,-6 3 1 0,-6 2-1 16,-10 7 0-16,14-11 0 15,-14 11 0-15,0 0 0 16,4-11 0-16,-4 11 0 16,2-11-1-16,-2 11 2 15,0 0-1-15,-6-15 1 16,6 15-1 0,-23-11 0-16,1 9 1 15,-4-2 0-15,-10 2 0 0,-4-2-1 16,-7 2 0-16,-2 1 1 15,-2 2-1-15,3-2 2 16,4-1-2 0,9-1 0-16,6 1 0 0,10-1 0 15,19 3 0-15,-6-11-1 0,21 2 1 16,7-1 1-16,10-3-2 16,6-1 1-16,10 0 0 15,4-4 1-15,4 1-1 16,1 0 0-16,-1 2 0 15,-3 3-1-15,-4 1 1 16,-4 4 0-16,-9 3 0 0,-4 2 0 16,-9 3 0-16,-5 4 0 15,-7 3 0-15,-4 6 1 16,-7 4-1-16,-5 5-1 16,-6 1 2-16,-3 8-2 15,-2 3 2-15,-1 1-1 16,-2 1 0-1,4-3-2-15,2-3 3 16,2-3-1-16,3-4 0 16,3-3 0-16,2-3 0 0,2-4 0 15,0-2-1-15,1-12 0 16,-3 17-2-16,3-17 0 16,-4 13-3-16,4-13-8 15,0 0-23-15,-19 7-1 0,19-7 1 16,-20 17 3-16,12-3 34 15</inkml:trace>
  <inkml:trace contextRef="#ctx0" brushRef="#br0" timeOffset="20707.9191">15175 13034 67 0,'24'11'37'0,"-8"-18"-1"15,10-2-22-15,0-10-12 0,4 0-1 16,7 2-1-16,0 2 1 16,3 0 0-16,-1 2-1 15,-5 3 0-15,-5 7 1 16,-7 1 0-16,-1 7-1 16,-10 3 1-16,-11-8 0 0,0 25-1 15,-9-1 0-15,-7 9 1 16,-1 4-1-16,-4 4 0 15,1 9 0-15,0-2 0 16,2 4 1-16,2-2-1 0,2-5 0 16,4-4 0-16,-1-3 1 15,3-7-2-15,0-7 1 32,0 1-2-32,0-12-1 0,6 6-3 15,2-19-3-15,-3 26-13 16,3-26-14-16,-7 11 0 15,7-11 0-15,-17 6 22 16</inkml:trace>
  <inkml:trace contextRef="#ctx0" brushRef="#br0" timeOffset="20980.3338">14994 13647 56 0,'-23'4'33'15,"23"-4"0"-15,-14-4-22 16,30 2-5-16,4-12 0 15,15 1-3-15,5-4 1 32,14 3 0-32,4-6-1 0,6 6-1 15,5 0-1-15,-1 4 0 16,-3 6-1-16,-3 4 0 16,-9 7 1-16,-4 3 0 15,-10 1-1-15,-5 1-1 16,-9 2-2-16,-9-14-15 15,2 9-19-15,-18-9 1 0,22-8-2 16,-13-11 7-16,3-6 31 16</inkml:trace>
  <inkml:trace contextRef="#ctx0" brushRef="#br0" timeOffset="33976.0863">8812 10185 86 0,'0'0'39'0,"7"25"-6"16,-7-25-25-16,7 14-2 15,-7-14-2-15,4 18-1 16,-4-18-1-16,3 23 1 16,-4-4-2-16,-3 7 0 0,0 5 1 15,-9 8-2-15,-2 2 0 16,-7 5 1-16,-5 4-1 16,-13-1 0-16,-9-4 0 15,-14-5 0-15,-15-6 0 0,-15-9 0 16,-18-10 0-16,-19-10 1 15,-23-12 0-15,-19-9 0 16,-21-13 1-16,-13-6-2 31,-10-12 2-31,-5-4-1 0,-4-8 0 16,10 0 0-16,14-1 0 16,16 0-1-16,25 3 0 0,21 3 0 0,21 7 1 31,23 4-1-31,21 1 1 0,19 1-1 15,12 7 0-15,14 2 1 16,8 5 0-16,6 10-1 16,4-3 0-16,3 2 0 15,0 4-1-15,8 14 1 16,-17-18 0-16,17 18-1 16,-20-15 1-16,9 3 0 0,11 12 0 15,-22-7 0-15,22 7 0 16,-16-2 0-16,16 2 0 15,0 0-1-15,-11-3 1 16,11 3-1-16,0 0 0 16,24 0 1-16,-5-3-1 0,5 3 1 31,6-8 0-31,4 5 0 16,5-5 0-16,-1 0 1 15,2-1-1-15,-5-2 0 16,-3 5 0-16,-7-3 0 0,-4 1 1 15,-7 3-1-15,-14 5 0 16,4-13 0-16,-15 2 1 16,-10-2-1-16,-6 0 0 0,-5 0 0 15,-6 2-1-15,1 4 1 16,1 0 0-16,5 7 1 16,8 10-1-16,9 10-1 15,14 8 1-15,8 6 0 16,13 9 1-16,4 9-2 15,6 6 1-15,0 4 0 0,3 1 0 32,-5 1 0-32,-4-4 0 15,-6-3 0-15,-4-2 0 16,-3-9 1-16,-3-1-1 16,-2-5 0-16,-2-8-1 15,2-4-1-15,0-2-2 0,-5-12-5 16,18 11-16-16,-7-18-17 15,7 1 1-15,1-8-1 16,14 4 8-16</inkml:trace>
  <inkml:trace contextRef="#ctx0" brushRef="#br0" timeOffset="34391.5332">7058 10961 93 0,'-29'5'38'16,"-2"7"-1"-16,-17 1-33 15,8 14-3-15,5 2-1 16,4 9-1-16,12 8 1 16,16 10 0-16,18 3 0 0,20 1 2 15,19-9 0-15,12-10 1 16,5-8 1-16,3-11 0 16,-8-20-1-16,-8-15 0 15,-14-19 1-15,-15-9-3 0,-14-9-1 16,-18-13-6-16,3 3-34 15,-20 0-2-15,9 9-1 16,4 3-1-16</inkml:trace>
</inkml:ink>
</file>

<file path=ppt/ink/ink17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1:34:49.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0 54,'7'15'32,"-7"-15"-9,8 6-23,-8-6-19,0 0-13,0 0 0</inkml:trace>
</inkml:ink>
</file>

<file path=ppt/ink/ink1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8T17:35:29.89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7248 9760 65 0,'6'17'34'0,"-6"-17"-1"15,8 15-27-15,-8-15-2 16,3 13 0-16,-3-13-1 0,13-7 1 16,0-15 0-16,12-3-1 0,5-10 1 15,11-8-3 1,7-7 1-16,8-6-4 16,21-1-34-16,-10-4-1 15,9 2-1-15,-5-15-1 0,9 0 25 31</inkml:trace>
  <inkml:trace contextRef="#ctx0" brushRef="#br0" timeOffset="866.8185">12912 9513 72 0,'14'23'34'16,"-14"-23"-14"-16,6 27-13 0,-6-9-3 16,8 5 0-16,-2-10-1 15,8-1 1-15,8-15-2 16,13-17 1-16,13-9-4 16,5-22-33-16,26-19-1 0,10-16-2 15,16-19 0-15,13-15 29 16</inkml:trace>
  <inkml:trace contextRef="#ctx0" brushRef="#br0" timeOffset="2213.6079">18179 11438 54 0,'21'-19'34'16,"-13"4"-15"-16,16 17-6 16,-13-12-3-16,12 10-4 15,-6-2-2-15,4 6-1 16,0 0 0-16,-1 4-1 15,0-1-1-15,7 1 1 0,4 1-1 16,9-4-1-16,9-2 0 16,13-2 1-16,13-4 0 15,16 1 0-15,14-8 1 16,17 2-1-16,18-6 1 0,7 2 1 16,14 0-2-1,3 0 1 1,2-1 0-16,-4 2 0 15,-3 2 0-15,-12 6 0 16,-14 3 1-16,-9 2-1 0,-13-2-1 16,-6 0 1-16,-13 5-1 15,-9-4 0-15,-7 4 0 16,-10-3-1-16,-5 0 0 16,-14 1 1-16,-3 0 0 0,-14 3-1 15,-5-4 0-15,-7 3 0 16,-5-5 0-16,-13 0 0 15,14 5 0-15,-14-5 0 16,0 0 0-16,0 0 0 16,0 0-1-16,9-18 0 15,-9 18 0 1,-8-26-1-16,3 8 1 16,-4-5-1-16,0 0 1 0,-5-4 0 15,2-3-1 1,-4-2 1-16,-1-2 0 15,-4 0 1-15,-2-3 0 16,-1-1 0-16,-2-2 0 0,-4 0 0 16,-4 1 0-16,2 4 1 0,0 2-1 15,3 8 0-15,-1 4 0 16,10 9-1-16,8 7 1 16,12 5 2-16,7 16-1 15,15 7 0-15,16 2 1 16,12 7 0-16,7-1 0 15,12 3 1 1,1 0 1-16,-1-2-3 16,-6-5 1-16,-8-4 0 15,-15 1 0-15,-8 0 0 16,-15 10-1-16,-15 4 0 16,-20 2-1-16,-7 7 0 15,-15 8 0-15,-6 2 0 16,-7 7 0-16,-7 2 0 0,1-9 0 15,5-5 1-15,7-5-1 0,5-4 0 16,10-12 0-16,3-5-3 16,19-7-2-16,10-19-10 15,0 0-25-15,24-20 1 16,12 2 0-16,4-12-1 16,23 1 20-1</inkml:trace>
  <inkml:trace contextRef="#ctx0" brushRef="#br0" timeOffset="3319.9291">19457 10665 1 0,'6'-17'12'0,"2"0"-2"16,-5 0 0-16,11 5 0 0,-12-3 0 16,13 10 2-16,-13-6-2 15,10 13 1-15,-12-2-2 16,0 0-2-16,5-13 0 0,-5 13-1 15,0 0 0-15,0 0-1 16,0 0 1-16,0 0 0 31,0 0-1-31,16-7 0 16,-16 7-1-16,28-12 0 0,-6 0 1 16,6-3-2-16,3-4 0 15,2-1 0-15,0-6 0 16,-1-1-1-16,0-5 0 15,-3 5 1-15,-4 0-2 16,-4 3 0-16,-5 3 1 0,-4 0-1 16,-3 6 0-16,-1 2-1 15,-8 13 1-15,7-12-2 16,-7 12 2-16,0 0 0 16,0 0-2-16,-8 14 2 15,0 0-1-15,0 6-1 16,-2 4 1-16,-6 9 1 0,2 2-2 0,-4 5 1 15,-3 2 0-15,1 1 0 16,-1 1 0-16,4-3 0 16,-1 0 0-1,1-4-1 1,4-5 1-16,2-3 0 16,0-7 0-16,6-1-1 15,0-4 2-15,0-5-2 0,5-12 0 16,-4 16-3-16,4-16 1 15,-4 11-3-15,3 2-4 16,-15-17-4-16,9 19-5 16,-21-17-4-16,11 15-5 15,-20-11 1-15,10 13-1 16,-18-14 7-16</inkml:trace>
  <inkml:trace contextRef="#ctx0" brushRef="#br0" timeOffset="3619.691">19253 10946 60 0,'-8'13'22'0,"-5"-17"-1"15,13 4-5-15,0 0-3 16,22 4-3-16,-7-12-2 31,15 7-1-31,1-6-1 0,14 4-2 16,0-2-1-16,8 2 0 16,2-6-1-16,5 6 0 15,2 1 1-15,-4 2-2 16,-3 2 1-16,-2 0 1 15,-8 4-2-15,-3 0 1 16,-9 3 0-16,-7-6-1 0,-6 1-1 16,-4-2 2-16,-16-2-2 15,16 4-1-15,-16-4 0 16,0 0-2-16,14 5-4 16,-14-5-26-16,10-1-7 15,5-4 0-15,11 0 0 16,5-7 12-1</inkml:trace>
  <inkml:trace contextRef="#ctx0" brushRef="#br0" timeOffset="4541.4486">23062 10400 76 0,'9'-28'36'0,"-7"-18"-11"16,5 16-15-16,-23-8-2 16,0 10-3-16,-17-5 0 15,-6 13-1-15,-16 0-2 16,-4 8 1-16,-21 10-1 16,-3 9-1-16,-15 10 1 15,-3 16 0-15,-10 22-3 0,3 11 2 16,-5 19 1-16,4 16-1 15,13 14 0-15,17 19 1 16,17 16-1-16,20 9 0 16,26 2 1-16,26 4-1 0,24 0 0 15,21-3-1-15,18-3 0 16,18-14-2-16,9-19 2 16,11-15 0-16,6-20 1 15,0-20-1-15,5-21 1 0,-1-21-1 16,-3-29 2-16,1-19 0 15,-9-25-1-15,-7-17 1 16,-7-19-1-16,-14-18 1 31,-9-11-1-31,-8-4 1 16,-21-7 0-16,-8 2-2 0,-16 1 2 16,-8 7-2-16,-15 4 1 15,-12 13-2-15,-10 3-2 16,-16 5 0-16,-4 9-2 15,-12 1-2-15,5 20-8 16,-18-10-25 0,15 20 0-16,0-4 0 0,17 15 2 15,4-3 20-15</inkml:trace>
  <inkml:trace contextRef="#ctx0" brushRef="#br0" timeOffset="5276.6743">23437 10052 58 0,'-14'-49'35'0,"-12"1"0"15,3 9-23 1,-12-1-3-16,3 8-4 15,-12 1 0-15,-3 5-2 16,-9 6 1-16,-1 10-2 16,-13 5 0-16,-3 9 0 15,-14 8-1-15,-3 10 0 16,-9 9 0-16,-8 9 0 16,-5 14 1-16,-7 5-1 0,-2 8 1 15,-4 14 0-15,4 5 0 16,5 9-1-16,6 8 1 15,8 10 1-15,10 0-2 16,9 7 1-16,14 6 0 0,9 6-1 16,10 6 1-16,9 3-1 15,15 1 0-15,10 3-1 16,9 6-1-16,10 1 0 16,14-1 1-16,7-3 0 0,15-6 0 15,12-1 0-15,9-10 0 16,13-9-1-16,14-12 1 15,20-13 1-15,8-12-2 32,22-19 0-32,13-18 1 0,15-15 0 15,12-18-1-15,6-20 1 16,4-21 0-16,0-17 0 0,-4-18 1 16,-9-14-1-16,-10-14 0 15,-8-14 0-15,-16-12 2 16,-17-14-1-1,-15-8 0-15,-17-10 0 0,-21-12 1 16,-17-7-2-16,-22-12 2 16,-26-4-1-16,-18-1-1 15,-18 2-1-15,-22 2 1 16,-15 5-1-16,-8 11 0 16,-10 13 0-16,-4 14-1 0,0 11-1 31,2 13-1-31,2 5-3 15,10 27-16-15,-4-12-16 16,10 13-2-16,-2-2 1 16,12 9 0-16,-5 3 37 0</inkml:trace>
  <inkml:trace contextRef="#ctx0" brushRef="#br0" timeOffset="5981.3698">22153 9384 59 0,'0'0'36'15,"20"-10"-1"-15,-13-13-18 0,7-4-11 0,-11-21-1 16,2-11-1 0,-9-21 0-16,0-10 0 15,-10-17-2-15,2-8 2 16,-11-14 0-16,4-7-1 0,1-2-1 16,8 4-1-16,3 7 0 31,14 9-1-31,5 7 0 15,16 9 0-15,11 15-1 16,14 15 0-16,15 13 0 0,7 12 0 16,7 16 0-16,9 9 0 15,6 14 1-15,-1 14-1 16,-1 16 1-16,-3 14-1 16,-5 13 1-16,-10 12 0 0,-9 9 0 15,-14 9 1-15,-19 17-2 16,-15 3 2-16,-17 6-1 15,-12 0 0-15,-13-5 0 16,-6-2 0-16,-7-10 0 16,2-8 0-16,7-11 0 15,-1-15-2 1,9-6 0-16,8-19-2 16,2 5-7-16,-12-21-26 15,16 4 0-15,-13-11 0 16,2 0 0-16,-7-3 25 15</inkml:trace>
  <inkml:trace contextRef="#ctx0" brushRef="#br0" timeOffset="6318.5096">22723 8735 80 0,'14'-10'36'16,"-14"10"0"-16,18-6-29 15,-18 6-5-15,14 12 0 0,-13 11-1 16,-1 10 0-16,-5 9 0 16,-1 5 0-16,0 1-1 15,-4 3 2-15,2-5-1 16,0-2 1-16,4-11 0 16,9-9 0-16,6-13 0 31,12-9 0-31,8-13 0 0,7-8 0 15,5-11-1-15,7-6 0 16,1-5-2-16,-6-4-2 16,3 11-11-16,-12-17-25 15,-4 8 1-15,-12-12-1 16,0 4 0-16,-9-10 27 0</inkml:trace>
  <inkml:trace contextRef="#ctx0" brushRef="#br0" timeOffset="6849.9674">22706 7017 73 0,'0'0'34'0,"0"0"0"15,15 6-31-15,-15-6-1 0,-5 25 0 16,0-10-2-16,2 5 1 16,2 2 0-16,7-1-1 31,4 1 1-31,11 0 0 15,11-10 1-15,6-1 0 0,3-10 0 16,5-2 1-16,-7-10-1 16,-3-3 0-16,-11-12-1 15,-10 0-1-15,-16-1 1 16,-16-4-5-16,-5 11-6 16,-20-11-26-16,-1 6 0 0,-2 0-1 15,-1 6-1-15,4-5 33 16</inkml:trace>
  <inkml:trace contextRef="#ctx0" brushRef="#br0" timeOffset="7149.7279">22829 6390 80 0,'16'13'35'0,"-13"4"1"15,3 15-31-15,-2 3-5 16,1 4-2-16,-3 10-3 15,-12-9-16-15,6 9-14 0,-1-10-1 16,2-2 1-16,-3-11 14 16</inkml:trace>
  <inkml:trace contextRef="#ctx0" brushRef="#br0" timeOffset="74069.9071">16713 12664 76 0,'-10'10'38'16,"12"14"0"-16,-7 8-31 15,11 15-3-15,1 12-2 16,1 12-1-16,-1 14 0 16,-4 18 1-16,0 12-2 0,-5 10 1 15,-1 9 0-15,-3 5 0 32,-3 6 0-32,2-1 1 15,2-10-1-15,-1-12 0 16,4-11 0-16,3-12 0 0,3-16-1 15,1-18 1-15,2-16-2 16,2-15 0-16,-1-6-2 16,-7-17-2-16,12 0-23 15,-13-11-10-15,-8-12 0 0,-3-4-1 16,1-1 13-16</inkml:trace>
  <inkml:trace contextRef="#ctx0" brushRef="#br0" timeOffset="74456.6262">15988 14403 89 0,'8'40'39'16,"17"9"-1"-16,-4 0-33 0,14-2-4 15,10 8-1-15,4 5 0 0,4 8 0 16,0 3 0-16,-4-3 0 16,-5-5-1-16,-3-3 1 15,-5-10 0-15,-6-4 0 16,0-17 1-16,-1-14 0 16,2-8 0-16,0-18 1 15,4-15-1 1,5-24 1-16,2-8-1 15,2-18 1-15,3 1-1 16,2-5 0-16,-3-3 0 16,-4 8-3-16,-3 10 0 15,-3 21-8-15,-16 3-28 16,7 10 0-16,-15 0-1 16,-1 11-1-16,-11-6 25 0</inkml:trace>
  <inkml:trace contextRef="#ctx0" brushRef="#br0" timeOffset="75393.5277">17402 13413 76 0,'-12'-13'37'16,"-6"-6"-5"-16,18 19-22 15,-34 4-4-15,14 6-2 16,-6 6-2-16,-3 9 0 16,-2 11-1-16,0 11-1 0,-1 6-1 15,8 9 1-15,4-3 0 16,11 3 0-16,13-8 1 16,13-7-2-16,14-12 1 0,20-13 0 15,7-16 0-15,12-16 1 16,5-10-1-16,4-12 1 31,-1-12 0-31,-3-5 2 16,-12-5-1-16,-12-5 1 0,-19-3 1 15,-15 2-1-15,-21 1 0 16,-13 10-1-16,-14 7 0 16,-12 10-2-16,-4 7-2 15,-2 13-2-15,5 20-4 16,-8 0-19-16,16 26-13 0,1 3 0 15,13 24 0-15,0 3 8 16</inkml:trace>
  <inkml:trace contextRef="#ctx0" brushRef="#br0" timeOffset="76027.7963">17312 15574 105 0,'-55'-88'41'15,"4"25"-9"-15,-14-10-26 16,0 15-2-16,-6 11-2 0,-1 15-1 16,-3 20-1-16,2 26-1 15,3 20 0-15,3 25 0 16,5 23 0-16,7 19 0 0,11 12 0 16,9 13 0-16,17 8 1 15,13-3 0-15,17 7 1 16,19 1-1-1,19-19 0 1,15-5 1-16,23-12 0 0,20-17-1 16,11-15 0-16,12-15 1 15,11-26-1-15,7-25 0 16,5-14 0-16,3-15-1 16,-8-20 2-16,-10-13-1 15,-9-13-1-15,-14-14 1 16,-14-14 0-16,-23-11 0 0,-22-8 0 15,-24-3 2-15,-24-3-2 16,-20 8 2-16,-25 3-1 16,-20 19 0-16,-24 15 0 15,-20 19 0-15,-16 16 0 16,-11 14-1-16,-7 19 1 0,-5 10-3 31,-1 9 1-31,5 2 0 16,17 5-3-16,11-12-7 15,34 12-29-15,10-16-1 16,27 4 1-16,19-13 0 0,33 0 24 16</inkml:trace>
  <inkml:trace contextRef="#ctx0" brushRef="#br0" timeOffset="77003.4317">18048 14981 79 0,'0'0'37'0,"0"0"-2"0,-11-8-26 16,15-4-7-16,3-7 0 15,3 1-1-15,6-6 0 16,2-4 0-16,8-1-1 15,6-3 1-15,4-2-2 16,10 0 2-16,5-3-1 16,9-6 0-1,7 2-1-15,9 0 2 16,5-1-1-16,5 4-1 0,0 6 2 16,3 0-2-1,-6 8 3-15,2 11-2 16,-12 7 0-16,-8 13 0 15,-6 9 0-15,-9 12 1 0,-11 8 1 16,-11 15-3-16,-7 12 2 0,-7 8-1 16,-11 6 1-16,-6 1-1 15,-9 5 1 1,-7-2 0-16,-4-2-1 0,-4-3 2 16,-4-7-1-16,-6-4 1 15,-3-8 0-15,0 0-2 16,-1-6 1-1,3 0-1-15,2-12 1 16,6 1-2-16,2-9 0 16,5-2 1-16,9-7-1 15,0-10 1-15,14-12 0 16,-10 15 0-16,10-15-1 16,0 0-1-16,0 0 0 15,3-11-3-15,-3 11-2 0,5-29-16 16,-1 14-16-16,-5-11 3 0,2 3 0 15,-7-8 7-15</inkml:trace>
  <inkml:trace contextRef="#ctx0" brushRef="#br0" timeOffset="77319.813">18509 15266 76 0,'1'15'38'16,"0"-2"-2"-16,18 14-23 16,-3-6-10-16,8 1-1 15,0 4 0-15,1 9-3 0,-7 3 1 16,-6 11-1-16,-2 6-1 16,-7 4 1-16,-3 3 1 15,0 1 0-15,3-3-1 16,8-5 2-16,13-5 0 0,10-13 0 15,14-15-1-15,10-5 0 16,11-8 0-16,4-13-3 16,6 1-6-16,-10-18-27 15,-3-2 0-15,-17-11-1 0,-8 1 0 16,-19-11 29-16</inkml:trace>
  <inkml:trace contextRef="#ctx0" brushRef="#br0" timeOffset="77806.6142">19452 13981 95 0,'-12'16'37'0,"-7"2"-1"16,6 9-34-16,5 7-3 15,3 6 0-15,10 1-1 0,10-2 0 16,7-6 0-16,10-8 1 16,7-10 0-16,2-9 1 15,-2-14 0-15,-7-6 1 16,-9-9 0-16,-12-4 1 0,-16 0-2 15,-12-4 0 1,-11 8-6-16,-14-9-28 0,8 3-2 16,-2-7 0-16,15-1-1 0,5-6 23 15</inkml:trace>
  <inkml:trace contextRef="#ctx0" brushRef="#br0" timeOffset="77940.2359">19674 13540 108 0,'8'68'1'15,"4"8"-14"-15,10-6-23 16,11-4-3-16,12-5 19 16</inkml:trace>
  <inkml:trace contextRef="#ctx0" brushRef="#br0" timeOffset="120375.8349">9312 13478 64 0,'0'0'35'0,"0"0"-2"0,5-10-22 16,13-1-7-16,-2-3 0 16,6 0 0-16,-3-6-1 15,5 3 2-15,-5-3-2 16,2-2 0-16,-5-2 0 15,-1-3-1-15,-1-4-1 16,-3 5 1 0,-3-5-1-16,1 4 1 15,-3-1-2-15,-1 1 1 16,0 6-1-16,-2 5 1 16,-1 3 0-16,0 1-1 0,-2 12 1 15,0 0-1-15,0-11 0 16,0 11 1-16,0 0 0 15,0 0-1-15,-6 18 1 16,3-3-1-16,-3 3 1 0,2 5-2 16,-2 5 2-16,-2 7-1 15,1 5 0-15,-1 6-1 16,2-1 1-16,1 0 0 16,-1 7 0-16,3 1 0 15,0 0 0 1,1-4 0-16,0-3 0 15,-1-5 1-15,2-2-1 16,0 0 0-16,1-8 0 16,-4-8 0-16,4-2-1 15,-3-5 0-15,-1-1-1 16,2-4 0-16,2-11-2 16,-10 16-1-16,10-16-2 0,-8 14-10 15,8-14-22-15,-14 15 2 16,11-4-1-16,-11-6 4 15,6 7 34-15</inkml:trace>
  <inkml:trace contextRef="#ctx0" brushRef="#br0" timeOffset="120715.875">9196 14049 74 0,'0'0'38'0,"0"0"-2"16,0 0-27 0,22-15-4-16,-9 9-2 15,10 3-1-15,1-1 0 16,7 0 0-16,2 0 0 0,2 2-1 16,5 0 0-1,-3 1 1-15,-4 1 0 0,-2 1-1 16,-6-1 1-1,-6 2-1-15,-7 0 0 0,-12-2 0 0,12 2-1 16,-12-2 1-16,0 0-1 16,0 0-1-16,0 0 0 15,0 0-2-15,-5 16-5 16,5-16-27-16,0 0-5 16,1-12 1-16,21-2 0 31,4-12 20-31</inkml:trace>
  <inkml:trace contextRef="#ctx0" brushRef="#br0" timeOffset="122224.1255">14965 12572 63 0,'4'11'33'16,"-4"-11"-15"-16,0 0-8 0,0 0-4 15,0 0-1-15,12 0 0 16,-12 0 0-16,12-14-1 16,-5 3 0-16,5 3 0 15,-1-4-1-15,5 1 0 16,0-6-1-16,2 0 1 0,-1-4-1 16,3 3 1-16,-3-7 0 15,0 0-1-15,-1 2 0 16,-5 0 0-16,1 4-1 15,-2 0 1-15,-4 6-2 16,-6 13 1-16,8-16-1 16,-8 16 1-16,0 0-1 0,0 0 1 15,1 19-1-15,-3-1-1 16,-3 5 1-16,-1 12 0 16,-1 3 0-16,-3 7-1 15,2 3 0-15,-3 2 1 0,3 0-1 16,-3-1 1-1,2 1 0 1,1-9 0-16,0 1 0 16,3-8-1-16,-1-2-1 15,0-8-1-15,3-3 0 0,-6-8-3 16,10 4-8-16,-16-14-25 16,15-3 1-1,-17 11-1-15,17-11 2 16,-24 3 36-16</inkml:trace>
  <inkml:trace contextRef="#ctx0" brushRef="#br0" timeOffset="122456.0174">14861 13028 83 0,'0'0'39'16,"17"9"0"-1,-5-15-30-15,13 4-4 16,-1-5-2-16,5 1 1 15,-2-2-2-15,2-2-2 16,-5 3 0-16,-5-3-1 16,-2 4 0-16,-17 6-3 15,22-9-1-15,-18-3-11 0,9 11-22 16,-13 1-1-16,16-7 1 16,-16 7-1-16,24-10 37 15</inkml:trace>
  <inkml:trace contextRef="#ctx0" brushRef="#br0" timeOffset="123102.4704">15334 12706 77 0,'0'0'38'0,"16"-1"1"16,-15-13-29-16,13 2-4 15,-1-8-3-15,3-3 0 16,0-5-2-16,3-2 0 16,-1-2 1-16,-1-1-2 15,-1 6 2-15,0 5-2 0,-3 1 0 16,-1 5 1-16,-12 16-1 15,12-15 0-15,-12 15 0 16,0 0 1-16,0 10-1 16,-5 6 0-16,-3 6 0 0,-2 6 0 15,-3 10 0-15,0 7-1 16,-6 7 0-16,0 2 0 31,-3 2-1-31,-1-2 1 16,3-1-1-16,0-6 0 0,4-5 0 15,4-10 0-15,2-5-1 16,6-11 0-16,4-4 1 16,0-12-1-16,0 0 2 15,10-10-1-15,-4-4 2 16,-2-1-1-16,-1-4 2 0,-2 1-1 16,-2 4 0-16,0 3 1 15,1 11 0-15,0 0-1 16,-13-1 0-16,13 1 1 15,-1 19 0-15,7-4-1 16,2-2 0-16,3 0 1 16,6-4-1-16,0-1 1 0,4-2-2 15,1-6-1-15,5 3-9 16,-10-9-25-16,8-4 0 16,-4-2-1-16,2-1 0 0,-5-6 36 15</inkml:trace>
  <inkml:trace contextRef="#ctx0" brushRef="#br0" timeOffset="123788.2979">15612 12495 66 0,'-2'-40'38'16,"-4"-7"-2"-16,3 3-24 16,-9-4-8-16,3 4 1 15,-10 1-2-15,-1 3 0 16,-7 3 0-16,-1 6-2 16,-6 5 1-1,-4 4-1-15,-5 1 0 16,-1 5-1-16,-3 2 1 15,-1 2-1-15,-4 12 1 16,3 1-2-16,-3 4 2 16,-2 7-1-16,-1 4 1 0,0 6 0 15,-3 7-1-15,4 6 1 16,3 1-1-16,0 8-1 16,5 6 0-16,8 3 1 15,10 9 0-15,9 6-1 0,11 1 0 16,12 8 1-16,11 3-1 15,11-4 2-15,13 2-1 16,7 1-1-16,9-5 1 16,4-7-1-16,8-8 1 0,-4-5 0 15,3-11 0-15,-2-8-1 16,-2-9 1-16,-2-14 1 16,-1-11-2-16,-1-10 1 15,2-13 0-15,-2-12 1 16,-3-14 0-16,1-7 1 31,-2-15-1-31,-5-5 1 0,-2-6 1 0,-6-3-2 16,-9 2 1-1,-2 0 1-15,-8 8-1 16,-5 7-1-16,-8 8 0 16,-5 6 0-16,-6 8 0 0,-4 5 0 15,-2 2-2-15,-6 5-1 16,2-1 1-16,-3 1-5 0,8 16-11 15,-12-13-23 1,14 8 0-16,-3-5-1 0,13 9 1 16,-3-2 33-16</inkml:trace>
  <inkml:trace contextRef="#ctx0" brushRef="#br0" timeOffset="124763.7404">9667 12923 65 0,'-5'-30'36'15,"-4"-6"0"-15,5 3-23 0,-15-8-6 16,2 7-4-16,-10-2 1 15,-1 5-2-15,-4 6 0 16,-5 5 0-16,-6 5 0 16,-2 5-1-16,-4 5 0 15,0 5 0-15,-3 4 0 16,2 8 1-16,0 5-2 0,-2 5 0 0,2 7 1 16,1 13-1-16,0 8 0 15,0 8 0-15,1 14 0 16,4 12 0-16,2 4 0 15,5 8 0-15,8 7 0 16,12 2-1-16,10-1 1 31,16 0-1-31,20-6 0 0,10-12 0 16,17-9-1-16,15-9 1 16,18-12-1-16,12-15 1 15,7-13 1-15,5-15-1 16,1-15 2-16,4-11-2 15,-5-15 2-15,-3-13 0 16,-13-16 0-16,-9-12 1 0,-14-9-1 16,-12-8 0-16,-18-5 1 15,-14 2 1-15,-17 2-1 16,-18 5-2-16,-14 12 1 0,-11 10 0 16,-7 11-2-16,-8 10-1 15,0 13-7-15,-6-9-18 31,12 18-13-31,6-2 1 16,14 4 0-16,7-3 13 0</inkml:trace>
  <inkml:trace contextRef="#ctx0" brushRef="#br0" timeOffset="125213.5173">10074 13173 80 0,'21'-10'35'0,"2"-19"-11"15,13 4-17-15,-4-15-2 16,6-6-1-16,-4-14 0 15,4-2 2-15,-8-6-2 0,0 0-1 16,-5-5 0-16,-3 0-1 16,-6 4 0-16,-2 12-1 15,-5 12 0-15,-3 10 0 16,-2 8-1-16,-3 14 1 0,-1 13-1 16,0 0 0-16,-13 28 0 15,4-3 0-15,-1 4-1 16,-2 3 1-16,1 1 0 15,-1-1-1-15,2-1 1 16,-2-1 0 0,2-6 0-16,1-2-1 15,0-2 0-15,-2-6-2 16,6 4-4-16,-11-13-27 0,16-5-5 16,0 0 1-16,13-25-2 15,7-7 23-15</inkml:trace>
  <inkml:trace contextRef="#ctx0" brushRef="#br0" timeOffset="126241.4888">15975 12645 43 0,'13'13'33'0,"-1"-8"-3"15,6 11-18 1,-18-16-4-16,17 14-2 15,-17-14-2-15,0 0 0 16,11 4 0-16,-11-4-2 16,0 0 0-16,0 0-1 15,0 0 1-15,13-10-1 0,-13 10 0 16,17-24 0-16,-7 9-1 16,6-2 1-16,1-5 0 15,3-1 1-15,0-3-1 16,6 0 0-16,-5-1 0 0,5 3 0 15,-5-1-1-15,1-1 3 16,-4 1-3-16,-3 4 1 16,-1 2-1-16,-4 4 1 15,-2 3-1-15,-1 1 1 0,-7 11-1 16,3-16-1-16,-3 16 1 16,0 0 0-16,0 0 0 15,-1-13 1-15,1 13-1 16,0 0 0-16,0 0 0 15,-16-5 0-15,16 5 0 32,-19 7 0-32,5-3-1 0,0 4 1 15,2 0-1-15,-3 0 0 16,5 6-1-16,10-14-1 16,-11 19-5-16,0-12-28 15,11-7-1-15,0 0 0 16,14 6 1-16,-9-19 31 0</inkml:trace>
  <inkml:trace contextRef="#ctx0" brushRef="#br0" timeOffset="134205.9738">3187 14379 78 0,'0'0'37'32,"3"-16"-12"-32,-3 16-17 15,0 0-4-15,0 0 0 16,0 0-2-16,0 0 1 0,13-15 0 16,1 1-2-16,7-5 1 0,3-3 0 15,8-7-2-15,-1-3 1 31,2 2 0-31,-2-2-1 0,-1 2 2 0,-7 8-2 16,-4 6 1-16,-5 5 0 16,-14 11 1-16,0 0-2 15,8 11 0-15,-13 8 1 16,-3 12-1-16,-3 10 0 16,0 2 0-16,-2 10 0 15,-1 2 0 1,-1 4 0-16,-2 0 0 15,5-1-1-15,-4-3 2 0,4-13-3 16,-2 1 1-16,1-8-2 16,5 0-3-1,-9-18-7-15,15 5-26 16,-13-11 0-16,11 0-1 0,4-11 6 16,-13 6 34-16</inkml:trace>
  <inkml:trace contextRef="#ctx0" brushRef="#br0" timeOffset="134437.571">3112 14854 76 0,'0'14'39'0,"0"-14"1"0,20 14-29 16,0-17-7-16,13 0-2 16,6-6-1-16,5 2 1 15,8 1-2-15,3-3 1 16,0 0 0-16,-2 5-1 15,-4-1 0-15,-5 0 0 16,-6 6-3 0,-11-5-4-16,9 10-33 15,-22-9 0-15,-1 9 0 16,-13-6 0-16,15 5 34 0</inkml:trace>
  <inkml:trace contextRef="#ctx0" brushRef="#br0" timeOffset="135139.2243">3053 15718 46 0,'16'-18'37'15,"10"-3"-1"-15,-10-20-22 32,16 12-6-32,-6-11-3 0,5 1 0 15,-6 6-2-15,-1 4 0 16,-5 2 0-16,-5 7 0 16,-1 5-1-16,-9 3 1 15,-4 12-2-15,0 0 0 16,0 0-1-16,0 0 0 15,0 0 0-15,4 28 0 0,-8-5-1 16,3 10 1-16,-2 3-1 16,-4 9 0-16,0 1 1 0,-2 0 0 15,0 8-1-15,0-7 1 16,-2-2-1-16,0-5 1 16,3-1-3-16,-5-15-4 31,13 11-11-31,-7-13-20 0,6-2-2 15,-6-8 1-15,6 1 20 16,1-13 19-16</inkml:trace>
  <inkml:trace contextRef="#ctx0" brushRef="#br0" timeOffset="135392.4921">3108 16104 85 0,'-1'21'40'16,"5"-35"-9"-16,6 13-24 15,-10 1-5-15,23-19-1 16,-7 11 0-16,4-6 0 16,4-1-1-16,4 1 0 0,0 6 1 31,4-1-2-31,-2 4 2 16,-1-2-2-16,-3 3 0 15,-5-1-1-15,0 6-1 16,-21-1-5-16,24 4-26 0,-24-4-6 15,0 0 1-15,0 0-1 16,6 11 40-16</inkml:trace>
  <inkml:trace contextRef="#ctx0" brushRef="#br0" timeOffset="135843.2797">3613 15527 65 0,'0'0'37'31,"0"0"1"-31,21 0-27 0,-7-10-7 15,7-4 0-15,4 3-2 16,1-5 0-16,2 4-1 16,-4 6 1-16,-1 3 0 0,-4 1-1 15,-4 4 0-15,-5 9-1 16,-8-1 1-16,-2 10-1 16,-1 3 1-16,-4 4-1 15,-1 1 1-15,-1 7-1 0,2 6 0 16,2-2-1-16,0 1 1 15,-1-2 0-15,3 2-1 16,-1-3 0-16,2 1-1 16,-3-7-1-16,3-3-4 15,-12-8-4 1,12 5-29-16,-10-7 1 16,3-1 0-16,-5-7 11 15,3 6 28-15</inkml:trace>
  <inkml:trace contextRef="#ctx0" brushRef="#br0" timeOffset="136131.2116">3602 16134 69 0,'0'0'40'16,"0"0"-1"-16,29-12-31 16,-11-2-3-16,10 2-2 15,2-7 0-15,6 4-1 16,0 1 0-16,0 2 0 15,-2 4-1 1,2 4-1-16,-5 5 1 16,-3 0-1-16,-4 4 1 0,-3 0 0 15,-3-1-2-15,-3 8 3 16,0-5-2-16,-8 5-1 16,-7-12 1-16,15 8-1 15,-15-8-1-15,0 0-5 16,9 19-24-16,-9-19-11 0,0 0 1 15,-16-13 1-15,16 13 28 16</inkml:trace>
  <inkml:trace contextRef="#ctx0" brushRef="#br1" timeOffset="162766.1099">4220 14163 64 0,'14'1'37'0,"-14"-1"-4"16,0 0-22-16,0 0-6 16,0 0-1-16,0 0-1 0,12 16 0 15,-12-16 0-15,0 22-1 16,0-9 1-16,2 10-1 16,-4 6 0-16,2 7 1 15,-1 3-2-15,-1 3 1 0,0 5-2 16,-1 4 1-16,-1 4 0 15,0-4-1-15,0-5 1 16,0 1-1-16,1-9 0 16,-2-2 0-16,3-9 0 15,1-3 0-15,-3-8 0 0,3-5-1 16,1-11 0-16,0 0-1 16,0 0 0-16,0 0-4 15,17-1-23-15,-12-16-10 16,4 5-1-16,-5-5 1 15,7-1 18-15</inkml:trace>
  <inkml:trace contextRef="#ctx0" brushRef="#br1" timeOffset="163298.1035">4791 14442 58 0,'0'0'37'15,"-14"-12"1"-15,14 12-19 16,-29 4-14-16,11 3-3 0,-5 6 0 16,0 8-2-1,-2 6 0-15,5 8 1 16,0 10-2-16,5 5 0 16,8 2 2-16,7 6-2 0,8-5 1 0,10-2 0 15,9-3 0-15,7-11 0 16,5-11 0-16,7-14 2 15,6-18-1-15,2-9 0 16,1-11 2-16,-1-12-2 16,1-15 1-16,-2-4 1 15,-9-6-1 1,-7 3 0-16,-13 1-1 16,-10 0 2-16,-17 0-3 15,-12 15 2-15,-12 4-1 16,-12 13-2-16,-11 13 0 15,-6 7-1-15,1 17-3 16,-6 1-5-16,17 21-30 16,-8-5-1-16,10 14 1 0,4-6 0 15,12 6 37-15</inkml:trace>
  <inkml:trace contextRef="#ctx0" brushRef="#br1" timeOffset="163834.6233">4477 15345 82 0,'0'0'40'0,"0"0"-2"16,0 0-31-16,-8 20-4 31,-1 2-3-31,0 12 0 0,-1 11-1 16,1 8 0-16,-2 12 1 15,6 6-1-15,0 3 1 16,4 2 0-16,-4-3 1 15,10-5-2-15,-2-11 2 16,3-6-2-16,-4-14 0 0,6-9-2 16,-8-28-3-16,12 21-14 15,-2-35-19-15,-2-9 1 16,-3-9-1-16,5-1 19 0,-4-9 20 16</inkml:trace>
  <inkml:trace contextRef="#ctx0" brushRef="#br1" timeOffset="164322.3891">4813 15510 72 0,'0'0'38'15,"0"0"-2"-15,0 0-27 16,-10 15-6-16,-1 8 0 16,-4 5-2-16,0 7 0 15,1 15-1-15,4 5 0 16,4 3-1-16,8 3 2 0,7-2-2 16,8-7 1-16,3 4-1 15,14-4 2-15,5-12-1 16,4-9 1-16,8-18-1 0,-4-2 0 15,8-15 1-15,-4-9 0 32,2-14 0-32,-5-8 0 15,-4-12 0-15,-4-6 1 16,-12 0 0-16,4-11 0 0,-20-1 1 16,-3 5 0-16,-11-7-1 15,-12 5 0-15,-8 6 0 16,-6 9 0-16,-7 6-1 15,-1 14 1-15,-1 11-1 16,-1 3-2-16,5 12 0 16,0 3-1-16,8 11-3 0,-9-11-22 15,15 13-15-15,1-7 0 0,18-8 0 16,-16 6 13-16</inkml:trace>
</inkml:ink>
</file>

<file path=ppt/ink/ink1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8T17:38:49.183"/>
    </inkml:context>
    <inkml:brush xml:id="br0">
      <inkml:brushProperty name="width" value="0.05292" units="cm"/>
      <inkml:brushProperty name="height" value="0.05292" units="cm"/>
      <inkml:brushProperty name="color" value="#0070C0"/>
    </inkml:brush>
  </inkml:definitions>
  <inkml:trace contextRef="#ctx0" brushRef="#br0">11781 7471 73 0,'-60'0'37'16,"-11"-1"0"-16,2 13-31 16,-11 11-2-16,1 21-3 15,-7 17 2-15,4 19-2 31,-1 23 1-31,4 16-2 0,8 19 1 16,11 11-1-16,14 6 1 16,20 5 0-16,20-4-1 15,20-6 1-15,22-17 0 16,21-15 1-16,21-22-1 16,15-22 1-16,19-28 0 15,11-25-1-15,7-35 1 0,3-22 0 16,1-30-1-16,-7-21 1 15,-10-26-1-15,-9-17-1 16,-20-17 1-16,-18-12 0 0,-22 0 0 16,-16-1 1-16,-18 10-1 15,-19 9 1-15,-16 18-1 32,-15 19 1-32,-11 25-1 15,-13 21 1-15,-6 15-3 0,-6 19 0 16,-2 9-2-16,-4 6-3 15,14 16-19-15,-13-7-16 16,6 4-1-16,-4-7-1 16,5 4 7-16</inkml:trace>
  <inkml:trace contextRef="#ctx0" brushRef="#br0" timeOffset="939.8607">10022 7866 89 0,'0'0'38'16,"12"0"0"-16,6 3-34 16,5 7-2-16,4 6-1 0,9 6 0 15,1 9-1-15,6 9-1 16,4 11 2-16,2 1-1 15,0 6 1-15,-2-1-1 16,-1-4 1-16,-5 0-2 0,-2-8 2 16,-7-10-1-16,-7-7 0 31,-4-8 1-31,-8-4-1 16,-13-16 1-16,13 11 0 0,-13-11 1 15,-12-11-1-15,0 5 0 16,-8-1 1-16,-6 4-2 15,-7 8 1-15,-6 4 0 16,-6 11-1-16,-6 9 0 16,-3 3 1-16,-3 6 0 0,1 5-1 15,1 1 0-15,5-4 2 16,4-3-3-16,8-5 3 16,8-8-2-16,6-1 1 15,7-8-1-15,7-7 1 16,10-8-1-16,-11 7 0 15,11-7 0-15,2-20 0 0,0 0 0 16,3-8 1-16,3-13-1 16,-3-10 1-16,5-14-1 15,-5-9 1-15,3-5-1 16,-4-5-1-16,0 0 1 0,-3 5 0 16,-2 7 0-16,-1 12 0 31,-1 8 0-31,-1 15 1 15,0 12-1-15,2 8 0 16,2 17-2-16,-3-11-2 0,9 29-16 16,-10-4-20-16,1 10-2 15,-10 4 0-15,-7 6-1 16</inkml:trace>
  <inkml:trace contextRef="#ctx0" brushRef="#br0" timeOffset="23043.3389">12496 8957 62 0,'-3'-18'37'0,"3"18"0"0,1-33-25 0,2 18-7 16,-5-8 0-1,2 10-1-15,-5-3 0 16,5 16 0-16,-8-17-2 15,8 17 0-15,-12-10-1 0,12 10 1 16,0 0-2-16,-8 14 1 16,8-14 0-16,24 23-1 15,0-2 0-15,11 4 1 0,16 5-1 16,10 6 0-16,14 0 0 16,14 5 0-16,10 7 1 15,8 3 0-15,1 0 0 16,5 1 1-16,-11-2 0 31,-2 0 0-31,-13-2 0 0,-10-8 0 16,-17-4-1-16,-10-2 1 15,-12-5-2-15,-10-4 2 16,-9-6-2-16,-3-4 1 16,-6 2-1-16,-2 0 0 15,-8-17 0-15,11 20 0 16,-7-8-1-16,-4-12-1 0,7 19 2 0,-7-19-2 15,6 18-1-15,-6-18-1 16,3 14 0-16,-3-14-4 16,0 0-15-16,0 0-16 15,15-1-1-15,-15-12 1 16,8 2 6-16,-6-5 33 31</inkml:trace>
  <inkml:trace contextRef="#ctx0" brushRef="#br0" timeOffset="23492.9711">13867 9296 80 0,'-21'4'38'15,"21"-4"-1"-15,-28 14-32 16,28-2-1-16,7 4-1 31,7 4 1-31,10 3-3 0,10 2 1 16,5 1 0-16,8 2 0 16,2 4-1-16,-1-1 1 15,-4-4-2-15,-4 3 2 16,-11-3-1-16,-10 1 0 0,-12 0-1 15,-10 1 2-15,-10 1-2 16,-7-2 1-16,-8 3 0 16,-5-6-1-16,-3 4 1 15,-2 3-1-15,4-4 1 0,1-3-1 16,5-4 1-16,3-3-1 16,6-2-1-16,3-6-1 15,16-10-2-15,-19-4-4 16,19 4-24-1,-4-21-8-15,3 2 1 16,-9-11-1-16,7-7 15 16</inkml:trace>
  <inkml:trace contextRef="#ctx0" brushRef="#br0" timeOffset="24128.1864">13167 8300 49 0,'0'17'36'15,"0"-17"1"-15,2 21-21 0,-2-21-8 16,0 0-2-16,22-7-2 16,0-3 0-16,2-5-1 15,9-7 0-15,4-8 0 16,3 2-2-16,0-3 1 15,4 1 0-15,-7 3-1 0,-2 0 0 16,-9 3 0-16,-4 4 0 16,-9 14 0-16,-13 6-1 15,0 0 0-15,-4 21 1 16,-12 3-1-16,-4 11-1 16,-4 9 1-16,-2 6-2 15,0 4 2-15,-3 5-2 0,6-1 0 0,-1-7-2 16,7 0-3-16,-6-18-13 15,13 4-18-15,-4-10 0 16,8-4-1 0,-3-11 13-16,5-1 26 0</inkml:trace>
  <inkml:trace contextRef="#ctx0" brushRef="#br0" timeOffset="24328.7466">13179 8678 97 0,'12'5'39'0,"2"-15"-15"16,15 9-19-16,5-3-2 16,7 2-1-16,4-2 0 15,1 2-1-15,-1-3 0 0,-3 3-1 16,-5 2-2-16,-4-2-1 16,1 11-7-16,-11-11-27 15,3 7-2-15,-9-4 1 0,0 3-1 16,-17-4 34-16</inkml:trace>
  <inkml:trace contextRef="#ctx0" brushRef="#br0" timeOffset="25017.8233">10611 9024 59 0,'-9'-12'37'0,"9"12"-1"16,-17 8-17-16,2-1-13 15,2 14-3-15,-5 8 0 0,-6 11-2 16,-8 11 2-16,-2 15 0 15,-10 9-2 1,-5 6 1-16,-7 5-1 16,-4 2 1-16,-5-6-1 0,5 5 1 0,0-10-2 15,4-8 1-15,5-9 0 16,6-5-1-16,10-7 0 16,5-8-1-16,5-5 1 15,4-9-1-15,4-1 1 16,3-6-3-16,3-6 0 15,-2-7-2-15,13-6-2 0,-18 1-6 16,18-1-25-16,-7-14 1 16,3 3-1-16,-5-10 4 15,3 3 34-15</inkml:trace>
  <inkml:trace contextRef="#ctx0" brushRef="#br0" timeOffset="25320.4366">9617 9996 92 0,'0'0'35'0,"0"0"-10"15,-11 17-21-15,12-4-2 16,-4 8-1-16,-1 8 0 16,-4 1 1-16,-1 12-1 0,-4-1-1 15,2 1 1-15,2-3-1 16,4-1 2-16,6-8-1 15,12-12 1-15,10-9-1 16,9-13 0-16,10-5 1 16,5-8-1-16,6-3-2 15,-3-6-3 1,5 10-15-16,-15-10-17 16,-5 9-3-16,-11-5 1 0,-8 8 2 15,-6-3 36-15</inkml:trace>
  <inkml:trace contextRef="#ctx0" brushRef="#br0" timeOffset="25939.1108">9432 8883 72 0,'0'0'36'15,"-30"-7"-1"-15,12 16-29 16,-13 8-3-16,4 6-1 16,-6 13-1-16,3 4 0 31,8 8-1-31,5 3-1 0,16 0 1 16,14-5 0-16,16-6 0 15,15-6 2-15,12-14-1 16,9-9 1-16,2-17 1 15,1-8 1-15,-11-12 0 16,-11-7 0-16,-17-12 0 0,-15-2-1 16,-21-6 0-16,-14 4-2 15,-15 5-1-15,-9 5-3 16,4 26-18-16,-8-6-19 0,11 24 1 16,4 4-1-16,20 20-1 15,11 4 40-15</inkml:trace>
  <inkml:trace contextRef="#ctx0" brushRef="#br0" timeOffset="26896.3656">9096 10361 78 0,'-27'-41'39'15,"2"5"-2"-15,-12-14-26 16,-2 13-7-16,-10 8-2 16,-5 9 0-16,-10 9-1 15,-8 14 0-15,-7 17 0 16,-1 19-1-16,-2 19-1 0,2 18 2 15,9 14-1-15,11 16 1 16,13 14 0-16,20 4-2 16,17 7 1-16,24-1 0 15,23-8 0-15,21-6-1 0,20-9 1 16,17-10-1-16,10-16 0 31,13-9 0-31,5-19 0 16,5-18 0-16,-2-18 1 15,-5-17-1-15,-4-19 1 0,-7-16 2 16,-11-27 0-16,-7-16 1 16,-14-23-1-16,-15-4 2 15,-17-13-2-15,-11-4 2 16,-21 4-2-16,-14 5-1 0,-19 13 1 16,-15 15-2-16,-18 14 1 15,-13 12-1-15,-8 17 0 16,-9 11-1-16,0 13-2 15,4-1-2-15,15 20-16 16,3-17-18-16,29 9-2 16,24-16 0-1,38 3 0-15,29-7 39 16</inkml:trace>
  <inkml:trace contextRef="#ctx0" brushRef="#br0" timeOffset="27671.5786">14307 10025 68 0,'-27'-21'38'15,"-10"1"0"-15,-3 15-20 16,-14-2-14-16,3 15-2 15,-11 12 0-15,-4 14-1 16,-2 23 0-16,1 23 0 16,7 19 0-16,5 18-1 15,16 14 1-15,17 9-1 0,25 10 0 0,19 5 0 16,26-4 1-16,22-10-2 16,22-13 1-16,18-15-1 15,12-17 1 1,11-21 0-16,7-24 1 0,3-23-1 15,-2-29 1-15,0-22 1 16,-9-32 0-16,-1-25 0 0,-10-25 1 16,-7-18 0-16,-17-16-1 15,-12-7 1-15,-22-7-1 16,-18-1 1-16,-26 9-2 16,-26 17 1-16,-25 10 1 15,-26 18-2-15,-20 14-1 0,-18 16 0 31,-14 16 1-31,-14 14-2 16,-3 14 0-16,-5 10-2 16,11 17-3-16,-4-2-14 15,25 23-20-15,-1-3-2 0,22 14-1 16,14 1 0-16,22 3 37 16</inkml:trace>
  <inkml:trace contextRef="#ctx0" brushRef="#br0" timeOffset="54094.1108">15748 11267 71 0,'-15'2'40'16,"15"-2"-2"-16,0 0-24 0,0 0-10 15,0 0-2-15,30 3 0 0,2 11-2 16,12 3 0-16,13 1 0 15,20 9 0-15,11 2 1 16,16 7-1-16,9 2 0 16,11 6 1-16,1 1 1 15,4-1 0 1,-7 3 0-16,-6-1 0 16,-14-2 0-16,-13-3 0 15,-15-6-1-15,-12-1 0 16,-18-2 0-16,-13-7-1 15,-9-5 1-15,-9-3-1 16,-4-6 0-16,-9-11-1 16,7 15 2-16,-7-15-2 0,0 0 0 15,0 0 1-15,0 0-1 16,7-19 0 0,-5 8 0-16,0-8 1 0,0-2-2 0,-2-3 2 15,-2-8 0-15,-2 4 0 16,-4-1 1-16,-6-2-2 15,0-1 2-15,-3 4-2 16,0 6 2-16,0 4-2 16,4 6 1-16,13 12-1 0,-14-9 1 15,14 9 2-15,17 20-1 16,4-2 1-16,10 1-2 16,0 5 2-16,2 0 0 31,-3 4 0-31,-4 3-1 0,-16 2 1 15,-10 2 0-15,-16-2 0 16,-13 7 0-16,-16-6 0 16,-2 0-2-16,-4-6 1 15,3-4-2-15,9-9 0 16,6-4-2-16,15-4-2 16,8-13-2-16,10 6-7 0,10-15-27 15,9 3 0-15,-4-11 1 16,3 6-1-16,-8-12 32 15</inkml:trace>
  <inkml:trace contextRef="#ctx0" brushRef="#br0" timeOffset="54694.194">16514 10851 78 0,'11'8'39'16,"-11"-8"1"-16,16-8-31 16,-8-7-4-16,10 5 0 15,0-7-2-15,1-2 0 16,5-4-2-16,0 1 2 16,-1 5-2-16,-4 5-1 0,-7 8 1 31,-12 4-2-31,5 18 1 15,-16 7-1-15,-6 9 0 16,-3063 7-2-16,6111 9-1 16,-3062-5-2-16,5 6-3 0,-11-20-14 15,14 7-16-15,-6-20 0 16,10 5 6-16,-9-22 17 16,12 0 10-16,-2-3 5 0,-2-9 6 15,20 11 14-15,-19-11 18 16,19 11 0-16,-2-11-3 15,22 20-17-15,-2-7-7 16,15 5-4-16,4 1-3 16,6 3 0-16,2 1-4 15,-1-3 0 1,0 4-3-16,-12-15-8 16,-2 10-28-16,-14-7 0 15,-5 9 1-15,-11-10 0 16,-10 9 39-16</inkml:trace>
  <inkml:trace contextRef="#ctx0" brushRef="#br0" timeOffset="56255.6686">14066 11704 74 0,'0'0'39'0,"24"-7"-2"16,-24 7-28-16,10-13-3 16,-10 13-3-1,13-1 0-15,-13 1-1 16,3 21 0-16,-11-2 0 15,-3 8 0-15,-7 12-1 0,-5 8 0 16,-4 14-1-16,-4 6 1 16,-6 4-1-16,-1 6 0 15,0-3 0-15,2-1 0 16,3-9-1-16,6-8 1 0,3-11 0 16,4-11-1-16,7-6 0 15,4-13 0-15,9-15-1 16,-9 12-2-16,9-12-1 15,0 0-3-15,0 0-7 16,-2-26-15-16,2 26-8 16,-2-26 0-1,2 15 1-15,-7-6 37 16</inkml:trace>
  <inkml:trace contextRef="#ctx0" brushRef="#br0" timeOffset="56543.3302">13586 12212 65 0,'-7'15'37'0,"-8"7"-1"15,7 18-23-15,-9-5-8 16,3 6-4-16,0 6 0 0,-1 6-1 16,1-2-1-16,1-1 1 15,3-8 1-15,10-4 1 16,7-9 0-16,9-8 0 15,7-18 0-15,11-13-1 0,7-9 1 16,6-8-2-16,7-3-2 16,-7-9-6-16,6 6-30 15,-13 1 0-15,-3 7 0 16,-14 1-1-16,-6 11 34 31</inkml:trace>
  <inkml:trace contextRef="#ctx0" brushRef="#br0" timeOffset="57225.5996">13185 11636 66 0,'-22'-17'37'0,"4"22"-1"16,-10-6-23-16,-2 16-9 15,-5 10-2-15,3 13-3 0,3 10 0 16,8 3 1-16,10 3-1 0,10 0 1 15,15-3-1-15,12-8 2 16,14-11-1-16,12-14 1 16,3-19 1-16,3-10 0 15,-5-14 0-15,-7-9 0 16,-11-10 1 0,-14-6-2-16,-15 0 1 15,-12 1 0-15,-11 7-3 16,-7 1-3-16,1 17-33 15,-5-2 1-15,4 13-2 16,6 0 0-16,18 13 21 16</inkml:trace>
  <inkml:trace contextRef="#ctx0" brushRef="#br0" timeOffset="58133.7895">13182 13058 94 0,'-7'-10'40'0,"-17"-11"-12"15,2 6-22-15,-15 0-2 0,-4 7-1 16,-10 11-1-16,-3 13-1 15,-5 10 0-15,2 22-1 32,3 15 0-32,7 16-1 15,12 13 1-15,13 9-2 0,17 7 2 16,15-3-1-16,21-3 2 16,17-8-1-16,16-12 0 15,14-14-1-15,14-19 1 16,7-19 0-16,6-17 0 15,0-19-1-15,-3-16 0 0,-4-14 2 16,-11-27 0 0,-10-15 1-16,-13-16 1 15,-10-8-1-15,-20-9 0 0,-14 3 0 16,-17 3 0-16,-16 6-1 16,-17 19 0-16,-14 16-1 15,-15 18-1 1,-10 15 1-16,-8 20-2 0,-2 7 0 15,1 8-1-15,1 4-4 16,19 11-20-16,2-10-12 16,24 3 0-16,13-11-1 15,30-8 11-15</inkml:trace>
  <inkml:trace contextRef="#ctx0" brushRef="#br0" timeOffset="58790.9288">17418 12157 71 0,'-21'3'40'16,"-6"1"-1"-16,-1 15-19 16,-11-3-16-16,-4 18-4 15,-9 12 1-15,-8 16-2 16,-7 18 0-16,-1 14 0 0,4 11 0 15,8 7-1-15,11 2 1 16,19-8 1-16,27-8 0 16,26-13 0-16,28-18 0 15,20-20 1-15,21-18-1 16,13-19 2-16,11-19 0 16,9-19 0-16,-5-20 0 0,-6-12 1 15,-13-23 1-15,-12-7 0 16,-23-17 0-16,-17-2 1 15,-24-5-3-15,-21 7-1 16,-26 7-2-16,-22 6-4 0,-9 34-16 16,-24-5-21-1,-3 20 1 1,-18 8-3-16,-5 13 2 16,-17 2 39-16</inkml:trace>
  <inkml:trace contextRef="#ctx0" brushRef="#br0" timeOffset="59464.5785">9653 11392 80 0,'10'7'36'0,"12"9"2"0,0-3-33 15,18 9-2-15,10 6-2 16,8 6-1-16,12 10 1 15,8 8-1-15,6 3 1 16,3-1-1-16,-1 3 3 16,-4-3-2-1,-8-5 1-15,-9 0 1 16,-13-11-2-16,-7-6 0 16,-13-6-4-16,-8-14-2 15,2 10-16-15,-12-17-17 16,3 1 0-16,-17-6 0 15,24-10 6-15,-13-3 32 16</inkml:trace>
  <inkml:trace contextRef="#ctx0" brushRef="#br0" timeOffset="59711.6315">10532 10812 101 0,'-1'45'38'16,"2"19"-13"-16,-5 3-20 16,0 13-4-1,1 11-8-15,-3-9-31 16,-2-3 1-16,-6-8-1 15,4-6-1-15,-4-4 29 16</inkml:trace>
  <inkml:trace contextRef="#ctx0" brushRef="#br0" timeOffset="60347.8857">8196 11408 82 0,'0'0'39'0,"3"12"-1"15,-3 1-32-15,-12 4-3 0,-12 7-1 16,-10 12 0 0,-13 6-2-16,-18 8 1 15,-9 12-1-15,-16 0 1 16,-7 2-2 0,0-2 0-16,5-4 0 0,5-6-2 15,8-8-1-15,24-3-4 16,5-25-14-16,27 5-16 15,10-10 1 1,13-11 0-16,0 0 16 0,18-11 21 16</inkml:trace>
  <inkml:trace contextRef="#ctx0" brushRef="#br0" timeOffset="61291.9119">7062 11286 75 0,'5'-15'39'0,"-5"15"0"0,-5-21-28 0,5 21-6 16,-19 10-4-16,0 8 0 16,-5 12-1-16,2 8-1 15,3 8-1-15,11 1 0 16,13 5 0-16,12-5 1 16,18-12 1-16,18-11-1 15,17-15 2 1,5-13 0-16,3-12 1 15,-5-8 0-15,-12-16 1 16,-13-5 0-16,-21-7-1 16,-21-3 0-16,-22 4-2 15,-19-2-4-15,-5 11-33 16,-23 2-1-16,-1 20-2 0,-12-1 1 16,5 21 20-16</inkml:trace>
  <inkml:trace contextRef="#ctx0" brushRef="#br0" timeOffset="61923.3759">6346 12127 88 0,'-18'-44'39'0,"-13"6"1"16,-31 2-32-16,-7 8-5 15,-18 6-1-15,-21 16-2 0,-20 23 0 16,-17 17-1-16,-7 23 0 16,-7 23-1-16,7 24-1 15,6 15 1 1,18 16-1-16,18 1 0 15,43-3 0-15,30-6 1 16,40-11-1-16,37-19 1 16,37-19 1-16,38-20 0 15,30-18 1-15,22-20 0 16,16-20 0-16,10-16 2 16,-2-19 0-16,-8-13 2 0,-25-16 0 15,-19-12 1-15,-33-18 0 16,-25-3 0-16,-34-11 0 15,-29-4-1-15,-28 4-2 16,-15 7-1-16,-17 9-1 16,-13 15-2-16,-6 18-2 15,-9 12-3-15,21 24-31 0,-5 14-3 16,21 15 1-16,11 7 0 16,33 10 21-16</inkml:trace>
  <inkml:trace contextRef="#ctx0" brushRef="#br0" timeOffset="62592.3834">10660 12475 86 0,'-14'-13'38'15,"-16"-5"0"-15,-3 15-31 16,-17 1-4-16,-8 16-2 16,-13 12-1-16,-10 19 1 15,-5 19-1-15,4 14-1 0,8 15 1 16,9 4-2-16,19 5 1 16,19-3 0-16,28-6 0 15,26-15 0-15,22-12 0 16,20-15 1-16,12-19 1 15,10-17 0-15,5-22 0 16,4-17 1 0,-11-22 0-16,-1-14 2 0,-14-19-1 15,-13-12-1 1,-16-13 2-16,-17-1-1 16,-16 3-1-16,-21 5 0 15,-15 12-2-15,-20 11-4 0,-5 25-28 16,-25 11-9-16,-4 28-2 15,-8 9 1-15,-2 19 12 0</inkml:trace>
  <inkml:trace contextRef="#ctx0" brushRef="#br0" timeOffset="67846.8697">18137 13079 58 0,'0'0'37'16,"0"0"-1"-16,13 3-20 0,-13-3-9 15,25 4-3-15,-6 7-1 16,10 8 0-16,7 6-1 31,14 10-1-31,10 13 0 0,17 13 1 16,12 9-1-16,7 9 1 15,9-1-1-15,4 5 0 16,0-5-1-16,-5-3 0 16,-9-12-2-16,-16-20-5 15,-9-5-30-15,-27-17-1 16,-20-9 2-16,-23-12-3 0,-15-20 24 15</inkml:trace>
  <inkml:trace contextRef="#ctx0" brushRef="#br0" timeOffset="68320.9172">17619 13452 68 0,'-15'-28'36'16,"9"6"-1"-16,-2-8-24 31,9 14-6-31,-1 0-2 0,0 16 0 16,8-12-1-16,-8 12 1 16,4 27-1-16,-5 8 2 15,-8 11-2-15,-5 16 1 16,-8 12-2-16,-5 16 1 15,-9 8 0-15,0 5-1 16,-7 3 0-16,1-2-1 0,-1-4 2 0,5-7-2 16,2-7 0-1,7-14 0-15,5-6-3 16,6-21-2-16,20 1-31 0,2-25-3 16,16-2 0-16,6-18 0 15,21-7 15-15</inkml:trace>
  <inkml:trace contextRef="#ctx0" brushRef="#br0" timeOffset="69086.063">20053 14366 47 0,'8'13'32'0,"-8"-13"-1"16,0 0-22-16,13 11-1 16,-13-23-1-16,0 12 0 15,3-26 0-15,-3 11 0 0,-11-10-1 16,-1 7 0-16,-10-4-3 16,-6 7 0-16,-7 6-1 15,-7 13 0-15,-6 9-1 31,-5 17 1-31,-3 15-2 0,-2 14 1 16,3 11 0-16,5 13-1 16,7 11 0-16,16 7-1 15,13 0 1-15,13-3-1 16,17-8 1-16,18-5-1 16,21-10-2-16,13-14 3 15,16-19-1-15,12-20 0 0,13-15 1 16,4-19-1-16,5-22 1 15,-7-19 0-15,-8-21 3 16,-13-9-1-16,-22-13 1 16,-22-6-1-16,-32-3 0 15,-23 5 0-15,-28 8 0 16,-21 12-1 0,-16 8-3-16,-17-4-9 15,2 21-28-15,-7 4 0 16,9 15-2-16,1-2 2 15,11 10 21-15</inkml:trace>
  <inkml:trace contextRef="#ctx0" brushRef="#br0" timeOffset="69755.0907">17023 14876 83 0,'1'-43'37'16,"4"4"0"-16,-18-9-31 0,6-1-4 15,-5 5-2-15,-8 7 2 16,-8 11-2-16,-10 17 2 16,-9 6-1-16,-6 15 0 15,-7 11 1-15,-2 15-2 32,0 14 2-32,7 13-2 0,7 9 1 15,14 2-2-15,13 10 1 16,17 2-1-16,19 0-1 15,17-9 2-15,16-8-2 16,12-10 1-16,12-10 0 16,6-8 0-16,7-16 0 15,-3-15 1-15,-1-13 2 0,-6-13-2 16,-11-16 3-16,-10-13-1 16,-18-12 1-16,-14-11-1 15,-21-7 1-15,-14-5-2 16,-14-3 0-16,-8 2-3 0,-7 9 1 15,-7-10-9-15,9 17-29 32,6-3 0-32,19 8 0 15,9 0 0-15,19 3 26 16</inkml:trace>
  <inkml:trace contextRef="#ctx0" brushRef="#br0" timeOffset="70055.0624">18950 12947 104 0,'-11'8'39'0,"10"14"0"16,-6 5-36-16,19 9-2 0,0 9-2 15,0 4-1-15,3 13-3 32,-15-2-31-32,1 10-2 15,-10-7 0-15,-3 1-1 16,-18-14 13-16</inkml:trace>
  <inkml:trace contextRef="#ctx0" brushRef="#br0" timeOffset="70574.8213">16776 14106 66 0,'-19'-6'38'0,"6"-1"-1"16,-2-14-22-16,7 9-10 16,-2-5-1-16,1 2-2 15,-1 4 1-15,10 11-2 16,-21-3 0-16,9 9-1 16,3 8 0-16,1 2-1 15,7 6 0 1,6-1 1-16,7-2-1 15,9-2 0-15,13-7 1 16,10-7 0-16,8-7 0 16,3-7 1-16,-5-8 0 15,0 0 1-15,-17-3-2 0,-9-3 1 16,-17 3-1-16,-21 4 0 16,-10 8-5-16,-14-2-31 15,7 5-2-15,-4-2 0 0,16-1 0 16,8-7 21-16</inkml:trace>
  <inkml:trace contextRef="#ctx0" brushRef="#br0" timeOffset="71193.7999">13850 13922 78 0,'-20'14'39'16,"15"9"0"-16,2-11-25 16,18 7-11-16,13 4-1 15,12 7-1-15,9 6-1 0,9 6 1 16,4 1-1-16,-1 2 0 15,-1 5 0-15,-10 5 0 16,-8 2-2-16,-9 1 2 16,-9 0 0-16,-6 4-1 15,-9 4-2 1,-8-9-1-16,3 16-9 16,-14-19-25-16,3 4 1 15,-14-13-2-15,-2 0 2 16,-12-12 35-16</inkml:trace>
  <inkml:trace contextRef="#ctx0" brushRef="#br0" timeOffset="71566.7763">12798 14310 95 0,'-7'11'39'31,"-4"-4"0"-31,0 10-37 0,1 5-1 15,-5 10-1-15,-6 9 0 16,-8 9 0-16,-8 9 0 0,-5 8-1 16,-5 1 0-16,-2-3-2 15,4 3-2-15,2-22-15 16,22 7-17-16,11-17-1 16,27-6-1-16,16-20 8 0,30-6 31 31</inkml:trace>
  <inkml:trace contextRef="#ctx0" brushRef="#br0" timeOffset="72082.5456">14705 15072 82 0,'0'0'38'15,"-19"-25"1"-15,8 22-31 16,-6 0-5-16,-3 8 0 31,-4 12-2-31,-3 13 0 0,-4 18 0 16,-3 9-1-16,2 24-1 15,4 4 2-15,8 6-1 16,9 4 0-16,15-5-1 16,13-7 0-16,14-15 1 15,16-14 0-15,12-20 0 16,10-21-1-16,7-24 1 0,8-18 0 15,-4-15 1-15,-8-13 0 16,-13-11 0-16,-16-5 1 16,-23-3-1-16,-20 5 0 15,-20 12 0-15,-24 0-1 16,-19 11-1-16,-13 9-1 16,-10 12-6-1,-15 1-31-15,10 11 1 16,-11-2-2-16,5 8 1 15,-5-1 26-15</inkml:trace>
  <inkml:trace contextRef="#ctx0" brushRef="#br0" timeOffset="72535.6572">12484 15194 96 0,'-16'1'39'16,"-12"-18"-7"-16,2 14-29 15,1-3-1-15,-3 8-1 16,-3 5-1-16,-1 10-1 15,-1 13 0 1,3 15 0-16,5 12 0 16,7 7-1-16,8 9 1 15,13 5-2-15,18-4 2 16,16-6-1-16,23-16 0 16,14-21 1-16,14-18 0 0,11-22 1 15,5-16-1-15,-6-26 2 16,-3-13 0-16,-12-12 0 15,-22-10 2-15,-16 0-1 0,-27-4 0 16,-18 6 0-16,-22 6 0 16,-14 3-3-16,-9 16-9 15,-9-4-26-15,6 13-2 16,-2-2-1-16,20 8 1 16,12-2 32-1</inkml:trace>
  <inkml:trace contextRef="#ctx0" brushRef="#br0" timeOffset="72817.4843">14770 13613 91 0,'0'35'40'16,"-10"1"-2"-1,3 10-36-15,-2 10-4 16,-6 1-6-16,11 15-29 16,-13-4 0-16,4 9-1 15,-12-10-1-15,6-1 30 16</inkml:trace>
  <inkml:trace contextRef="#ctx0" brushRef="#br0" timeOffset="73302.0961">12320 14280 86 0,'-8'-20'37'0,"-2"-7"-11"15,4 4-21-15,0-2-2 16,-3 8-2-16,0 4 0 0,-4 11 0 16,1 17-1-16,0 13-1 15,3 9 1-15,6 6-2 16,8 7 1-16,6-2 0 15,13-3 0-15,10-8-1 0,11-12 2 16,5-15 0-16,0-13-1 31,-2-10 1-31,-5-8-7 16,-16-17-28-16,-11-4-1 0,-19-9 0 16,-18 3 0-16,-14-3 36 15</inkml:trace>
  <inkml:trace contextRef="#ctx0" brushRef="#br0" timeOffset="74106.3396">10490 13839 80 0,'-14'2'37'16,"14"-2"1"-16,-15 0-34 0,15 0-2 16,0 0-2-16,-1 19 0 15,4-4 0-15,2 11-1 16,0 5 1-16,2 10 0 16,1 14 0-16,3 11 0 15,3 9 0-15,2 5 0 16,2 10 0-1,4 4 0-15,2 1 1 16,7 3-1-16,-1-9 0 16,-1-9 0-16,0-10 1 15,1-7-1-15,-5-7 0 0,-2-8 0 16,-4-11 0-16,-6-8-1 16,-3-11-2-16,-9-7 0 15,4 1-7-15,-17-18-26 16,12 6-1-16,-20-39 0 0,7 9 3 15,-6-16 34-15</inkml:trace>
  <inkml:trace contextRef="#ctx0" brushRef="#br0" timeOffset="74490.9754">9912 13741 63 0,'-5'-15'36'16,"5"15"0"-16,-11-17-27 0,11 17-4 15,0 0-3-15,7 29 0 16,-10-2 1-16,-5 9-2 16,-9 9 1-16,-10 18-1 0,-9 7 0 15,-7 10 0-15,-6 1 0 16,0-1 0-16,-1 1 0 16,4-6-1-16,8-6-2 15,6-17-2-15,23-2-13 16,2-25-20-1,15-8 0-15,6-13-1 16,13-8 9-16,7-8 29 16</inkml:trace>
  <inkml:trace contextRef="#ctx0" brushRef="#br0" timeOffset="74922.5541">10798 14152 86 0,'2'17'39'15,"-4"-2"-1"-15,14 0-33 16,-1 1-6-16,2 4-1 0,4 5-2 16,-6 3-4-16,8 16-10 15,-12-10-19-15,-5 1 0 16,-14-5 0-16,-2 2 14 16,-9-13 23-16</inkml:trace>
  <inkml:trace contextRef="#ctx0" brushRef="#br0" timeOffset="75406.8111">9223 13794 43 0,'15'-8'30'0,"-4"-2"-13"15,8 10-9-15,-19 0-1 16,0 0 0-16,0 0 0 15,-4 18 0-15,-11-12 0 16,8 14-2-16,-12-6-1 0,3 10-2 31,-1-2 0-31,2 3-2 0,6 1 1 16,5-1-1 0,8-1 1-16,5-8-1 15,16-9 0-15,7-8 0 0,10-11-1 16,-1-10 2-16,2-9-2 15,-7-8 2-15,-5-2-2 16,-15 4 2-16,-15 3-5 0,-21-4-10 16,-9 21-21-16,-13 7 0 15,-6 15 0-15,-4 7 11 16,8 8 24-16</inkml:trace>
  <inkml:trace contextRef="#ctx0" brushRef="#br0" timeOffset="76029.5796">10656 15333 101 0,'0'0'41'0,"-14"-18"-1"15,-4 12-36-15,1 6-4 0,-6 8 0 16,1 16-1-16,-3 12-1 16,3 21 0-16,4 18-2 15,9 14 1-15,8 6 0 16,10-2 1-16,12 3 0 15,17-17 1-15,10-9 0 32,12-10 0-32,7-24 2 0,5-19-1 15,0-10 1-15,-2-15 0 16,-6-19 0-16,-12-3 0 16,-10-24-1-16,-16-15 2 0,-11-5-2 15,-16-4 1-15,-12-6 0 16,-10 2 0-16,-11 3-1 15,-7 5-1-15,-6 11 1 16,-1 15-2-16,-2 6-2 0,3 20-5 16,-9 7-30-16,15 12 1 15,-6 3 0-15,8 14 1 16,-1 0 32-16</inkml:trace>
  <inkml:trace contextRef="#ctx0" brushRef="#br0" timeOffset="76571.0407">9358 14668 67 0,'-64'15'40'15,"0"10"-2"-15,-7 1-17 16,2 11-20-16,2 12-2 15,1 7-2-15,10 15-1 32,3 8 2-32,11 11-2 0,8 0 0 15,15 2 1-15,14-3 0 16,21-12 2-16,16-10 0 16,22-20 2-16,17-19-2 15,18-20 2-15,14-18 2 16,6-19-3-16,5-15 3 15,-10-15-2-15,-9-6 2 0,-21-10 0 0,-21 2-1 16,-36 0 1-16,-25 8-1 16,-35 9 1-16,-29 15-3 15,-20 9-3-15,-25 2-31 16,3 8-3-16,-1-5 0 16,12 1-2-16,12-15 25 31</inkml:trace>
  <inkml:trace contextRef="#ctx0" brushRef="#br0" timeOffset="77275.0831">5981 13256 59 0,'2'20'35'0,"9"13"-1"15,-4-4-27-15,16 13-3 16,3 10-1-16,11 15 1 0,3 10-2 16,4 12-1-16,2 11 0 15,0 4 0-15,-3 10 0 16,-2 5-1-16,-2-5 1 0,-2-1-2 15,-4-12 0-15,-4-21-10 16,0-7-24-16,-1-21 0 16,-1-19-2-16,-5-26 5 31,-5-16 32-31</inkml:trace>
  <inkml:trace contextRef="#ctx0" brushRef="#br0" timeOffset="77694.0253">4632 13315 91 0,'-70'35'40'15,"3"0"-1"-15,-4-2-37 16,5 0-1-16,5 4-1 16,6 8 0-16,4 6-1 15,2 5-1-15,8-1-2 0,-5-2-10 16,10 10-24-16,-7-7-1 31,8-1 0-31,-5-13 4 16,3-1 35-16</inkml:trace>
  <inkml:trace contextRef="#ctx0" brushRef="#br0" timeOffset="78162.0487">6464 13811 89 0,'5'49'37'0,"4"6"-2"16,-6 12-69-16,0-10-3 15,-1 10-1-15,-10-7-3 16,-7-7 31-16</inkml:trace>
  <inkml:trace contextRef="#ctx0" brushRef="#br0" timeOffset="78799.7619">3580 13215 77 0,'-37'41'34'15,"6"5"-10"-15,-1-5-24 16,11-4-2-16,11 1-1 31,3-8 0-31,13-4 2 16,5-13 0-16,8-12 3 0,6-13 0 15,-1-5 1-15,1-1 0 16,-8-8 1-16,-1 3-2 16,-13-2 0-16,-10 5-3 15,-9 12-3-15,-19-2-30 16,1 19-1-16,-6 2 0 0,1 13 2 16,3 4 33-16</inkml:trace>
  <inkml:trace contextRef="#ctx0" brushRef="#br0" timeOffset="79383.3073">3554 13988 82 0,'-22'-20'41'16,"-5"17"-3"-16,-20 14-32 16,5 16-4-16,-3 17-3 0,-4 21-1 15,-5 29 0-15,-6 18 0 16,4 24 0-16,3 17 1 16,9 10-2-16,13-3 1 15,12-4 1-15,21-17-1 0,22-17 1 16,22-27 0-16,21-25 1 15,20-34 0-15,16-29 1 16,12-22 0-16,5-28 0 16,-1-25 0-16,-4-29 0 15,-15-15 0-15,-17-15 0 16,-26-9 0-16,-23-9 1 0,-26 0-1 16,-27 2 1-16,-24 9 0 15,-23 11-1-15,-15 19 1 16,-14 15-2-16,-9 21 0 15,-1 24-4-15,-8 13-5 16,16 28-30-16,-5 11 1 0,20 26-1 31,11 10 2-31,23 10 37 16</inkml:trace>
  <inkml:trace contextRef="#ctx0" brushRef="#br0" timeOffset="79902.687">5892 14758 90 0,'-63'40'38'0,"7"21"-1"15,1 16-38-15,2 11-1 0,8 21-3 16,7 15-1-16,14 18 1 15,8-6 0-15,17 13 1 16,12-6 3-16,22-9 0 0,17-13 2 16,15-25 1-16,23-23 1 15,9-29 0-15,13-25 0 16,7-34 0-16,7-20-1 16,-8-29 0-16,-5-23-1 0,-16-26 1 15,-17-16 0-15,-24-13 1 16,-20-4-1-16,-28-4 0 15,-27 2-1-15,-25 11 0 16,-27 16-2-16,-23 35-7 31,-24 17-31-31,-19 33 0 0,-16 25 0 16,-10 30-2-16,-7 16 41 16</inkml:trace>
</inkml:ink>
</file>

<file path=ppt/ink/ink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2-01T17:25:23.982"/>
    </inkml:context>
    <inkml:brush xml:id="br0">
      <inkml:brushProperty name="width" value="0.05292" units="cm"/>
      <inkml:brushProperty name="height" value="0.05292" units="cm"/>
      <inkml:brushProperty name="color" value="#FF0000"/>
    </inkml:brush>
  </inkml:definitions>
  <inkml:trace contextRef="#ctx0" brushRef="#br0">13742 9847</inkml:trace>
</inkml:ink>
</file>

<file path=ppt/ink/ink2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8T17:40:53.330"/>
    </inkml:context>
    <inkml:brush xml:id="br0">
      <inkml:brushProperty name="width" value="0.05292" units="cm"/>
      <inkml:brushProperty name="height" value="0.05292" units="cm"/>
      <inkml:brushProperty name="color" value="#0070C0"/>
    </inkml:brush>
  </inkml:definitions>
  <inkml:trace contextRef="#ctx0" brushRef="#br0">15206 8879 25 0,'0'0'30'0,"2"-11"-9"16,-2 11-9-16,0 0-4 31,0 0-2-31,0 0 0 0,15 9 0 16,-15-9 0-16,0 0-1 15,0 0-1-15,3 14 0 16,-3-14-1-16,0 0 0 16,0 0 0-16,-2 11-1 15,2-11-1-15,0 0 0 16,0 0-1-16,0 0 1 0,0 0-1 16,0 0 1-16,-14-7-1 15,14 7 1-15,-11-12-1 16,11 12 0-16,-17-15 1 15,17 15-1-15,-21-11 0 16,10 8 0-16,-5-2 0 0,-3 1-1 31,1 2 1-31,-5-2 0 16,-1 7-1-16,-2-3 1 16,-5 3-1-16,-3-4 0 15,0 1 0-15,-3 0 0 0,-1 2-1 16,-6-3 1-16,2-2 0 15,-2-3 0-15,-2 1 0 16,-1 0 0-16,1 5 1 0,-1-4-1 16,0 2 1-16,-2 3 0 15,1 1 0-15,1 6 0 16,1-2 0-16,-2 0 0 16,3 2-1-16,1 3 1 15,1 1 0-15,-1-1 0 16,3 0 0-16,-1 0 0 0,1 0 0 15,-2 6 0-15,2-4 0 16,-2-3 0-16,2 3 0 16,3 2 0-16,1 3 0 15,4 2 1-15,3-2-1 16,4 0 0-16,4 2 0 0,3 3 1 31,3-4-2-31,3 3 2 16,2-4-1-16,0 0 0 15,2 2 2-15,0-1-1 16,0 1 0-16,1 1 0 0,0 0 1 16,2 5 0-16,2-2-1 15,-1 6 1-15,4-4-2 16,1 0 0-16,2 2 0 16,3 3 1-16,1-3-1 0,6-1 1 15,4-1 0-15,2 2-1 16,4 2 1-16,3 2 0 15,4 1 0-15,3-3-1 16,3 3 1-16,-1 1-1 16,2-2-1-1,-1 0 2-15,3 1-1 16,5-2 1-16,2-2-2 16,3 2 1-16,3-2 0 0,3-4-1 15,4 2 1-15,4-1 0 16,3-7 0-16,0-2-1 15,4-1 1-15,2-3 0 16,3-1-1-16,4-3 1 0,-2-6 0 16,2 0 0-16,2-2 0 15,-3 0 0-15,-2-2 0 16,0-3 0-16,-1-4 1 16,-1 1-1-16,2-7 0 15,-3-3 1-15,-3-8-1 16,-1-7 0-1,-8-5 1-15,-5-8-1 16,-8-8 0-16,-10-5 1 0,-13-10 0 16,-7-6-2-16,-12-1 2 15,-9-5-1-15,-10-3 0 16,-11 2 0-16,-9-2 0 16,-8 3 0-16,-12 1 0 15,-10 8-1-15,-14-1 3 0,-9 4-3 16,-9 10 2-16,-5 2 0 15,-3 9-2-15,-4 1-4 16,13 13-31-16,2-1-1 16,16 10 0-16,17 2-1 15,28-1 33-15</inkml:trace>
  <inkml:trace contextRef="#ctx0" brushRef="#br0" timeOffset="1038.5592">18238 8589 63 0,'-66'-2'33'0,"-7"-2"0"16,-2 4-29-16,-8-2-3 16,1 4 0-16,-4-1 0 15,-2 4 0-15,-3 1 0 32,3-1 1-32,-3 1 0 0,6 5 0 15,-5-1 0-15,8 2 0 16,0 6-1-16,4 3 0 15,6 3 0-15,5 10-1 0,7 2 0 16,4 7 0-16,7 8 0 16,2 7 1-16,4 5-2 15,6 5-1-15,1 8 3 0,5 0-1 16,7 11 0-16,7-3 0 16,7 6 0-16,9-1 1 15,11-2-1-15,9 3 3 16,17-6-4-16,10-6 1 15,17-8 0-15,15-4 0 16,15-7-1 0,10-11 0-16,17-7-1 15,6-8 0-15,11-4 0 16,7-6 0-16,5-2-1 16,-6-3 1-16,1-7 0 15,-2-5 0-15,-5-1 1 16,-2-5 0-16,-7-4 1 15,-10-5 1-15,-7-7 0 0,-7-7 0 0,-11-5 0 16,-10-4 1 0,-11-12 0-16,-11-7 0 15,-17-11 0-15,-10-9 0 0,-16-10 0 16,-11-9-1-16,-12-11 1 16,-12-2-1-16,-16-4 1 31,-7-2-2-31,-13-5 2 0,-9 1-2 15,-10 4 1-15,-8 8-1 16,-9 6 1-16,-4 9-1 16,-1 12-1-16,-12 9-1 15,5 25-2-15,-13 0-11 16,11 24-22-16,4 10 1 16,15 12-1-16,16 6 12 0,22 6 25 15</inkml:trace>
  <inkml:trace contextRef="#ctx0" brushRef="#br0" timeOffset="1912.7298">20969 8840 72 0,'-31'-24'34'0,"-3"-14"-3"16,-1 8-29-16,-4 0-2 15,-4 1 0-15,-2 3-1 0,-7 4 1 16,-3 5 0-16,-3 9 1 16,-9 5 0-16,0 9 0 31,-10 8 0-31,0 11 0 0,-4 8 0 15,1 8 1-15,4 9-1 16,0 8 0-16,5 8-1 16,4 2 0-16,10 1 0 15,7 0-1-15,9 2 1 16,8-1 0-16,10-1-1 16,6-2 2-16,15-4-1 0,5 0 0 15,14-2 0-15,11 2 1 0,9-5-2 16,9-2 1-16,15-6 0 15,4 0-1-15,11 0 0 16,7-3 1 0,2-1 0-16,0-4 0 0,10-4 1 31,-1-2-1-31,1-3 1 0,0-1 0 16,3-10 0-16,1-7 0 15,-2-4-1-15,4-6 1 16,-5-7 0-16,-1-7 0 15,0-9 0-15,-4-11 0 16,-9-9-1-16,-3-4 1 16,-9-9 0-16,-4-7 0 0,-13-9 1 15,-11-4-1-15,-12-7 0 16,-16 2 0-16,-18-6 2 16,-8-2-1-16,-21-3 0 15,-15 2-1-15,-10 2 0 16,-11 3 0-16,-8 6 0 15,-5 5-1 1,-4 3 1-16,-8 10-2 16,4 9 1-16,2 5-1 15,2 9 1-15,5 5-3 0,9 12-2 16,-4-7-17-16,24 23-15 16,6-1-1-1,19 8 0-15,14 4 9 16,18 2 29-16</inkml:trace>
  <inkml:trace contextRef="#ctx0" brushRef="#br0" timeOffset="2965.9065">24596 9041 70 0,'-28'-2'33'0,"-4"0"-2"16,-4-6-29-16,-1-3-2 15,-3 0 0-15,-7-3-1 0,-3-1 1 16,-7 1 1-1,-6 3-1 1,-5 0 0-16,-6-1 2 16,-9 3-1-16,-2 1 0 0,-5 5 0 15,-2 6 0-15,1 8 0 16,-3 1 0-16,5 6 0 16,0 6 0-16,5 6 0 15,4 3-1-15,0 3 0 16,3 3 1-16,6-1 1 0,3-2 0 15,6 6-1-15,2 1 1 16,7 4 0-16,4-1 1 16,14 5-2-16,11-3 0 15,7-5-1-15,10 10 0 16,18-7 1-16,9 1-1 16,11 0 0-1,10-2 0-15,8-2 0 16,7-4-1-16,6 2 1 15,8-6-1-15,5-2 1 16,7-6 0-16,1-6-1 16,2-1 1-16,6-2 0 0,-1 0-1 15,2-3 1-15,-3-3 2 16,0-1-2-16,-1-1 1 16,3-4-1-16,-2 1 2 15,-3 0-2-15,-1-7 1 0,5-3-1 16,-4-6-2-16,-1-1 1 15,1-2 0-15,-2-6 1 16,-6-6-1-16,-2-9 1 16,-4-2-1-1,-5-2 1-15,-10-4 1 16,0-9 0-16,-9-5 0 16,-8-1 0-16,-7-5 1 15,-9-2-2-15,-7 2 2 16,-7-2-2-16,-16-4 1 15,-6 5 1-15,-17-1-2 16,-10 0 1-16,-10 0-1 0,-10 2 1 0,-12-4 0 16,-6 3 0-16,-11 1 0 15,-3 4-2 1,-4 7 2-16,-8 8-1 16,-1 8 0-16,2 12 0 15,-3 12 1-15,-3 14-2 0,4 19-2 16,1 10-1-16,8 19-31 0,-5 1-3 15,7 14 1-15,-4 1-1 16,11 5 19-16</inkml:trace>
  <inkml:trace contextRef="#ctx0" brushRef="#br0" timeOffset="13133.5106">23225 1293 52 0,'8'47'34'16,"-2"-1"-2"-16,8 0-28 15,-5 0-2-15,2 1 0 0,1 4-1 16,1-8 4-16,-4 0-3 16,3-4 0-16,-3-4-1 15,7 0 1-15,0-6-1 16,6-6 1-16,6-11 0 15,6-2-1-15,6-10 1 0,14-10 0 32,4-9 0-32,12-11-1 15,3-7 0-15,10-2 0 16,0-12-1-16,5-2-1 0,-2-4 4 16,-5 1-3-16,2 6 1 15,-7-1-1-15,-4 5 0 16,-9 7-2-16,-4 14 5 15,-8 4-2-15,-51 21-4 0,83-20 1 16,-83 20-2-16,50 6-5 16,-50-6-21-16,0 0-3 15,0 0-6-15,27 54 4 16,-27-54 32-16</inkml:trace>
  <inkml:trace contextRef="#ctx0" brushRef="#br0" timeOffset="66899.9797">24259 10414 67 0,'6'14'34'16,"-6"-14"-2"-16,0 0-25 15,0 0 0-15,17 11-2 0,-17-11-1 16,7 19 0-16,-5-5-1 16,5 8-1-16,-3 2 0 15,0 6 1-15,0 7-2 0,4 8 1 16,-3 2 0-16,6 3 0 15,-7 3 0-15,7 3-1 16,-6 1 1-16,2 5-1 16,1 1 1-16,-2-2-1 15,-2 4-1 1,4 3 0-16,-3 0 0 16,0 1 1-16,-2 2-1 15,2-2 0-15,-3-1 1 16,-2 4-1-16,-2-2 0 15,-4-1 0-15,1-1 0 16,2-1 0-16,-2-3 0 16,0-2 1-16,1-5-1 0,2-7 1 15,2-5-1-15,1 0 1 16,0-8-2-16,1-1 1 16,0-6 0-16,2-5-1 15,-2 1 1-15,0-3-1 0,-1-4 1 16,0 0-1-16,0-6 1 15,-1-1 0-15,0 0 1 16,0-12-1-16,-2 16-1 16,1-5 2-16,1-11-1 0,-4 16 0 15,4-16 1-15,-7 16-1 16,7-16 0-16,-4 19 0 16,4-19 0-16,-1 13 0 31,1-13 1-31,0 0-1 0,-4 19 0 15,4-19 0-15,-2 12 0 16,2-12-1-16,0 0 1 16,-6 11 0-16,6-11-1 15,0 0 0-15,-2 13 1 16,2-13 0-16,0 0 0 16,0 11 1-16,0-11-1 0,-1 11 0 0,1-11 0 15,0 0 0 1,0 0 0-16,0 0 0 15,0 0 0-15,0 0 0 16,0 0 0-16,0 0-1 16,-14-6 1-16,14 6-1 0,-8-14 1 31,-1 1 0-31,1 1 0 16,-5-5 0-16,-2-5 0 15,-3-3 0-15,-2-6 1 0,-3 1 0 16,-1-3 0-16,-3 0-1 15,4-1 1-15,2 4 0 16,0 2 0-16,4 5 0 16,3 6 0-16,4 2 0 0,5 3-1 15,5 12 1-15,0 0-1 16,0 0-1-16,20-1 1 16,-6 16 0-16,4 5-1 15,0 9 0-15,3 4 0 16,-1 7 0-16,1 6 0 15,1 5 0-15,-7-1 0 0,3-3 0 16,-1 1 1-16,-2-7 0 0,1-7 0 16,0-5 0-1,1-9 0-15,1-8 0 16,-1-15 0-16,2-11 0 16,-1-13 1-16,3-12-1 0,-1-3 1 31,1-7-1-31,-1-1 1 0,-1 2 0 15,-2 4 0 1,-2 9 0-16,-2 7-1 16,-6 10 0-16,1 4 0 0,-8 14 0 15,6-12-5-15,-7 0-6 16,1 12-26-16,0 0-2 16,0 0 1-16,7 11-1 0,-7-11 16 15</inkml:trace>
  <inkml:trace contextRef="#ctx0" brushRef="#br0" timeOffset="67801.0921">24669 11411 59 0,'19'-5'34'0,"-4"-3"-1"16,-1-14-20-16,3 5-6 16,-8-11-1-16,13 5-1 31,-8-8-1-31,4 4 0 0,-5-2-1 16,1 11 0-16,-9-7 0 15,6 13-1-15,-6-4-1 16,-3 5 1-16,-2 11-1 15,0 0-1-15,0 0 1 16,0 0-1-16,0 0 0 16,0 0 1-16,-3 20-2 0,2-1 1 15,0 6 0-15,-2 7 0 16,0 7-1-16,3 2 1 0,-1 8 0 16,2 1 0-1,-2-2 0-15,0 4 1 16,-2-4-1-16,2-4 0 15,-1-2 0-15,1-6 0 0,-2-4-1 0,0-5 1 16,0-7 0-16,1-6-3 16,8-3 1-16,-6-11-2 15,0 0-4 1,0 0-8-16,2-14-19 0,-5 1-1 16,3 13 0-16,-11-22 2 31,11 22 29-31</inkml:trace>
  <inkml:trace contextRef="#ctx0" brushRef="#br0" timeOffset="68085.0611">24653 11799 68 0,'0'0'33'0,"11"10"-6"16,-11-10-18-16,23 2-1 15,-8-7-2-15,9 7-1 16,0-7 0-16,2 3-2 16,1-3 0-16,-1 5-1 15,-4-2 1 1,-3 4-2-16,-4 3 1 0,-1 2-2 16,-14-7 0-16,13 22-2 15,-7-4-4-15,-6-18-14 16,13 21-15-1,-13-21-1-15,20 21-1 16,-11-21 1-16,5 4 34 0</inkml:trace>
  <inkml:trace contextRef="#ctx0" brushRef="#br0" timeOffset="78410.3171">24226 13015 51 0,'0'0'31'0,"0"0"-1"0,0 0-18 16,0 0-4-16,0 0-2 15,0 0 1-15,0 0-2 16,0 0 0-1,0 0 0-15,4 13-1 0,-4-13-1 16,0 0-1-16,0 0 0 16,-5 13 0-16,5-13-1 0,0 0 0 15,-15 10 0-15,15-10-1 0,-16 9 1 16,16-9 0 0,-17 14-2-16,17-14 1 15,-19 10 0-15,19-10 1 16,-20 7-1-16,8 1-1 0,12-8 2 31,-20 12-2-31,20-12 2 0,-19-2 0 16,19 2-1-16,-21 8 0 15,21-8 0-15,-19-1-1 16,4-1 1-16,0-1 1 16,-3 3-2-16,0 0 1 15,1-2 0-15,4-2 1 16,-7 1-2-16,-2 0 2 0,4-1-1 15,-1-1 1-15,0-2 0 16,-1 2-1-16,-1-4 0 16,2-2 0-16,-5 1 0 15,0-4 0-15,0 0-1 0,3-1 1 16,-1-1 0-16,-1-3 0 31,4 2 0-31,0 0-1 16,1-3 1-16,5 1 0 15,-3 0 0-15,1-4-1 0,-1-2 2 16,0 0-1-16,2-4 0 16,3 0 0-16,-2-4 0 15,2 1-1-15,4-4 2 16,1-2-2-16,-2 1 1 0,6-2 0 16,1 0 0-16,1-2 0 15,1-2 1-15,0-2 0 16,0-1-1-16,6-1 2 0,-3-2-2 15,1-2 1 1,4-5 1-16,-2 2-1 16,6 0-1-16,-2-2 1 0,5 3-1 0,0 0 0 31,0-1 1-31,1 2 0 16,0 5-1-16,1-3 0 15,-1 0 1-15,-2 2 0 16,-3-1 0-16,2-2-1 15,-1 4 1-15,-4-3-1 16,2 0 0-16,-5-1 0 0,2 0 0 16,-2 0 0-16,-4 1-1 15,2 3 1-15,1 1-2 16,-2 5 1-16,0-3 0 16,-1 4 1-16,-1 0-2 15,3 4 3-15,1-3-1 16,-2 1-1-16,1-3 3 0,0 1-2 15,-1 1 1-15,5 4-1 16,-3-3 0-16,0 5 0 16,2 7 0-16,-2-2 0 0,-2 6 0 15,1 1 0-15,1 3 1 16,-2 3-1-16,0 4 0 31,-1-2 0-31,1 0 0 16,3-1 0-16,-1 2 0 0,-2-1 0 15,2 1 0-15,2-2 0 16,-4 1 1-16,-3 13-1 16,4-18 1-16,-4 18-1 15,-1-18 1-15,1 18-2 16,-5-11 2-16,5 11-2 0,0 0 2 16,-13-6-2-16,13 6 2 15,-11 7-1-15,11-7 0 16,-15 15 0-16,4-1-1 15,-3-2 1-15,-1 11 0 16,-5 0 0-16,-3 5 0 16,-6 9 1-1,2 0-2-15,-7 6 1 16,0-2 0-16,-1 4 0 16,2-6 0-16,3-3-1 15,1-3 1-15,5-9-1 16,4-4 2-16,2-3-1 0,5-5 0 15,13-12-1-15,-11 8 2 16,11-8-1-16,0 0-1 16,15-15 2-16,0 4-2 0,1-4 1 15,4-6 0-15,1 2 0 16,5-9 0-16,-4 1 0 16,0 1 0-16,-1-2 0 15,-2-1 1-15,4 2 0 16,-5 4-1-1,-3-1 0-15,1 8 1 16,-1 0 0-16,1 0-1 16,0 4 0-16,-3 5-1 0,-4-3 1 15,-9 10 0-15,17-8 0 16,-17 8-1-16,14-2 2 16,-14 2-1-16,7 14 0 15,-3 0 0-15,1 3 1 0,-1 8-1 16,1 6 0-16,-1 8 0 15,4 6-1-15,-3 3 2 16,1 6-1-16,2-1-1 16,-3 2 1-16,0-2 2 15,2-4-2-15,-5-4 1 16,-1-8 0-16,3 1-1 0,-2-6 1 16,4-6 1-16,-5-1-1 15,1-7-2-15,0-2 1 16,0-3 0-16,-1-2 0 15,-1-11 0-15,0 0 1 16,3 14-1-16,-3-14-1 0,0 0 0 31,0 0-2-31,9 19-16 16,-9-19-18-16,0 0-2 16,4-13 0-16,-4 13-2 15,8-27 21-15</inkml:trace>
  <inkml:trace contextRef="#ctx0" brushRef="#br0" timeOffset="100845.3553">23335 10098 41 0,'5'-21'33'0,"-5"21"0"15,0 0-15-15,4-23-9 16,9 23-2 0,-13 0-3-16,13-2 2 15,-13 2-1-15,10 0 0 16,-10 0-1-16,0 0-1 15,-1 11 0-15,-3 5 0 16,-9-3 1-16,1 4-2 16,-10 2 2-16,0 8-4 15,-5 3 3-15,-4 7-2 0,-3 4 1 0,1-1-2 16,-4 10-1-16,-3 8 2 16,-2 8-1-16,-8 6 0 15,-4 5 2-15,-5 9 0 16,-9 2 0-16,-5 9-1 15,-11-3 1-15,0 6-1 16,-8 2 1 0,-6 2-2-16,3 1 0 15,-1 3 0-15,-3 0 0 16,3 3-1-16,0 3 1 16,1 3-1-16,4-2 0 15,5-1 1-15,-1-1 0 16,4-6 0-16,5 1 0 0,5-3 0 15,3-7 0-15,9-3 1 16,-3-9-1-16,6-1 1 16,6-10-1-16,7-3 0 15,2-11 0-15,7-10 0 0,7-3 0 16,4-14 0-16,7-5 0 16,5-7 0-16,2-5 0 31,6-4 0-31,5-13 1 0,-6 13-1 15,6-13 0-15,0 0 0 16,0 0 0-16,0 0 0 16,0 0 0-16,0 0 1 15,0 0-1-15,-11 3 0 16,11-3-1-16,0 0 2 16,-14 13-2-16,14-13 2 0,-10 16-2 15,10-16 1-15,-15 7 1 0,15-7-2 16,-17 11 1-16,4-10 0 15,3 1-1-15,10-2 0 16,-21-2 1 0,21 2-1-16,-20-4-1 15,20 4 1-15,-15-4 0 0,15 4 0 0,0 0 0 16,-14-20 0-16,11 8 1 16,2-3-1-16,2-6 2 15,3-12-1-15,0 0 1 16,6-3 0-16,0-5 0 15,5-3 0-15,-1-1 0 32,-3 0-1-32,2 6 0 0,-3 2 0 15,-2 10 0-15,-4 9 1 16,-3 6 0-16,-1 12-1 16,0 0 0-16,-9 23-1 15,-2 7 1-15,-2 13 0 16,-4 5-1-16,-6 4 1 15,-4 10 0-15,-5-2 0 0,0-3 0 16,5-3 1-16,3-6-1 16,7-13 0-16,8-10 0 0,13-10 0 15,16-9 0-15,10-10 0 16,12-3-1-16,8 1 1 16,6-9-1-16,1 7 0 31,3 1-1-31,-8 4 0 0,-1 7-4 15,-16-5-15-15,0 15-18 16,-8-11 1-16,-2 10-1 16,-7-13 0-16,1-2 31 15</inkml:trace>
  <inkml:trace contextRef="#ctx0" brushRef="#br0" timeOffset="101233.6558">21446 13052 88 0,'1'17'36'15,"-12"6"-1"-15,5 9-32 16,-14 8-3-16,-1 5-1 15,2 4-1-15,3 6 2 16,8-1-1-16,13-6 1 16,10-9 1-16,18-5 1 0,13-17 1 15,13-8 0-15,5-19 0 16,9-9 0-16,-5-11 2 16,0-5-2-16,-13-10-1 15,-12-3 1-15,-16-4-1 16,-19 2 1-16,-16 5-2 15,-17 7 0 1,-7 7-5-16,-17-1-33 16,11 18-1-16,-5 4-1 0,14 11-1 15,3 3 6-15</inkml:trace>
  <inkml:trace contextRef="#ctx0" brushRef="#br0" timeOffset="120698.8402">20281 13622 57 0,'12'7'36'16,"-12"-7"-2"-16,23 16-21 15,-23-16-5-15,0 0-2 0,9 13-2 31,-9-13 0-31,-7 12 0 16,7-12-1-16,-26 8-1 16,6-6 1-16,-5-1-2 0,-5-3 0 15,-3-6-1-15,-2-4 0 16,-2-2 1-16,2-4-1 16,2-7 0-16,3-10 0 15,4-10 0-15,3-6-1 0,6-8 1 16,5-13-1-16,6-6 1 15,5-8-1-15,6-5 0 16,3-1 0-16,-1-5 1 16,5-3-1-16,1-5 2 15,2 0-2-15,0-5 1 16,5-1 0 0,1 1 1-16,3 1-1 15,1 4 0-15,7 3 0 0,2 6-1 16,1 5 0-16,1 3 1 15,1 2 0-15,-1 2-2 16,1 0 2 0,-3 3 0-16,-3 3 0 0,-1 0 1 15,0 3-1-15,-5 2 0 16,0 5-1-16,-1 2 1 16,-2 1 0-16,-4 1 0 15,3-2 0-15,-3 9 0 0,0 4 0 16,-3 6 1-16,-1 5 0 15,-6 6 1-15,1 9-1 16,-4 9 1-16,-4 5-1 0,-1 13-1 16,0-11 1-16,0 11 0 15,0 0-1-15,-11 14-1 16,3-2 2-16,-4 10-2 16,-7 7 1-16,-3 7-1 15,-6 6 1-15,-4 7-1 31,-6 5 2-31,-7 4 0 0,3 1-1 16,-1-3 0-16,3-8 0 16,7-5 1-16,4-9-1 15,5-8 1-15,10-9-1 16,14-17 0-16,0 0 1 16,0 0-1-16,14-30 0 15,4 2-1-15,7-7 0 0,0-9 1 16,6-3 1-16,1-9-2 15,-2-5 1-15,-1 8 0 16,2 1 1-16,-5-2 0 0,2 7 0 16,-8 1 0-16,-1 8 0 15,-7 10 1-15,-2 6-2 32,0 4 1-32,-10 18 0 15,0 0 0-15,11-3-2 0,-8 18 2 16,3 7-1-16,-1 13 0 15,4 7 0-15,0 7 0 16,5 5 0-16,0 3 0 16,-1 1 1-16,4-3 1 15,1 2-2-15,0-9 1 0,2-5 0 16,-1-9 1-16,-2-6-2 16,0 0 2-16,-1-6-3 15,1-3-2-15,-2-7-1 16,9 6-22-16,-10-15-12 15,3-3-2-15,-2-6 0 16,4-9-2-16</inkml:trace>
  <inkml:trace contextRef="#ctx0" brushRef="#br0" timeOffset="125618.6218">11164 10354 68 0,'3'17'35'0,"3"1"0"16,-8-7-30-16,5 0-4 15,-1 5 0-15,2 3 0 16,-4 3 0-16,1 0 2 15,-3 3-1-15,0 3 0 16,-1 5 1-16,2 8 0 16,-3 1 0-1,6 10 0-15,-4 5-1 16,2 6 0-16,2 6 0 16,-1 10 0-16,0 7-1 15,3 9-1-15,0 5 0 16,0 0-1-16,1 1 1 0,4 0 0 15,-1 2 0-15,2-3-1 16,0-2 1-16,1-8 1 16,0-3-1-16,-1-3 0 15,0-5 0-15,-2-4 0 0,1-5 0 16,-2-9 0-16,0-9 0 16,1-3-1-16,-1-5 1 15,1-4 0-15,-2-6 0 16,1-5 1-16,0-5-1 0,0 1 0 15,-2-6 1-15,0-2-1 16,-1-4 0-16,-4-13 1 16,4 18-2-16,-4-18 2 15,3 16-1-15,-3-16 0 16,0 0 0-16,1 13 0 31,-1-13 0-31,0 15 0 0,0-15 0 16,0 11 0-16,0-11 0 15,-1 16 0-15,2-4 0 16,-1 0 0-16,0-12 0 16,1 13 0-16,-1-13 0 0,5 11 0 15,-5-11 0-15,0 0 0 16,0 0 1-16,0 0 0 16,0 0-1-16,0 0 1 15,0 0-1-15,0 0 1 0,0 0-1 16,0 0 1-16,-16-13-2 15,16 13 1-15,-22-12 0 16,7 4-1-16,-5-7 1 31,-2 1 0-31,-2-3 0 0,-3-2-1 16,0-2 1-16,-1-1 1 16,-1-1-2-16,2-2 1 15,2 2 0-15,2-3 0 16,2 0 0-16,2 3 1 15,2 3-1-15,2 1-1 16,3 3 2-16,3 3-2 0,9 13 1 16,-13 1 0-16,12 17 0 15,4 11 0-15,6 8 0 16,3 9-1-16,6 8 1 16,5 9 0-16,2 2 0 15,7-2-1-15,-2 0 1 0,0-8-1 16,-1-6 1-16,-2-5 0 15,-2-9 0-15,-1-9 0 16,-2-13 1-16,-4-13 0 0,0-16-1 16,4-12 1-16,0-14 0 15,4-14 0-15,0-9 0 16,4-5 0-16,3-3-1 31,1 2 0-31,4 7 0 0,-1 4-1 16,-3 13 1-16,-4 9-2 15,-2 14 1-15,-8 2-4 16,-2 20-3-16,-18 2-30 16,0 0 0-16,-31 25 0 15,11 4-1-15,-17 2 28 16</inkml:trace>
  <inkml:trace contextRef="#ctx0" brushRef="#br0" timeOffset="126081.1172">10984 13844 68 0,'14'23'39'0,"1"-17"-2"16,3-1-17-16,-3-20-17 16,10-7-1-16,-1-8-2 0,2-5 0 15,-1-5 1-15,0 1-1 16,-7 5-1-16,0 6 1 16,-4 4 1-16,-3 8-1 15,-11 16 1-15,0 0-1 16,0 0 0-16,5 30 1 0,-9-3 0 15,-1 9 0-15,-2 11-1 16,3 10 1-16,1 6-1 16,0 7 1-16,0 3-1 15,3-3 1-15,-1 3-1 16,1-1 0-16,2-5 1 31,-2-5-1-31,2-10 0 0,-2-9-1 16,2-7-3-16,-7-16-3 15,13 2-21-15,-8-22-11 16,-11-1 1-16,-4-16-2 0,2 0 20 16</inkml:trace>
  <inkml:trace contextRef="#ctx0" brushRef="#br0" timeOffset="126322.5809">10761 14508 84 0,'9'14'38'0,"20"3"0"16,5-18-31-1,12 5-6-15,12-4-1 16,11 1 0-16,6-1-1 16,7 0 1-16,1-2-2 0,-2 0 0 15,0 10-4-15,-15-5-31 16,6 11 1-16,-15-5-3 15,-10 1 1-15,-19-5 32 16</inkml:trace>
  <inkml:trace contextRef="#ctx0" brushRef="#br0" timeOffset="138121.7121">11371 14107 83 0,'-3'16'40'16,"5"13"-1"-16,-9-7-29 15,-1 14-6-15,2 4-2 16,1 9 0-16,2 8-2 15,-2 12 1 1,4 15-1-16,1 6-1 16,1 19 1-16,4 11 0 0,1 9 0 15,5 12-1-15,4 7 1 16,11 1-1 0,10-4 1-16,12-3 0 15,16-4 0-15,14-13-1 0,15-8 1 16,19-6 1-16,20-14-2 0,17-3 1 15,17-8 1-15,17-4-1 16,17-15 1-16,17-8-1 16,19-10 0-16,15-17 1 15,16-14 0-15,13-23 0 16,17-9 0-16,17-23-2 16,13-20 2-1,14-7 1-15,14-11-2 16,14-18 2-16,3-6-2 15,10-2 1-15,3-11 0 16,4-10 0-16,2 5-1 16,-1-7 1-16,-5-10 0 0,-9 4-2 15,-5-6 1 1,-16-6-1-16,-11 6 1 0,-18 5 0 16,-17-3-1-16,-18 3 0 15,-14 9 0-15,-14 0 1 0,-19 7-1 16,-10 4 3-16,-16 5-1 15,-16-1-1 1,-16 2 0-16,-14 3 0 16,-20 3 0-16,-12 2 0 0,-13-3 1 0,-16 1-1 15,-10 0 0-15,-8 1 1 16,-11 1-1-16,-5-1 1 16,-10-9 0-16,-1 1 0 15,-8-4 0-15,0-4-1 16,-5-5 1-16,-1-4-1 31,2-4 1-31,-1-6-1 0,-2 5 1 16,-5-8-1-16,2 0 1 15,-4-4-1-15,-1 3 1 16,-10 1-1-16,-5-1 0 16,-1 1-1-16,-6 2 0 15,-4 11 0-15,-7 5 0 0,0 4 0 16,-5 8 0-16,1 12 0 15,-2 10-1-15,-1 15 2 16,-3 5-1-16,-2 11 1 0,0 9-1 16,-4 15 1-16,0 13 0 15,-9 12 0-15,-6 16 1 16,-6 14-1-16,-7 17 2 31,-10 12-2-31,-2 14 2 0,-6 7-2 16,0-1 2-16,5-2-2 15,6-6 1-15,8-17-1 16,11-11-1-16,16-20 1 16,6-19-1-16,23-10 1 15,7-22 0-15,2-15 0 16,10-6 0-16,-2-8 0 0,0 1-2 16,-2 9 3-16,-6 11-1 15,-1 20-1-15,-7 31 2 16,-2 27-1-16,-3 29 0 15,1 24 0-15,1 15 0 16,-9-1-12-16,5 10-26 0,-22-17 0 16,-11-13-2-16,-33-26 1 15,-27-28 13-15</inkml:trace>
  <inkml:trace contextRef="#ctx0" brushRef="#br0" timeOffset="138906.3071">12138 10881 37 0,'-18'-44'26'15,"11"2"-11"-15,1 0-10 16,-2-1-3-16,4 5 1 15,-3-4 0-15,2 2 2 16,-6-2 0-16,4 3 1 16,-9-7 1-16,4 9-1 0,-8-9 1 15,5 9-1-15,-6-3-1 16,7 12-1-16,-7-3 1 16,6 11-1-16,-2 2 0 15,6 6 0-15,-2 8-1 16,13 4 0-16,-15 14 0 31,12 10 0-31,4 11-2 0,6 16 0 16,5 8 0-16,7 14-1 15,3 11 1-15,5 8 0 16,1 4 0-16,2-1-1 16,1 1 1-16,-3 2 0 0,2-2 0 15,-3-1 0-15,-1-8-1 16,-1-6-1-16,0-5 1 15,1-6-1-15,0-4 1 0,0-11-1 32,-1-7 1-32,-1-7-2 0,-2-3 1 15,-4-9-1-15,-1-5-4 16,-17-24-7-16,14 16-25 16,-14-16 0-16,-16-9 0 15,-2-10 1-15,-1-3 35 16</inkml:trace>
  <inkml:trace contextRef="#ctx0" brushRef="#br0" timeOffset="139222.362">12192 11546 78 0,'0'0'37'0,"-8"16"1"0,20 18-27 16,-9-5-7-16,6 12-1 15,2 9-3-15,3 5 1 16,2 5-1-16,0 3 0 15,0-2-1-15,0-3 2 0,0-9-1 16,0-8 0-16,-1-14 1 16,-1-16-1-16,2-15 0 15,2-14 0-15,0-18 1 16,-2-14-2-16,0-12 2 0,-2-6-1 16,1-6 1-16,-6 5-1 15,0 4 0-15,-3 7 0 16,2 19-5-16,-14 0-20 31,6 39-14-31,0 0 2 0,1 14-2 16,-4 11 10-16</inkml:trace>
  <inkml:trace contextRef="#ctx0" brushRef="#br0" timeOffset="139641.1683">12546 12738 86 0,'-27'4'39'0,"5"7"-1"15,-14-3-32-15,7 8-4 16,2 9-2-16,7 9 0 16,9 8 0-16,11 5-1 15,15 2 0-15,12-5 0 16,12-4 0-16,10-8 1 0,7-19 1 16,1-10-1-16,-2-14 1 15,-3-12 1-15,-10-8-1 16,-9 0 2-16,-15-12-1 0,-12 2 0 15,-15 4-2-15,-10 5 1 16,-11 8-3-16,-12-4-17 31,2 24-20-31,-5 4-1 16,8 14-1-16,4-5 3 0,11 5 38 16</inkml:trace>
  <inkml:trace contextRef="#ctx0" brushRef="#br0" timeOffset="159701.0322">12745 13616 86 0,'-12'25'35'0,"-2"-8"-13"16,7 5-17 0,0-3-3-16,5 1 0 15,3-2-1-15,6 1 1 16,1 5-1-16,2 5 1 15,2-1 0-15,2 6-2 16,-1 4 3-16,6 5-2 16,1 4 1-16,7 7-1 15,6-2-1-15,9 2 0 0,8 1 1 16,12-2 1-16,9 1-3 16,10-3 2-16,13-10 0 15,8-7-1-15,8-8 1 16,10-11 0-16,7-7-1 15,6-12 0-15,8-9 1 16,4-14-1-16,7-7 0 0,3-8-1 16,4-11 2-16,-1-7-1 15,3-7-1-15,-1-8 2 16,6-4-1-16,0-9 0 16,-6-4 0-16,7-10 0 0,-7-5 0 15,-1-6 1-15,-5-4 0 31,0-8-1-31,-11-5 1 16,-4-4-1-16,-4-2 1 16,-9-2 1-16,-5-2-2 0,-2-2 1 15,-5 0 0-15,-3 3 0 16,0 0-2-16,3 5 0 16,-5 0 0-16,3 7 0 15,3 0 0-15,0 8 0 0,7 8 1 16,0 3-1-16,1 3 1 15,0 5 1-15,0 6 0 16,-3 5-1-16,-3 6 0 16,-2 0 1-16,-6 3 0 15,-7 5 1-15,-10 4-1 16,-10 8-1 0,-9 4 1-16,-10 5 0 15,-9 8-1-15,-11 9 1 16,-13 6-2-16,-5 6 1 15,-11 1 1-15,-4 7 0 16,-6-2-1-16,-6 8 1 16,2 11 0-16,-8-17-1 0,8 17 1 15,-11-8 0-15,11 8-1 16,0 0-1-16,-16 4 1 16,16-4 0-16,-16 7-1 0,6-1 1 15,-4 4 0-15,-4-7 0 16,-10 9 0-16,2-2 0 15,-7 2 0-15,-3 0 0 16,1 3 2-16,6-3-3 0,3-1 1 16,8-4 0-16,6 2 0 15,12-9-1-15,13 1 1 16,7-5 0-16,14-5-1 16,1-1 1-16,5-2-1 15,5 1 2-15,-2-7-2 16,-4 3 3-1,-6-1-3-15,-7 3 1 16,-8-2 0-16,-7 6 1 16,-4-2-1-16,-7 11 0 15,0 0-1-15,0 0 1 16,0 0 0-16,0 0 0 16,-10 18 0-16,4-5 0 0,1 9 0 15,4 0 0-15,-2 5 1 16,2 5-1-16,-1-1 1 15,-3 0-2-15,1 6 1 16,0 4 0-16,0-7 0 0,-4 5 0 16,1 0 0-16,2-2 1 15,-6 0-1-15,7-2 0 32,-4-5 0-32,1-3 0 15,4 1-3-15,-4-15-2 0,12 7-14 16,-5-20-21-16,-3-17 0 15,-6-14-2-15,2-11 2 16,-14-18 40-16</inkml:trace>
  <inkml:trace contextRef="#ctx0" brushRef="#br0" timeOffset="161255.7851">4738 10415 60 0,'2'-15'35'0,"-2"15"2"15,-6-22-24 1,6 22-5-16,0 0-3 16,0 0-1-16,-12 8-1 0,10 7 1 15,-4 4-3-15,3 6 1 16,-3 4-1-16,0 10 0 15,-1 4 1-15,1 6-2 16,-5 7 1-16,-4 6-2 0,1 7 2 16,-5 8-1-16,1 6 1 15,0 6-2-15,-3 3 1 16,3 3 1-16,-1 1-1 16,3 1 2-16,-1 1-2 0,1 1 1 15,-3-3-1-15,1-4 1 16,0-1-1-16,0-3 1 15,2-6 0-15,0-1-1 16,5-6 1-16,0-8 0 16,3-5-1-16,5-4 1 15,-3-6 0 1,3-2-1-16,-1-1 1 16,4-4 1-16,-2-8-2 0,1 3 0 15,0-4 0-15,0-6 0 16,1 2-1-16,0-6 1 15,0-4 0-15,0-5-1 16,1-4 0-16,-1-2 0 16,0-11 0-16,-5 17 0 0,5-17-2 15,0 0 1-15,-16 11-2 16,4-17-3-16,12 6-4 16,-27-12-5-16,27 12-13 15,-21-19-9-15,10-2 2 16,-6-12 5-16,11 14 24 15,-11-18 7 1,7 1 0-16,3 8 0 16,-10-17 23-16,9 12 13 15,-5 1 1-15,10 12-5 16,-15-14-12-16,18 22-7 16,-13-12-5-16,13 24-3 0,-11-12-1 15,11 12-2-15,0 0-1 16,-2 36 1-16,6-2-2 15,2 12 0-15,-4 21 0 0,4 3 0 16,-8 15-1-16,2 4 0 16,-3-3-1-16,-2-8 1 15,0-7 0-15,1-10 0 16,2-17 1-16,3-15 0 16,9-21 0-16,8-19 1 0,10-21 2 15,6-19-1-15,9-15 0 16,8-7 0-16,4-8 0 15,5 2-1-15,-4-1-1 16,-7 7-4-16,2 20-34 16,-20 8-1-16,-7 24-2 31,-23 4 1-31,-1 17 13 0</inkml:trace>
  <inkml:trace contextRef="#ctx0" brushRef="#br0" timeOffset="161772.3583">3737 13939 79 0,'0'0'39'16,"10"17"0"-16,-10-17-32 0,20-11-3 16,-4-4-2-16,5-3 2 15,4-6-3-15,5-6 2 16,3 0-2-16,1 0 0 15,0 2 0-15,1 1 1 0,-4 5-2 16,2 4 1-16,-8 6-1 16,1 6 1-16,-6 8-1 15,-3 12 2 1,-5 4-2-16,-5 13-1 0,-2 8 2 31,-3 9-2-31,-1 6 1 0,-6 7-2 16,-2 1 2-16,1-3-2 15,-3-4 2-15,1-3-2 16,0-3 1-16,-1-8-1 16,1-1-3-16,-1-16-1 15,7 8-9-15,-12-20-25 16,6 6 0-16,-6-14 0 0,0 2 10 16,-7-10 30-16</inkml:trace>
  <inkml:trace contextRef="#ctx0" brushRef="#br0" timeOffset="162019.4325">3859 14445 67 0,'11'14'39'15,"-11"-14"-2"-15,25 10-25 0,-6-12-8 16,5 2-1-16,5-2-2 16,8 4 0-16,3-2 0 15,6 3 0-15,5 1-1 16,4 1 1-16,2 0-1 31,0 1 1-31,-2 1-1 0,-4-3 0 16,-3 0 1-16,-7-5-4 15,3 7-34-15,-16-7-1 16,-4-1 0-16,-13-6-1 16,-11 8 26-16</inkml:trace>
  <inkml:trace contextRef="#ctx0" brushRef="#br0" timeOffset="169336.4223">4213 15066 37 0,'0'0'33'16,"-17"-6"0"-16,17 6-25 15,0 0-3-15,-10 6-3 0,10-6 0 16,-8 21-1-16,1-9 0 16,-1 9 1-16,-5 3-1 15,3 7 1-15,-5 1 0 16,3 3 1-16,-2 2-1 16,4 3 1-16,0-3-1 31,9 7-1-31,1-5 0 0,9 5 0 15,2-2 0-15,6 2-1 16,5-3 1-16,6-1-1 16,2-1 0-16,6-3 1 15,8-3-1-15,1-4 1 0,7-6 0 16,5-7-1-16,7-4 0 16,4-3 1-16,3-9-1 15,3-6 1-15,5-2 0 0,2-7-1 16,2-10 1-16,6 1 0 15,1-5 0-15,3-11-1 16,4-4 1-16,5-4 1 16,2-6-2-16,9 0 1 15,3-7 0-15,5-4 1 0,2-11-1 32,8-4 0-32,4-6-1 15,2-9 1-15,8-6-1 16,-1-9 0-16,2-3 0 15,-6-6-1-15,1 1 0 16,-1-1 1-16,-2-2 0 16,-4-3-1-16,-2 0 1 0,-2-4 0 0,-3-1 1 15,3-3-1-15,-2-3 0 16,-3-1 1-16,1-2-1 16,-3-2-1-16,-5 4 1 15,-1 1 0-15,-3 3-1 16,-4 6 1-16,0 1 1 15,-5 1-1-15,-2 1 1 0,-4 7-1 16,-2-1 1-16,3 4 0 16,-6-3 0-16,-2 1 0 15,-2 5 0-15,-5 7-1 16,-3 6 1-16,-1 5 0 16,-3 1-1-16,-5 6 0 0,-5 11-1 31,-5 5 1-31,-1 4 0 15,-6 4 0-15,-1 4-1 16,-9 8 1-16,-3 1 0 16,-4 7-1-16,-5 2 1 0,-5 2 0 15,-5 5 0-15,-6 5-1 16,-9 4 3-16,-2 5-3 16,-7 18 1-16,-13-15 0 15,-6 22 0-15,-8 5 0 0,-5 5 1 16,-8 3-1-16,-3 9-1 15,-5 4 2-15,-2 0 0 16,-4 1-1-16,-1-2 1 16,1-2 0-16,0-2-1 31,2-4 0-31,2-3 0 0,7-7 0 16,7 0 0-16,6-6 0 15,10-1 0-15,7-7-1 16,13 0 2-16,0 0-2 15,23-15 1-15,2 0 0 16,6-2 0-16,7-4 0 16,4-4 1-16,2-2-1 0,0-2 1 15,0 0-1-15,-3-4 1 16,-1 2-1-16,-4 3 0 16,-6 2 0-16,-2 6 1 15,-5 1-2-15,-4 8 1 0,-3 7 0 16,-5 12 0-16,-3 8-1 31,-3 9 0-31,-5 7 1 16,-5 7 0-16,-5 4 0 0,-7 10 0 15,-9 0 2-15,-6 7-1 16,-7-1 0-16,-5-2 1 16,1-1-1-16,1-4 0 15,3-6-2-15,9 2-4 16,-1-18-33-16,21-3-1 0,7-15 1 15,17-7-2-15,4-13 24 16</inkml:trace>
  <inkml:trace contextRef="#ctx0" brushRef="#br0" timeOffset="171029.4434">10607 10373 70 0,'0'0'33'0,"23"5"-14"16,-9-1-14-16,-2-4-2 16,3 4 0-16,-15-4 0 15,13 3 1-15,-13-3 0 0,0 0 0 31,-18 23 0-31,9-1 0 16,-7 1-2-16,0 10 0 16,0 2 0-16,-1 5-1 15,1 8-1-15,2 4 2 0,-1-1-1 16,1 6 1-16,1-1-1 16,1-2 1-16,1 0-2 15,2-2 1-15,-2-4 0 16,5-7-2-16,-1-5 1 0,1-8 0 15,4-4 0-15,-1-4 0 16,3-7-2-16,0-13 1 16,5 13-3-16,-5-13-9 15,3-12-24-15,-1 0-1 16,-2 12 0 0,-8-29 0-16,-7 12 38 15</inkml:trace>
  <inkml:trace contextRef="#ctx0" brushRef="#br0" timeOffset="174034.1949">5142 10548 70 0,'0'0'33'0,"7"-20"-16"16,9 10-13-16,-4-1-2 15,7 4-1-15,-2 1 1 16,0 3 0-16,-6 0 0 0,3 7 1 15,-14-4 0-15,12 16 0 16,-12-4 0-16,0 8 0 16,-4-1-2-16,3 9 1 15,-2 7 0 1,1 3 0-16,1 10-1 0,2 3-2 0,2 10 2 16,-3 7-1-16,0 7 1 15,-1 8-1-15,-2 4 0 16,-1 4-1-16,-3 0 1 31,0 5 1-31,-1-3 0 0,0-4 0 16,1-2 0-16,3-1 1 15,-2-4-2-15,4-2 2 16,0-7-1-16,1-4-1 16,1-5 1-16,1-4 0 15,-1-3-1-15,2-8 1 16,0-5 0-16,1-7 0 0,0-6 0 0,0-2 0 15,2-5 0-15,-3-7-1 16,2-4-1-16,-4-13 0 16,5 11-2-16,-5-11-2 15,0 0-6-15,-8-18-25 16,8-4-1-16,-8-6-1 31,1-3 1-31,-7-12 34 0</inkml:trace>
  <inkml:trace contextRef="#ctx0" brushRef="#br0" timeOffset="174436.0619">4826 12107 82 0,'6'25'37'15,"3"6"0"-15,-11-6-34 16,12 6-3-16,-1 10 1 31,6 7-1-31,0 5 1 0,7 5-1 16,-2-1 0-16,7-1 0 16,0-5 1-16,5-2 0 15,5-10 0-15,5-6 0 16,4-14 0-16,5-4 2 15,3-15-1-15,4-6 0 16,3-12 0-16,0-10-1 0,-3-4 0 16,-4-4 0-16,-4 1-1 0,-8-4-2 15,-5 10 0-15,-11-4-1 16,-2 12-3-16,-11-2-4 16,6 14-27-1,-19 9-1-15,11-13 0 0,-11 13 1 16,-13 2 33-1</inkml:trace>
  <inkml:trace contextRef="#ctx0" brushRef="#br0" timeOffset="174954.2912">5504 13275 38 0,'-21'-2'33'15,"-6"7"1"-15,-5 7-20 16,-5 3-9-16,6 13-3 31,-1 5-1-31,3 7 0 0,4 5-1 16,8 2 1-16,4 4-1 16,11-1 1-16,5-5 0 15,13-5 1-15,5-10 0 16,12-5 0-16,4-16 0 15,6-4 0-15,2-19 1 16,2-7-1-16,-2-13 0 0,-2-10 0 0,-8-12 0 31,-4-3 0-31,-13-7 1 16,-6 3 0-16,-11 1-1 16,-7 7-1-16,-10 6 1 15,-5 11-4-15,-8 15-1 16,-10 4-6-16,4 19-29 15,-11 6 0-15,1 11 0 16,-4 3 2-16,-2 6 36 16</inkml:trace>
  <inkml:trace contextRef="#ctx0" brushRef="#br0" timeOffset="182180.4223">5407 14123 79 0,'-4'19'36'15,"4"-19"-11"-15,-1 17-20 16,1-17-3-16,8 20-1 15,-3-7-1-15,4 3 1 16,-2-1-1-16,2 3 1 16,3 0-1-16,0 6 0 0,3 1 2 15,0 2-1-15,5-1-1 16,2-1 1-16,3 0 0 0,3-3 0 16,4-1 0-16,5-7 0 15,2-3-2-15,3-4 3 16,4-12-2-16,6-8 0 15,4-10 1 1,8-9-1-16,0-14 0 16,7-7 0-16,4-17 1 15,4-12-1-15,2-9 0 16,-1-9 1-16,1-11-1 16,5-13 1-16,1-8 0 15,-1-11 1-15,3-6-2 16,-5-7 0-16,3-7 1 0,0-2-1 15,-4-4 0-15,-4-1 0 16,-1-2 0-16,0 1 1 16,-3 2-1-16,0 4 1 15,-6 0 0-15,-1 5-1 0,0 5-1 16,-8 10 2-16,-5 11-3 16,-6 9 2-16,-10 11-1 15,-5 11 1-15,-14 11 0 16,-6 14 0-16,-13 17 0 0,-10 10 0 15,-9 12 1-15,-14 13-2 16,-11 20 1-16,-11 7 0 16,-7 22-1-16,-9 9 2 31,-3 6-1-31,-2 8 0 0,6 3 0 16,6 1 0-16,12-8 0 15,8-2 0-15,17-11 1 16,12-8-1-16,13-9 0 15,13-8 0-15,11-11 0 16,13-8 1-16,8-12-1 16,8-5 1-16,6-11-1 0,7-8 0 15,3-1 0-15,-1 3 0 0,0 1 1 16,-3 4 0-16,-5 9-1 16,-2 11 0-16,-3 11 0 15,-5 20 0-15,-3 11 0 16,0 7 1-16,-6 13-1 31,-5 8 0-31,-4 3 0 0,-4 4 1 16,-5 2-1-16,-2-4 1 15,-4-5-1-15,-5-6-1 16,-2 2 0-16,-3-8-4 16,8 9-7-16,-12-13-25 15,6 2-1-15,-8-6-1 16,0 3 1-16,-2-2 35 0</inkml:trace>
  <inkml:trace contextRef="#ctx0" brushRef="#br0" timeOffset="229858.5867">4847 3252 53 0,'-60'53'33'0,"-6"19"-3"16,-13 13-27-16,-8 31-10 15,-26 13 0-15,-7 39 0 32,-31 17 1-32,-14 33 2 0,-21 16 2 0,-20 23 6 15,-7 22 2 1,-10 1 2-16,14 18 1 15,6-20-1-15,28-6 0 0,27-36 0 16,40-25-2-16,38-47 1 16,49-36-3-16,39-45 0 15,46-44-1-15,42-49-1 0,44-48 0 16,39-42-1-16,37-44 0 16,34-40-2-16,29-35 1 15,31-33-1-15,25-23 0 16,21-16 1-16,14-4-2 15,6-4 2-15,5 11 1 16,-1 13-2 0,-8 17 2-16,-17 23-1 15,-23 30 0-15,-30 26-1 16,-24 39 3-16,-38 38-3 16,-37 35 1-16,-45 35 0 15,-39 41 0-15,-51 42-1 16,-48 41 0-16,-53 42 2 15,-56 38-2-15,-55 33 1 0,-47 37 0 0,-44 33 1 16,-45 29-1 0,-27 23 2-16,-20 10 0 15,-3 7-1-15,4-6-1 16,17-17 1-16,31-26 0 0,37-36-2 16,52-43 1-16,57-50-1 15,64-52 0-15,69-58 1 16,63-61 0-16,73-53 0 0,108-49 0 15,24-49 1-15,55-46 0 16,104-38 0-16,0-28 0 16,43-21-1-16,29-6 0 15,21-8 1-15,-36 4-1 16,46 6 1 0,-9 15-1-16,-61 16-1 15,26 18 2-15,-36 27-1 16,-32 25 1-16,-47 29-1 15,-46 32 0-15,-58 34-1 16,-53 35 1-16,-66 39 0 16,-66 41-1-16,-77 44 0 15,-77 43 0-15,-70 49 0 0,-72 40 1 0,-59 49 0 16,-59 40-1-16,-53 41 2 16,-37 31-2-16,-24 26 3 15,-9 10-1 1,7 0 1-16,21-10-3 0,30-30 2 15,53-32 0-15,55-52 0 16,69-47-1 0,75-65 0-16,82-56 0 15,88-63 0 1,82-60 2-16,81-53-2 0,110-52 1 16,37-44-1-16,62-51 0 15,56-37-1-15,79-27 0 16,4-20-1-16,20-7 0 15,18-4 1-15,-1 6-1 0,-6 9 1 16,-16 24 1-16,-25 22-1 16,-68 28 1-16,-13 30 1 15,-41 34 0-15,-56 33-1 16,-86 35 1-16,-26 30-1 16,-59 35 1-16,-62 38-1 15,-64 33 1-15,-71 41-2 0,-67 33 1 0,-74 45 0 16,-63 38-2-16,-64 43 3 15,-54 33-2 1,-39 25 3-16,-31 22-2 16,-9 1 1-16,9-2-1 15,26-14 2-15,46-29-1 0,54-39 0 32,71-39 0-32,76-48-2 0,86-52 2 15,94-60 0-15,87-49 0 16,126-54-1-16,34-43 0 15,75-45 0-15,82-34 1 16,22-34-1-16,27-20-1 16,27-5-1-16,3-5 1 15,-48 1-1-15,19 13 1 0,-30 18-1 16,-66 25 0-16,-20 31-1 16,-45 30 3-16,-65 32-1 15,-50 35 2-15,-59 33-2 16,-56 35 1-16,-71 33 0 15,-52 37 1-15,-67 37 0 16,-62 32 0 0,-62 36 1-16,-59 28-1 15,-55 32 2-15,-39 19-1 0,-18 12 0 16,-5-2-2 0,17-11 0-16,39-19 0 15,47-34 0-15,66-33-1 16,77-41 0-16,84-46 1 0,92-41 0 15,122-44 1-15,47-36 0 0,69-36 0 16,63-30 0 0,44-23 1-16,44-20-2 15,24-8 0-15,14-7 0 0,-47 2-1 16,21 10-1-16,-30 13 0 16,-40 23 1-16,-40 21-1 15,-54 23 1-15,-53 21 1 0,-70 34-1 16,-65 25 0-16,-72 32 1 15,-64 27 1-15,-69 27 0 16,-58 32 0-16,-61 24 1 16,-36 23-1-16,-37 11 1 15,-10 11 0-15,5-2 0 16,26-10-1 0,34-18-1-16,50-27 0 15,61-24 1-15,62-28 0 0,74-34-2 16,71-35 2-16,69-30-1 15,61-29 0 1,59-22 1-16,47-19-1 16,39-15-1-16,26-13 0 15,10-5 0-15,-5-5-1 0,-25 6 0 16,-30 9-1-16,-48 11 1 0,-44 16 1 16,-59 15 1-16,-54 18-1 15,-68 30 1-15,-61 28 0 16,-57 29 0-16,-43 26-4 15,-31 36-23-15,-39 15-10 32,-20 25-1-32,-11 5-2 0,-10 10 15 15</inkml:trace>
</inkml:ink>
</file>

<file path=ppt/ink/ink2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67.28186"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8T17:45:28.078"/>
    </inkml:context>
    <inkml:brush xml:id="br0">
      <inkml:brushProperty name="width" value="0.05292" units="cm"/>
      <inkml:brushProperty name="height" value="0.05292" units="cm"/>
      <inkml:brushProperty name="color" value="#0070C0"/>
    </inkml:brush>
  </inkml:definitions>
  <inkml:trace contextRef="#ctx0" brushRef="#br0">2544 7387 3 0,'8'19'24'15,"-4"-7"-10"-15,-4-12-5 16,7 19 1-16,-7-19 0 16,1 22 1-16,-1-22 1 0,0 22-1 15,0-22-2-15,-2 25-1 16,2-25-2-16,0 23-1 15,0-23-1-15,8 19 1 16,-8-19-1-16,11 12 0 0,-11-12 0 16,15 2 0-16,-15-2 0 15,8-13-1-15,-13 0 1 16,-3-2-2-16,-2-9 0 16,-8-5 0-16,-7-8 0 0,-4-7-1 15,-4-7 1-15,-7-8-1 16,-5-9 0-16,3-10 1 15,-8-9-1-15,4-8 0 16,0-13 0-16,6-6 1 31,6-1-3-31,9-3 2 0,14-3-2 16,10 4 1-16,15-1-1 16,17 9 1-16,17 6-1 0,14 7 0 15,16 1 0-15,8 9 1 16,11 6 0-1,4 13-1-15,4 16 0 16,1 9 0-16,-7 15 1 0,-7 16 0 0,-11 19 1 16,-9 12-1-16,-16 30 1 15,-13 15-1-15,-14 20 1 16,-16 21 0-16,-10 11 0 16,-11 14 0-16,-9 6-1 15,-7 6 1-15,1-8-1 31,-3-7 1-31,0-7-1 0,7-16-1 16,0-8 1-16,1-10-1 16,5-12 1-16,5-4 0 15,-3-9 1-15,7-7-2 16,0-5 1-16,1-5 0 16,1-5-1-16,-1-5 0 0,1-5 0 15,-1-9-2-15,1-5 1 16,2-16-3-16,-11 13-2 15,-5-25-5-15,16 12-6 0,-26-35-4 16,19 18 0-16,-23-23 2 16,16 13 5-16,-15-16 4 15,7 5 8-15,-2 4 7 32,-5-9 8-32,18 20 6 0,-14-16 2 15,20 23-1-15,-10-10-2 16,15 26-4-16,3-20-4 15,7 21-2-15,-10-1-3 16,24 25-1-16,-12 0-2 16,4 14 1-16,-3 10-2 15,-3 8 0-15,-2 5 0 0,-3 2 1 16,-4-3-1-16,-1-2 0 16,0-8 0-16,2-13 0 15,7-15 0-15,5-15 1 16,8-11-1-16,4-12 0 15,9-8 0-15,0-11-1 0,4-4-2 32,-1-10-5-32,14 3-30 15,-16-5-1-15,4-1-1 16,-7-8 1-16,1-1 34 16</inkml:trace>
  <inkml:trace contextRef="#ctx0" brushRef="#br0" timeOffset="588.3673">2462 4481 71 0,'-28'-3'36'0,"1"8"-1"16,-5-3-31-16,6 13-1 15,-4 9-2-15,6 10 0 0,2 8 1 16,10 12-2-16,5 5 1 16,12 1-1-16,8-1 0 15,12-8 0-15,12-12 2 16,11-12-1-16,7-16 0 15,7-17 1-15,5-16 0 0,0-10 0 32,-5-20 0-32,-4-4 1 15,-11-9-2-15,-14-4 1 16,-20-7 0-16,-10 8-1 0,-17 2 1 16,-16 13-2-16,-12 14 0 15,-12 10-2-15,3 22-5 16,-14 5-32-16,23 17 0 15,5-7-1-15,19 5 1 0,18-13 29 16</inkml:trace>
  <inkml:trace contextRef="#ctx0" brushRef="#br0" timeOffset="10176.059">12861 11001 88 0,'15'-16'38'15,"1"5"-1"-15,-10-2-33 16,-6 13-3-16,0 0 0 16,0 0-1-16,-10 17 0 15,-4 5 0-15,-1-2 1 16,2 4 0-16,9-3-1 16,8 1 2-16,13-8 0 0,12-11 0 15,9-8 0-15,5-6 0 16,-3-6 0-16,-1-1 0 15,-9-5-1-15,-12 0 0 16,-18 4 0-16,-13 7-1 16,-14 12 0-16,-6 4-1 15,-3 6 0 1,0 3-2-16,7 7-2 16,3-12-8-16,19 8-26 15,7-16 0-15,21 6 0 16,6-14 1-16,15 3 29 15</inkml:trace>
  <inkml:trace contextRef="#ctx0" brushRef="#br0" timeOffset="10532.4983">13650 10908 85 0,'16'-9'36'0,"-16"9"1"15,0 0-32-15,-15 4-4 16,2 5-2-16,-1 10 1 15,7-4-1 1,4 6 1-16,9 2 2 16,12-10-2-16,10-2 2 15,5-7 0-15,7-4 1 16,-3-8 0-16,-4 1-1 0,-5-1-1 16,-9-1 0-16,-8 3 1 15,-11 6-2-15,0 0 0 16,-1 14 0-16,0 0-1 0,6-2-1 15,6 1 2-15,7-5-1 16,6-5 1-16,5-8-2 16,0-1-1-16,-3-10-4 15,6 6-21-15,-16-9-9 16,2 4-2-16,-10-2 1 16,6 10 17-1</inkml:trace>
  <inkml:trace contextRef="#ctx0" brushRef="#br0" timeOffset="10794.8594">14466 11037 78 0,'22'4'37'16,"-1"0"-1"-16,-21-4-31 0,13 9-3 16,-9 2-2-16,4 2 0 15,9 0 1-15,6 1 1 16,9-1 0-16,11-4 2 0,1-8 0 15,7 2 1-15,-7-12 0 16,-3 0-1-16,-14-5-2 16,-9-3 0-16,-12 5-2 15,-6 12 0-15,-13-11-4 0,-3 6-3 16,9 20-22-16,-11-9-10 16,12 10-1-16,-6-3 0 15,10 5 11-15</inkml:trace>
  <inkml:trace contextRef="#ctx0" brushRef="#br0" timeOffset="11167.6035">13267 11608 97 0,'-57'11'39'0,"6"-5"-1"16,19 15-33-16,14-13-5 15,9 8 1-15,15 3-3 16,17 2 2-16,15 6 0 31,28 5 2-31,27 1-1 0,36 0 1 16,30 8 0-16,28 0 0 15,26 2 0-15,13 3 1 16,2-1-3-16,-9-1 1 16,-17-3-1-16,-31-2 1 15,-30-11-1-15,-29-4-1 0,-32-6-1 16,-27-18-14-16,-13 4-23 16,-18-11-2-16,-5-4 0 15,-9-11-2-15,0-2 33 0</inkml:trace>
  <inkml:trace contextRef="#ctx0" brushRef="#br0" timeOffset="12602.8468">7291 12404 64 0,'176'49'35'0,"46"-2"0"0,95-19-21 16,3 2-17-16,75-2-3 16,53-13 0-16,84 2-1 15,61-9 0-15,101 3 2 16,10-5 2-16,12 3 1 0,88-4 2 15,65-2 3-15,27 5 0 16,31-2 1-16,-38 3 0 31,-35-1 0-31,27 0 1 0,-18-8-1 16,-32 11 2-16,-50-10-2 16,-75 4 2-16,-98-15-2 15,-20 1 2-15,-80-14-1 16,-55-6-1-16,-86-11 0 15,-56-10 1-15,-95-11-1 16,-3-11 0-16,-40-17-2 0,-26-15 1 16,-19-19-1-16,-14-18-1 15,-5-24-1-15,6-25-1 0,7-20 0 16,1-20-2-16,-7-17 0 16,0-17 1-16,-9-8-1 15,-8-15 3-15,-19 0-2 16,-16-7 2-1,-25-2 0-15,-20-3 0 16,-22 5 0-16,-26 7 0 16,-26 4 1-16,-25 12-2 15,-30 15 0-15,-32 16-1 16,-29 19 0-16,-41 17 0 16,-34 15 0-16,-43 13 1 15,-40 8-1-15,-49 4 1 0,-48 4 1 16,-60 0 1-16,-50-3 1 15,-53 2 1-15,-49-6 0 16,-59 3-1-16,-55 2 0 16,-52 8 0-16,-32 1 0 15,-29 12-1-15,-20 6-1 0,-36 8-1 32,-16 11-1-32,-5 6 1 15,6 13-2-15,0 7 1 16,-6 9-1-16,9 9 1 0,11 11 1 15,30 9 0-15,28 7 1 16,31 14 1-16,36 3 1 16,59 6-1-16,54 7 1 15,62 4-2-15,58 3 0 0,60 6 0 16,61 5-1-16,64 3 0 16,58 8 1-16,52 7-1 15,47 16-1-15,44 15 1 16,30 27 1-16,27 20 0 15,19 37 1-15,17 29-1 16,6 43 0-16,6 43 0 0,-6 42 1 16,-4 78 0-16,-7-9 1 15,-2 24-2-15,0 18 1 16,-3 15-1-16,1 9 2 16,9 8 0-16,16 46 0 15,16-96-2-15,32 35 2 0,24-25-1 31,40-22-1-31,30-34 1 16,45-34-2-16,41-44 0 16,96-90 0-16,-1 3 0 15,55-43 0-15,39-26 1 0,50-32 1 16,64-17 1-16,66-25 0 16,-9-18-1-16,-5-21 2 15,73 0-1-15,19-6 0 0,42 3-2 16,-37 1-2-16,-44 1-2 15,-46 20-23-15,-16-7-13 16,-67 14-1-16,-74-6-1 16,-85-1 5-16</inkml:trace>
</inkml:ink>
</file>

<file path=ppt/ink/ink2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2-02T03:12:44.785"/>
    </inkml:context>
    <inkml:brush xml:id="br0">
      <inkml:brushProperty name="width" value="0.05292" units="cm"/>
      <inkml:brushProperty name="height" value="0.05292" units="cm"/>
      <inkml:brushProperty name="color" value="#FF0000"/>
    </inkml:brush>
  </inkml:definitions>
  <inkml:trace contextRef="#ctx0" brushRef="#br0">12229 16297,'0'0,"0"0,0 49,74-24,-49 0,-25 25,25 24,0-24,-1 24,26-24,-25 24,24-24,-24-1,25 1,-25-1,24-24,-24 25,-25-50,0 0,0 0</inkml:trace>
  <inkml:trace contextRef="#ctx0" brushRef="#br0" timeOffset="216.0123">12254 16991,'0'0,"0"0,0 0,24-25,1-24,25-1,-1 25,1-24,-25-26,24 26,1-1,-25-24,0 24,24-24,-24 24</inkml:trace>
  <inkml:trace contextRef="#ctx0" brushRef="#br0" timeOffset="17596.0064">18207 16222,'0'0,"0"0,0 0,-25 25,25-50,-25 25,25 0,-25 0,0 0,1 0,-1 0,0 0,0 0,0-25,-24 25,-1 0,25-24,-24 24,-1-25,1 25,-1-25,0 25,26 0,-26 0,0 0,-24 25,24-25,25 25,-24-25,-1 0,25 24,1-24,-26 0,25 25,0-25,1 0,-26 0,25 25,0 0,1 0,-1-1,0 26,0-25,0 25,1-1,-1 1,0 24,0 1,25-26,-25 26,25-26,-24 26,24-1,-25-24,25 24,0-24,-25-1,25 1,0-25,0-1,0 1,0-25,0 0,25 0,-25 0,0 0,25 0,-1-25,-24 25,25-24,0 24,0 0,0 24,-1-24,1 0,0 25,25 0,-26-25,26 25,0 0,-1-1,-24-24,49 25,-24-25,0 0,-1 0,1 25,24-25,-24 0,24 0,-24 25,24-25,1 0,-26 0,26 25,24-25,-25 25,1-25,-1 24,1-24,24 0,-25 0,26 0,-26 0,25 0,-24 0,24-24,-25 24,25 0,1-25,-1 25,-25-25,25 25,-24-25,24 0,0 25,-24-25,-1 1,1 24,-1-25,0 0,1 25,-1 0,1 0,-26-25,26 25,-26-25,26 25,-1-24,1 24,-1 0,-24 0,24-25,0 25,-24 0,24 0,1 0,-1 0,1 0,-26 0,26-25,-1 25,-24 0,24 0,-24 0,-1 0,26 0,-26-25,1 25,0 0,-26-25,26 25,-25 0,24-24,-24-1,0 25,0 0,0-25,-1 25,-24 0,25 0,-25 0,25 25,0-25,-25 0,25 25,-1-25,-24 0,25 24,0-24,-25 0,25 0,0 0,-25 25,24-25,1 0,0 25,-25-25,25 0,0 0,-1 0,-24-25,25 25,0 0,-25-25,25 25,0-24,-25-1,0-25,25 25,-25-24,24-1,-24-24,0 24,0-24,-24-1,24 26,0-26,-25 1,25 24,-25-24,0 24,25 1,-25-1,0 25,25 0,0-24,-24 49,-1-25,25 0,-25 25,25 0,-25 0,0 0,1 0,-1 25,0-25,-25 0,26 25,-26-25,25 0,0 0,-24 0,-1 0,1 0,24 0,-25 0,-24 0,24-25,-24 25,-1 0,26 0,-26 0,1-25,-1 25,1 0,0 0,-26-25,26 25,-25 0,24 0,-24 0,0 0,25 0,-26 0,1 0,0 25,0-25,-1 0,1 25,0-25,25 0,-26 0,26-25,-25 25,24 0,1-25,-1 25,1 0,0-24,-1 24,1-25,-1 25,26 0,-26-25,1 25,0 0,24-25,-24 25,24-25,-24 25,24 0,-25 0,26 0,-26 0,26 0,-1 0,1-24,24-1,0-25,25-49,0-25</inkml:trace>
  <inkml:trace contextRef="#ctx0" brushRef="#br0" timeOffset="20133.1514">16148 17909,'25'50,"-25"-50,0 0,0 0,0 0,24 74,-24-24,0 24,25-24,-25-1,25 1,-25-50,74 49,-49-73,25-1,24-50,1 1,-1-25,1 24,-1-49,0 50,1 0,-26-26,26 26,-50 24</inkml:trace>
  <inkml:trace contextRef="#ctx0" brushRef="#br0" timeOffset="48025.7469">4589 12452,'0'0,"0"-25,0 0,0 25,-25-24,0 24,0 0,-24 0,-1 0,25 24,-24 26,-1-50,1 50,24-26,-25 26,50-25,0 0,25 24,0 1,24-1,1-24,0 50,-1-26,1 1,-25-1,-1 1,-24 0,0-26,-24 26,-1-25,0-25,-25 25,1-25,-1-25,25 0,-24 0,49 0,-25-24,25 24,25 0,24 0,-24-24,0 49,25-25,-26 25,26-25,-25 25,0 0,-25 0,24 0,-24 0,0 0,0 25,0-25,25 25,-25 24,0-24,25 0,0 0,-25 0,49-1,-24-24,0 0,25-24,-26-1,-24 0,25 0,-25-24,0 24,-25-25,1 50,-26-25,0 1,26 24,-1 0,0 0,0 0,25 0,25-25,0 25,24-25,1 25,-25-50</inkml:trace>
  <inkml:trace contextRef="#ctx0" brushRef="#br0" timeOffset="48402.7682">5308 12055,'0'-25,"-25"0,-24 1,24 24,-25 0,26 0,-26 24,50 26,-25 0,25 24,0 25,25-24,-25 49,25 0,0 49,-1-24,-24-25,25 25,-25 0,0-25,0 0,0-50,0 26,-25-76,25 26,0-25,0-25,-24-75</inkml:trace>
  <inkml:trace contextRef="#ctx0" brushRef="#br0" timeOffset="48540.7763">5110 12973,'49'-25,"1"25,24 25,-24-50,0 0,-1 0,1 1</inkml:trace>
  <inkml:trace contextRef="#ctx0" brushRef="#br0" timeOffset="49140.8107">5556 12650,'25'-24,"0"24,-25 0,25 0,-1 24,1 1,0 25,0-25,0 24,-1-24,1 25,-25-26,25 1,-25-25,0 0,0 0,-25 0,25 0,-25-25,-24 25,24 0,0-24,-24 48,24-24,0 25,25 0,0 25,0-26,25 26,-25-25,49 0,-24-1,0-24,0 0,-25 0,25-24,-1-1,-24-25,25 25</inkml:trace>
  <inkml:trace contextRef="#ctx0" brushRef="#br0" timeOffset="49402.8255">5978 12824,'25'25,"-25"24,25-24,-25 0,24 0,-24 0,0-25,25 0,-25-25,-25-25,25 25,0-49,-24 24,24-24,0 0,0 24,0-24,0 24,0 25,24 0,-24 1,25 24,0-25,0 50</inkml:trace>
  <inkml:trace contextRef="#ctx0" brushRef="#br0" timeOffset="49731.8445">6400 12824,'24'25,"1"24,0 1,-25 0,25 49,-25-25,25 1,-50 24,25-25,-25 1,0-50,0-25,1-75</inkml:trace>
  <inkml:trace contextRef="#ctx0" brushRef="#br0" timeOffset="54919.1412">6871 12452,'0'25,"0"-25,25 25,-100-1,100-48,0 24,0-25,-25 0,25 0,-1-24,-24-1,0 25,0-24,0-1,-24 25,-1-25,0 50,25 0,-50 0,25 25,1 25,24 0,0-1,0 26,0-1,24-24,1-1,25 1,-25-1,24-24,-24 0,0-25,0 0,24 0,-49-50,25 26,-25-1,25-25</inkml:trace>
  <inkml:trace contextRef="#ctx0" brushRef="#br0" timeOffset="55734.1878">7144 12303,'25'0,"-25"0,0 25,0 25,0-26,24 1,1 0,-25 0,25 0,0-1,-25 26,25-25,-1-25,1 25,-25-1,25-24,-25 0,25 0,-25-24,0-1,0-25,0 1,0-1,0 0,0-24,0 49,-25 0,25 1,0-1,0 25,25 25,-25-1,25 1,-1-25,1 25,0-25,0 25,0-25,-1-25,1 25,0-25,-25 0,0 1,0-1,0 0,-25 25,0 0,1 0,-1 25,0 0,0 24,0 1,25 24,0-24,0 24,25-24,0-1,0 1,0-25,-1 0,1-25,0 0,0-25,0 0,-1 0,-24 0,25-24,-25 49,25-25,-25 0,0 25,0 0,0 25,0-25,0 25,25-25,-25 0,25 25,-25-50,24 25,-24 0,25-25,-25 0,25 0,-25 1,25 24,0 0,-25 24,0 1,24 0,1 25,-25-26,25 26,25-25,-50 0,25-25,-1-25</inkml:trace>
  <inkml:trace contextRef="#ctx0" brushRef="#br0" timeOffset="56098.2086">8359 11857,'0'24,"0"1,0 25,0-1,0-73,0 98,0 25,0 1,0-1,0 25,0-25,0-25,0 26,0-51,0 1,0-50,25 49,-25-73,0-1,0-50</inkml:trace>
  <inkml:trace contextRef="#ctx0" brushRef="#br0" timeOffset="56307.2205">8483 11832,'0'-25,"0"25,0 50,0 24,0 0,25 50,-25-24,25 24,-25-25,0 0,25-24,-25-1,24-24,-24-26,0-24,-24-24,24-1,-25-50</inkml:trace>
  <inkml:trace contextRef="#ctx0" brushRef="#br0" timeOffset="56478.2303">8161 12254,'0'24,"49"-24,1 25,0-25,-1 0,1-25,-1 1,1 24,-25-25,0 0,-25 0,0 25</inkml:trace>
  <inkml:trace contextRef="#ctx0" brushRef="#br0" timeOffset="56654.2404">8260 12402,'25'25,"0"0,-1 0,1-25,25 0,-25 0,-1-25,26 25,-25-50,0 26,24-26</inkml:trace>
  <inkml:trace contextRef="#ctx0" brushRef="#br0" timeOffset="57120.2669">8880 12353,'-25'25,"25"-1,-25 26,1 0,-1-1,0 1,25-1,0-24,25 25,-25-50,49 0,-24-25,-25-25,50 1,-25-26,-1 1,1 0,-25-26,25 1,-25 25,0-1,0 26,-25 24,25 0,0 25,-25 25,25 24,0 26,25 24,-25 25,0 0,25 25,-25 0,25 0,0-1,-25-24,25 1,-1-26,1-25,-74 1,73-26,-24-49,25 0,-25-49</inkml:trace>
  <inkml:trace contextRef="#ctx0" brushRef="#br0" timeOffset="57475.2873">9426 12303,'25'25,"24"0,-24-25,25 25,-1-50,-24-25,0 25,0 1,-1-1,-24 0,25 0,-25 25,-25 0,25 25,-24 25,24-1,-25 26,0-1,25 25,0 0,0 1,-25-26,50 0,-50-24,25 0,-25-26,25 1</inkml:trace>
  <inkml:trace contextRef="#ctx0" brushRef="#br0" timeOffset="57621.2949">9525 13022,'0'25,"25"-25,0 25,-25-25,49 0,-49-25,25 25,0-25,0 1,-1-26,1 25</inkml:trace>
  <inkml:trace contextRef="#ctx0" brushRef="#br0" timeOffset="57876.3103">9947 12675,'0'-25,"0"25,0 25,-25 0,25 0,0 0,0-1,0 1,0 0,25 0,-25 0,24-25,1 24,0 1,-25-25,25 0,-50 25,25 0,-25 0,25-25,-25 24,1 1,-1-25,25 0,-25-25,50 1</inkml:trace>
  <inkml:trace contextRef="#ctx0" brushRef="#br0" timeOffset="59978.4305">17686 12378,'-25'-25,"25"25,-25 0,0-25,1 25,-26 0,0 0,1 25,24-25,-25 25,25-1,25 1,0 0,25 0,0 24,0 1,24-25,-24 24,25 1,-25 0,-25-26,0 26,-25 0,0-1,-25-24,1 25,-1-50,1 24,-1-24,0-24,26 24,-1-50,50 25</inkml:trace>
  <inkml:trace contextRef="#ctx0" brushRef="#br0" timeOffset="60488.4597">17611 12700,'50'25,"-50"24,25 1,0 24,-25-24,0 0,24-1,1-24,0-25,0-25,-25 0,25 1,-50-26,25 25,-25-24,0 24,25-25,-49 25,49 25,0-24,0 24,0 0,24-50,26 0,0 1,-1-1,26-24,-26-1,1 1,-1 0,1-1,-25 25,0-24,-25 24,0 1,-25 49,0-25,25 25,-50 25,50 0,-24 49,-1 25,25 25,0 0,0 25,0 25,0-1,0 26,0-50,0 24,0-24,0-25,25-25,-1-24,-24-26,0-24,0-50,0-24</inkml:trace>
  <inkml:trace contextRef="#ctx0" brushRef="#br0" timeOffset="61049.4918">18157 12601,'25'-25,"0"0,-1 0,1 25,25 25,-25 0,-1 0,26 24,-50 26,50-26,-50 1,24 0,-24-1,0-24,0 0,0-25,0-25,-24 25,-1-25,0 0,-25 1,26-1,-26 0,0 25,26 0,24 25,0 0,0-1,0 1,24 0,26 25,0-26,-26-24,26 25,-25-25,0 0,-1 0,1 0,0 0,-25 25,25-25,-25 0,0 0,25 0,-25 0,0-25,-25 0,25-24,-25-1,25 1,0-26,0 1,0-1,0 26,0-1,25 1,0-1,0 25,-1 25,1-25,0 25,0 0</inkml:trace>
  <inkml:trace contextRef="#ctx0" brushRef="#br0" timeOffset="61214.5012">19000 13146,'0'50,"0"-25,0 25,-24-50,24 49,-25-24</inkml:trace>
  <inkml:trace contextRef="#ctx0" brushRef="#br0" timeOffset="62287.5626">19571 12353,'-50'0,"25"49,-24 1,-1 0,25 49,-24-25,49 25,-25 1,50-51,-25 26,25-51,24 1,1-50,-25-24,24-1,1 1,-25-26,0 1,-1-1,1 1,-25 0,0 24,-25 0,25 26,0-1,0 0,0 25,0 0,0 25,25-25,0 25,0 24,-25-24,25 49,-1-24,1 24,-25-24,25 24,0-24,0 24,-1-49,1 0,0-25,0 0,24-25,-49-24,25-1,0-24,-25-1,-25-24,0 0,1 0,-26-1,25 1,-24 25,24-1,-25 1,25 49,25-25,0 26,0-26,25 50,0-25,25 25,-26 0</inkml:trace>
  <inkml:trace contextRef="#ctx0" brushRef="#br0" timeOffset="62572.5789">20166 12774,'0'100,"25"-26,-25 0,50-74,-26-24,1-26,25 0,-1-74,1 25,-25-25,0 0,-1-25,-24 0,-24 25,24 25,-25-25,-25 50,25-1,-24 51,49-26,-50 25,50 25,0 0,25 50,-25-50</inkml:trace>
  <inkml:trace contextRef="#ctx0" brushRef="#br0" timeOffset="62873.5961">21084 11931,'25'25,"-25"-25,0 74,0 25,0-24,0 24,0 0,0-24,0 49,0-75,0 26,-25-75</inkml:trace>
  <inkml:trace contextRef="#ctx0" brushRef="#br0" timeOffset="63074.6076">21382 11807,'0'25,"0"0,0 74,0-25,0 25,-25 26,25-1,-25-25,25 0,0-25,0-24,0-50</inkml:trace>
  <inkml:trace contextRef="#ctx0" brushRef="#br0" timeOffset="63233.6167">21059 12129,'25'-24,"0"24,0 0,-1 49,-48 1,73-100,1 50,-25 0,-25 0,0 0</inkml:trace>
  <inkml:trace contextRef="#ctx0" brushRef="#br0" timeOffset="63399.6262">21084 12378,'25'49,"0"-49,24 25,-74-25,50 0,0 0,0-25,0 25,-25 0,24 0,-24-25</inkml:trace>
  <inkml:trace contextRef="#ctx0" brushRef="#br0" timeOffset="64466.6872">21903 12080,'0'-25,"0"25,0 0,0 0,24 0,-24-25,25 0,0 1,0-1,0 0,-1-25,1 1,-25-1,25 25,0 1,-25-26,0 25,0 0,0 25,0 0,0 0,0 25,0 0,0 25,0-1,0 1,0 49,0-25,-25 1,50 24,-50-24,25-1,-25 0,25 1</inkml:trace>
  <inkml:trace contextRef="#ctx0" brushRef="#br0" timeOffset="64663.6985">21704 12750,'0'0,"25"-25,0 25,49-25,-49 25,25-25,-26 25,1 0,0-25,25 25,-50 0,24 0,1-24,0 24,0-25</inkml:trace>
  <inkml:trace contextRef="#ctx0" brushRef="#br0" timeOffset="64941.7144">22349 11485,'-25'-25,"25"25,0 0,0-25,0 25,0 25,0 0,0 24,0 1,-25-25,50 24,-25 1,0 24</inkml:trace>
  <inkml:trace contextRef="#ctx0" brushRef="#br0" timeOffset="65219.7303">22547 12229,'25'25,"-25"-1,0 1,0-25,0 25,-25 0,50 0,-25-1,0 26,25-50,-25 25,25 0,-25-1,0 1,0-25,0 25,-25-25,0 25,0-25,1-50,-1 75,-25-50,50 25,-25-25</inkml:trace>
  <inkml:trace contextRef="#ctx0" brushRef="#br0" timeOffset="99593.6964">21977 2232,'0'0,"0"0,-25 0,25 25,-25-25,1 25,-26 0,25 24,0-24,-24 25,24-25,25 24,0 1,25-1,24 1,1 0,24-1,1 1,24 0,0-1,0 50,-24-24,-1 24,1 25,-26 0,-24 50,0-25,-25 49,-25 0,0 26,-24-1,24 0,-50 25,26-25,-1 25,1-49,-1 24,0-24,1-26,-1 26,25-51,-24 1,24 0,-25-25,26-25,-1 25,-25-49,25 24,1-25,-1 1,25-26,-25 1,0 0,25-26,0 1,0-50,0 25,-25 0,25 0,0-24</inkml:trace>
  <inkml:trace contextRef="#ctx0" brushRef="#br0" timeOffset="99872.7119">21630 7665,'0'0,"-25"0,25 0,-75 0,75 24,-24 1,24 50,-25-26,25 50,-25-24,0 24,25-24,-25-26,25 26,25-51,0-48,25-1,-1-25,1 1,24-26,1 1,-26-26,1 26</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2-02T03:23:48.269"/>
    </inkml:context>
    <inkml:brush xml:id="br0">
      <inkml:brushProperty name="width" value="0.05292" units="cm"/>
      <inkml:brushProperty name="height" value="0.05292" units="cm"/>
      <inkml:brushProperty name="color" value="#FF0000"/>
    </inkml:brush>
  </inkml:definitions>
  <inkml:trace contextRef="#ctx0" brushRef="#br0">23192 1191,'0'0,"-24"74,24-74,-25 25,25 0,-25-25,25 24,0 1,25-25,-25 25,25-25,-25 0,49-25,1 0,-1 1,26-1,-1 0,1-25,-1 26,0-26,1 25,-1 0,-24 1,0-1,-1 25,-49 0,75-25,-75 25,0 0,49 25,-49-25,0 0,0 0,0 0,50 0,-50 0,25-50,-25 50,49-74</inkml:trace>
  <inkml:trace contextRef="#ctx0" brushRef="#br0" timeOffset="19492.1148">18083 7615,'0'0,"0"0,24 0,-24 0,25-25,0 0,0 1,0-1,24-50,-24 26,25-1,-26 1,26-1,-50 0,25 26,0 24,-25 0,24 0,-24 24,0 26,0 0,-24 24,24 25,0-24,0 49,-25-25,25-25,-25 25,25-24,0-25,0-1,0 1,0-25,0-25,0 0,0-25,0 25,0 0,-25 0,0 0</inkml:trace>
  <inkml:trace contextRef="#ctx0" brushRef="#br0" timeOffset="19714.1276">18058 8285,'0'0,"49"0,-24-25,25 0,-1 0,26 25,-1-49,1 49,-1-25,1 0,-1 25,-49-25,24 25,1 0,-25 0,0 25,-25-25</inkml:trace>
  <inkml:trace contextRef="#ctx0" brushRef="#br0" timeOffset="19871.1364">19025 8310,'0'74,"0"50,0-25,-25 25,1 0,-1 25,0-25,-25-74</inkml:trace>
  <inkml:trace contextRef="#ctx0" brushRef="#br0" timeOffset="28735.6436">19869 7491,'24'0,"1"-25,0 0,0 1,24-1,-24 0,0 0,25-24,-50 49,49-25,-49 0,25 25,-25 25,0 0,25 24,-25-24,0 49,0 26,-25-26,25 25,-25 25,25-25,-25-24,1 24,-1-24,0-1,25 0,-50-49,50 0,-24 0</inkml:trace>
  <inkml:trace contextRef="#ctx0" brushRef="#br0" timeOffset="28932.6548">19819 8434,'0'24,"50"-24,-26 50,-48-50,73-25,1 25,-25-25,49 25,-24-24,-1 24,-24-50</inkml:trace>
  <inkml:trace contextRef="#ctx0" brushRef="#br0" timeOffset="29387.6809">20613 7392,'-50'-25,"25"75,-24-1,24 26,0 49,0-25,0 25,25 0,25 25,0-50,0-25,24-24,1-25,24-25,1-50,-25 25,24-74,0 0,-24-25,-25 0,0 0,-25 0,-25 0,0 0,-25 49,26 1,-26 24,0 50,26 0,-26 25,50 25,-25-25,25 49</inkml:trace>
  <inkml:trace contextRef="#ctx0" brushRef="#br0" timeOffset="29599.693">21332 8508,'0'74,"0"26,0-1,-50-25,50 25,-24-24,-26-1</inkml:trace>
  <inkml:trace contextRef="#ctx0" brushRef="#br0" timeOffset="38874.2227">22225 7441,'0'-24,"-25"-1,25 0,-25 0,1 0,24 1,-25-1,0 0,-25 25,26 0,-26 25,0 24,26 26,-1 24,0 0,0 25,25 0,0 25,25-25,-25-25,50 1,-26-51,51 1,-1-25,-24-50,24-25,25 1,-49-26,24-24,1 0,-50-25,-1 24,1 1,-50 0,1 25,-26 24,0 0,1 26,-26 24,26 0,24 0,0 0,25 0,-25-25,50 25</inkml:trace>
  <inkml:trace contextRef="#ctx0" brushRef="#br0" timeOffset="39107.2368">22696 7119,'0'0,"25"50,-25-26,-50 51,50 24,0 0,0 0,0 25,0 25,0-25,0 0,0-24,0-26,25 0,0-24,-25-50,25 0,-25-25</inkml:trace>
  <inkml:trace contextRef="#ctx0" brushRef="#br0" timeOffset="39500.2593">23242 7317,'-25'-24,"25"24,-25 0,1 49,-26 1,25 49,-24 0,-1 25,25 0,0 25,25-25,0-25,50-24,-25-50,49-25,1-25,-1-25,0-24,-24-25,0-1,-26-24,-24 25,-24 0,-1 0,-25 49,-24 0,24 26,1 24,24 0,0 0</inkml:trace>
  <inkml:trace contextRef="#ctx0" brushRef="#br0" timeOffset="53329.0502">18256 9599,'0'-49,"0"-1,0 1,0 24,0 0,0 25,0 0,0 0,0 50,0-26,0 26,0 24,0 1,0 24,0 0,0 0,0-24,0-1,0 1,0-26,-25 1,25-25,0-25,0 0,25 0,-25-25</inkml:trace>
  <inkml:trace contextRef="#ctx0" brushRef="#br0" timeOffset="53576.0643">18653 9500,'0'25,"25"25,-25-1,0 1,0 49,-25 0,25 0,0 1,0-1,0-25,0 1,0-26,0 1,0-50,0 25,0-25,0 0,0-25</inkml:trace>
  <inkml:trace contextRef="#ctx0" brushRef="#br0" timeOffset="55300.1629">19472 10641,'24'50,"-24"-50,0 49,-24 1,24 0,-25 24,0 0,25 26,-25-51</inkml:trace>
  <inkml:trace contextRef="#ctx0" brushRef="#br0" timeOffset="63285.6197">20414 9327,'0'0,"0"24,-25 1,-49-25,49 25,25 25,0-26,0 26,0 24,-25 1,25 24,0 25,-24-25,24 25,0-24,0-1,0 0,0-25,0 1,0-26,0-24,0-25,0 0,0-25,0-24,0-1</inkml:trace>
  <inkml:trace contextRef="#ctx0" brushRef="#br0" timeOffset="63571.6361">20414 9624,'25'-25,"0"-24,0 49,-25 25,24-1,-24 26,0 24,25 1,-25-1,-25 25,25 1,0-1,-24 0,24-24,0 24,0-50,0-24,0 25,0-50,0 25,0-50,24 0,-24-25</inkml:trace>
  <inkml:trace contextRef="#ctx0" brushRef="#br0" timeOffset="63827.6507">20786 9699,'0'0,"0"0,25 24,-25 26,-25-25,25 49,0 25,0-24,-24 24,24 0,0-24,0 24,0-25,0-24,0 0,0-26,0-48,24 48,-24-48,25-1,-25-25</inkml:trace>
  <inkml:trace contextRef="#ctx0" brushRef="#br0" timeOffset="64093.6658">21134 9823,'24'24,"-24"1,0 50,0-51,-24 51,24-1,0 1,-25 24,25-25,0 1,-25-26,25 1,0 0,0-1,-25-49,50 25,-25-25,25 0,-25-25</inkml:trace>
  <inkml:trace contextRef="#ctx0" brushRef="#br0" timeOffset="64393.6831">21481 9823,'25'-25,"-25"25,0 25,0 24,0 1,0-1,-25 51,25-26,-25 25,25-24,-25 24,25-25,0-24,-25 0,25-50,25 24,-25-24,0 25,0-50</inkml:trace>
  <inkml:trace contextRef="#ctx0" brushRef="#br0" timeOffset="64692.7002">21754 9773,'25'0,"-25"0,24 0,1 25,-25 0,0 24,0 26,0-1,-25 1,25 24,0 0,0 0,0-24,-24 24,24-25,0-24,-25-25,50 24,-50-49,50 25,-25-25</inkml:trace>
  <inkml:trace contextRef="#ctx0" brushRef="#br0" timeOffset="74924.2854">22349 10740,'-25'0,"25"0,-25 25,25 0,0 0,-24 49,24-24,-25-1,25 26,0-26,-25 1,25-25,0-25</inkml:trace>
  <inkml:trace contextRef="#ctx0" brushRef="#br0" timeOffset="75225.3026">22498 9847,'0'-49,"0"49,0 0,25 0,-25 49,0 1,0 0,24 24,-24 1,0-1,0 0,0 1,0-1,0-24,0-25,25 24,-25-49,25 0,-50-25</inkml:trace>
  <inkml:trace contextRef="#ctx0" brushRef="#br0" timeOffset="75437.3147">22820 9699,'25'24,"-25"-24,0 50,0 0,0-1,0 50,-25-24,25-1,-24 1,24-1,0-24,0-1,-25-24,25-25,0-25</inkml:trace>
  <inkml:trace contextRef="#ctx0" brushRef="#br0" timeOffset="75781.3344">23019 9748,'25'50,"-50"-25,25 49,-25-24,0 49,0 0,1 0,24-24,0 24,0-25,24-24,-24-25,50 0,0-25,-1-25,1-25,-1 1,1-1,-25-24,0-1,-25 1,-25-1,0 26,0-26,-24 26,24-1,-25 25,1 0,-1 1,50 24,-25-25,25 25,0 0</inkml:trace>
  <inkml:trace contextRef="#ctx0" brushRef="#br0" timeOffset="76083.3517">23391 9996,'0'25,"0"25,0-1,-50 1,50 24,-25-24,25 24,0-24,0 24,0-49,25 0,0 0,0-25,24 0,-24-25,25-25,-25 26,-1-26,-24 0,0 1,0-1,-24 1,-1 24,0 0,0 0,-24 25,24 0,0 0,25 0</inkml:trace>
  <inkml:trace contextRef="#ctx0" brushRef="#br0" timeOffset="76438.372">23639 10021,'0'0,"0"0,0 0,0 0,0 25,-25 25,25-1,0 1,0 24,0-24,25 24,-25-24,49-1,-49-24,50-25,-25 0,24 0,-24-25,0 1,0-26,-25 0,0 1,0-26,-25 26,0-1,0 1,-24 24,24 0,0 25,0 0,25 0,-24-25,48 50</inkml:trace>
  <inkml:trace contextRef="#ctx0" brushRef="#br0" timeOffset="76746.3896">24135 9971,'-25'25,"25"25,-49 0,24-1,25 1,0 24,0 1,0-26,25 1,-25-50,49 74,1-74,-1 0,1-25,0 1,-50 24,49-100,-49 51,-25-1,1-24,-26 24,25 1,0-1,-24 0,49 50</inkml:trace>
  <inkml:trace contextRef="#ctx0" brushRef="#br0" timeOffset="79230.5317">10864 12402,'0'124,"0"-49,0-1,50 50,0-149,49-49,25-50,50-25,24-49,50-50,-25 0,25 0,0-25,0 25</inkml:trace>
  <inkml:trace contextRef="#ctx0" brushRef="#br0" timeOffset="96951.5453">15850 11956,'0'-50,"0"25,0 1,0 48,0 1,-25 50,25-1,0 50,-24 0,24 25,-25-25,0 0,25 0,-25-50,0 1,25-26,0-24,0-25,25 0,-25-25,25-24,0-1,0 1,-1-1,1 0,0 1,0 49,0 0,-25 25,24-1,1 26,-25 0,25-1,0 26,0-26,-25 1,49-50,-49 25,25-25,0 0,0 0,-1-25,-24 0,0 0,25-24,-25 24,0-25,0 25,0 1,0-26,0 25,25-24,-25 24,25-25,0-24,-1 49,1-25,0 1,0 24,0 0,0 0,24 25,-24 25,0 0,0-25,-25 50,49-1,-49 1,25-25,-25-1,0 1,0 0,-25 0,25 0,-25-25,1 0,-1 0,0-25,0 25,0-25,1-25,24 50,-25-49,25 24,0-25</inkml:trace>
  <inkml:trace contextRef="#ctx0" brushRef="#br0" timeOffset="97432.5728">16743 12328,'25'50,"0"24,0-24,-1 24,1 50,0-74,-25-26,25 1,0 0,-1-25,-24 0,25 0,-25-25,25 0,-25-24,0 24,0-25,0 1,0 24,0-25,-25 26,25-1,0 25,-25-25,25 25,0 0,0 0,0 0,0 25,0-25,0 0,0 0,0 25,0-25,0 0,0 0,0 0,0 0,0 0,0 0,0 0,0 0,-24 0,24 0,0 0,0 0,-25 0,25 0,-25 0,25 0,0-25</inkml:trace>
  <inkml:trace contextRef="#ctx0" brushRef="#br0" timeOffset="97841.5961">17165 12601,'25'0,"24"49,-24-49,0 0,0 0,24-24,-49-1,25 25,0-50,-25 25,0-24,-25 24,0 25,0-25,-24 50,-1-25,25 25,-24 24,24 26,0-1,25 1,-25-26,50 26,-25-1,25-24,0-1,24-49,1 0,0 0,-1-49,1-1,-25 0</inkml:trace>
  <inkml:trace contextRef="#ctx0" brushRef="#br0" timeOffset="98141.6134">17785 11906,'74'0,"1"0,-26 25,26 25,49-1,-99 50,-25-24,0 49,-25 0,0-25,-25 0,1 1,24-26,0 0,25-24,0 0,0-1,25-24,0-25,24 25,1-75,0 75,-1-50,26 0,-51 1</inkml:trace>
  <inkml:trace contextRef="#ctx0" brushRef="#br0" timeOffset="99388.6847">19199 12551,'0'0,"0"0,0 0,0 25,-75-25,51 0,-1 25,25-25,-25 25,0-1,0 1,1 25,-1-1,25 1,-25 0,25-1,0 1,0-1,0 1,25-25,-25 0,25-1,-1 1,1-25,-25 25,50-25,-50-25,49 25,-49-25,25 25,0-24,-25-1,25 25,-25 0,0 0,0-25,0 25,0 0,0 0,0 25,-25-25,25 25,0-1,-25 1,25 25,0-25,0 0,0-1,0 1,25 0,-25 0,25-25,-25 0,0-25,25 25,-1-25,-24 0,0-24,0 24,0 0,0-25,0 1,0 24,-24-25,24 26,0-26,0 25,0 0,24 1,-24-1,25 0,-25 0,25 25,0 0,0 0,-1 0,-24 25,25 0,0 0,0-1,-25 26,25 0,-25-26,0 26,24 0,-24-26,0 1,0 0,0 0,0-25,25 0,-25-25,25 0,-25 0,25-24,-25-1,25 1,0-1,-1 0,-24 1,25 24,-25 0,25 25,0 0,-25 25,0 0,25 0,-1 24,-24-24,25 25,-25-1,25-24,-25 0,25 0,-25-1,0-24,25 0,-25-24,24 24,-24-25</inkml:trace>
  <inkml:trace contextRef="#ctx0" brushRef="#br0" timeOffset="99931.7157">20191 12650,'0'0,"0"-24,0 24,0-25,-25 25,25 0,-25 0,1 0,-26 0,50 25,-50-1,50 1,0 0,0 0,0 0,0-1,25 26,0-25,-25 0,25 24,0-49,-25 50,0-25,0-1,0 1,0 0,-25 0,0-25,0 0,0 25,1-25,-1-25,25 25,0-25,0 25,0-50</inkml:trace>
  <inkml:trace contextRef="#ctx0" brushRef="#br0" timeOffset="100100.7254">20464 12898,'0'25,"0"-25,0 25,0-25,0 0,-25-25</inkml:trace>
  <inkml:trace contextRef="#ctx0" brushRef="#br0" timeOffset="100913.7719">21555 12055,'0'25,"0"-25,0 25,0-25,0 0,0 0,0-25,25 25,-25 0,25-25,0 25,-1-25,1 0,0 1,0-1,25 0,-26-25,1 26,0-1,0 0,0 0,-25 25,0-25,0 25,0 0,0 0,0 0,0 25,-25-25,25 50,0-25,-25 49,25-24,0 24,0 0,0 1,-25 24,25-24,-25-1,25-24,0 24,-24-24,24-1,-25 1,25-1,0-24,-25 0,25 0,0-25,0 25,-25-50,25 50,-25-50</inkml:trace>
  <inkml:trace contextRef="#ctx0" brushRef="#br0" timeOffset="101200.7883">21332 12898,'0'0,"0"0,0 0,0 25,25-25,0 0,-1 0,1 0,0 0,25 0,-1 25,-24-25,25 0,-1 0,-24 0,25 0,-25 0,-1-25,1 50,0-50,-25 25,0 0,25 0</inkml:trace>
  <inkml:trace contextRef="#ctx0" brushRef="#br0" timeOffset="101523.8067">22250 11683,'0'50,"0"-1,-25-24,50 49,-50-24,50 0</inkml:trace>
  <inkml:trace contextRef="#ctx0" brushRef="#br0" timeOffset="101867.8265">22498 12576,'25'25,"-25"-25,0 25,0-1,-25 1,25 0,0 25,0-26,25 1,-1 25,-24-25,25 24,0-24,-25 0,25 0,-25 24,-25-24,25 0,-25-25,0 25,1-1,-1-24,25-24,0-1,0 0,25-49</inkml:trace>
  <inkml:trace contextRef="#ctx0" brushRef="#br0" timeOffset="104868.9981">16297 11534,'0'25,"-25"-25,25 0,-25 0,0 0,25 0,0 0,-25-25,1 25,-1 0,-25 0,1 0,-1 0,-24 0,-1 0,1 0,-1-25,1 25,-25-24,49 24,-24 0,24 0,25 0,-24 24,49 1,-25 50,0-26,25 50,-25 1,25 24,-25 0,25 25,0-1,0-24,0 25,0-25,0 0,0-25,0 1,25-26,0-24,0 24,24-49,-24 25,25-50,0 24,-1-24,1 0,-1-24,26 24,-26 0,51 0,-26-25,0 25,1 0,24 0,0 0,0 0,1 0,-1 0,25 0,-25 0,50 0,-25 0,0 0,0 0,25 25,0-25,0 24,-1-24,1 0,0 25,0 0,0 0,0-25,-1 25,1-1,0 1,0 0,0 0,-1 0,1-1,0 1,25 0,-25-25,24 25,-24-25,0 25,25-25,-1 0,1 0,-25 0,24 0,1 0,0 24,-26-24,26 25,-25-25,0 25,-1 0,-24-25,-24 25,24-25,-50 0,25 0,-24 0,-26-25,26 25,-26-50,1 25,-25 1,0-26,24-24,-49 24,25-49,0 24,-25-24,0-25,0 25,0-50,-25 25,0 0,25 0,-25 0,1 25,24 0,0-1,-25 26,25-1,-25 1,50 24</inkml:trace>
  <inkml:trace contextRef="#ctx0" brushRef="#br0" timeOffset="146545.3811">21754 14858,'0'0,"0"0,0 0,0 0,0 0,0 0,0 0,0 0,0 0,0 0,0 0,0 0,0 0,0 0,0 0,0 0,0 0,0 0,0 0,0 0,0 0,0 0,0 0,0 0,0 0,0 0,0 0,0 0,0 0,0 0,0 0,0 0,0 0,0 0,0 0,0 0,0 0,0 0,0 0,0 0,0 0,0-25,0 25,0 0,0 0,0 0,0 0,0 0,0 0,0 0,0 25,0-25,0 25,0-25,0 25,0-1,0 1,0 0,0 0,0 0,0-1,0-24,0 25,0-25,0 25,0 0,0-25,0 25,0-25,0 24,0-24,25 25,-25-25,0 0,0 0,0 0,0 0,0-25,0 25,0-24,24 24</inkml:trace>
  <inkml:trace contextRef="#ctx0" brushRef="#br0" timeOffset="146937.4043">21977 14808,'0'0,"0"0,0 25,0-25,0 25,0-25,0 25,0 0,0-1,0 1,0 25,0-25,0-1,0 26,0-25,0 0,0-1,0 1,0-25,0 0,25 25,-25-25,0 0,0 0,0-25,25 25,-25-25,0 1</inkml:trace>
  <inkml:trace contextRef="#ctx0" brushRef="#br0" timeOffset="147650.4451">22250 15255,'0'0,"0"0,0 0,-75 0,75 0,0 0,0 0,0 0,0 25,0-25,0 24,0 26,0-25,0 0,0 24,0-24,-24 0,24 0,0-25,0 25,0-50</inkml:trace>
  <inkml:trace contextRef="#ctx0" brushRef="#br0" timeOffset="148139.4731">22374 14883,'0'0,"-25"0,25 0,0 25,0-1,0 26,0-25,0 24,0 1,25-25,-25 24,25-24,-1-25,1 0,0 0,0-25,0-24,-1 24,1-25,0 26,-25-26,0 0,0 26,0-1,-25 0,0 0,25 25,-24-25,-1 50,0-25,25 50,-25-50,25 25,-25-1,50 1</inkml:trace>
  <inkml:trace contextRef="#ctx0" brushRef="#br0" timeOffset="148794.5105">22721 14808,'0'0,"0"0,0-24,50 24,-50 0,0 24,-25-24,25 25,-25 0,25 0,0 0,-25 24,25 1,0-1,0-24,25 0,-25 0,25 0,0-25,-25 0,25 0,-1-25,1 0,0-25,0 50,-25-49,25-1,-25 25,0 1,-25-1,25 0,-25 25,0-25,25 0,-25 50,1-25,24 25,0-25</inkml:trace>
  <inkml:trace contextRef="#ctx0" brushRef="#br0" timeOffset="149462.5487">23019 14610,'0'0,"0"0,0 0,0 25,0 74,0-99,0 25,0 0,0-1,0 1,0 25,0-25,0 24,0 1,0-25,25-1,-25-24,0 25,0 25,0-50,0 0,0-25,0 25</inkml:trace>
  <inkml:trace contextRef="#ctx0" brushRef="#br0" timeOffset="149982.5785">23242 14833,'0'0,"-25"0,25 25,-25 0,25 0,0-1,0 26,0-25,0 24,0-49,0 25,25 0,0-25,0 0,0-25,-1 0,1 25,0-49,-25 24,25 0,-25-24,0 24,0 0,-25 0,25 0,-25 1,0 24,1-25,24 50,-25-25,50 0,-50 24</inkml:trace>
  <inkml:trace contextRef="#ctx0" brushRef="#br0" timeOffset="150538.6103">23416 14808,'0'0,"0"0,0 0,74 0,-74 0,0 0,0 0,0 0,0 0,0 0,0 25,0-25,0 25,0 0,0-25,0 25,0-1,0 26,25-25,-25 0,0-1,0 1,0-25,0 25,0-25,0 0,0 0,0 0,0 0,0-25,0 25,0-25</inkml:trace>
  <inkml:trace contextRef="#ctx0" brushRef="#br0" timeOffset="150929.6327">23614 14784,'0'0,"0"0,0 0,0 24,0 1,0 0,0 0,25 0,-25-1,0 1,0 25,25-25,-25-25,-25 24,25-24,0 0,0 25,0-25</inkml:trace>
  <inkml:trace contextRef="#ctx0" brushRef="#br0" timeOffset="175789.0543">11485 4862,'0'0,"0"25,0-25,0 0,0 49,0-24,0 0,0 0,24-1,1 1,-25-25,25 50,0-25,0-1,-1 1,26 0,-25 0,24 0,1 24,24-24,-24 25,24-1,1 1,-1 24,1-24,-1 49,1-49,-1 49,0-49,-24 24,24-24,-24-1,0 1,-1-25,1 24,-25-49,-1 25,1-25,-25 25,25-25,0 0,-25 0,0 25,0-25,0 0,0 0,-25 0,25 24,0-24</inkml:trace>
  <inkml:trace contextRef="#ctx0" brushRef="#br0" timeOffset="176056.0698">12750 6375,'-25'0,"0"0,0 0,25 0,0 0,25 0,0 0,0 0,-1 25,26-1,0 1,-1 0,1 0,-1 0,1-25,0 0,-26 0,1-25,0 0,0-25,-25 26,0-51,0 26,-25-26,0 50</inkml:trace>
  <inkml:trace contextRef="#ctx0" brushRef="#br0" timeOffset="177670.1621">16148 4936,'0'75,"0"-1,0 75,-25 0,0 24,0 26,1-1,-1-24,0-1,0-49,25-24,0-76,0-24,25-49,25-50,-1-25,26-50,24-49,-25-25,50 0,0-25,0 0,0 50,0 24,-24 75,-26 75,0 73,-49 100,-25 50,-49 124,-1 24,-24 1,-26 24,26-49,0-50,-1-50,50-99,50-49,0-100,49-49,26-75,-1-49,25-50,25-49,-1-1,1-24,25 49,-25 50,-25 50,-25 74,-25 124,-24 74,-50 150,-50 48,1 26,-26 25,-24-1,25-24,24-50,25-75,25-123,50-50,24-74,26-75,24-50,24-74,26-49,0-25,24-25,1 24,-26 26,1 49,-50 50,0 124,-25 49,-74 149,-25 50,-25 99,-49 50,-1 24,1 25,-1-49,1 0,24-100,50-49,0-99,50-75,24-50,51-98,-1-50,0-50,24-25,1 0,0 1,0 74,-50 24,0 100,-49 49,-25 125,-25 74,-25 49,-25 50,-24 25,24 0,1 24,-26-73,26-1,24-74,25-25,-25-25,0-49,75-26,-50-48,0-1,-25-50,25 1</inkml:trace>
  <inkml:trace contextRef="#ctx0" brushRef="#br0" timeOffset="178688.2204">15156 3473,'24'0</inkml:trace>
  <inkml:trace contextRef="#ctx0" brushRef="#br0" timeOffset="179182.2486">15180 3448,'0'0,"25"-25,-25 25,25 0,-25 0,0-25,0 25,25 0,-25 0,0-25,0 25,0-24,0 24,0-25,-25 0,25 25,-25-50,25 50,-25-24,25 24,-24 0,24 0,0 0,0 0,0 0,0 0,0 0,24 0,1 0,0-25,0 0,0 0,-1 0,1-24,0 24,-25 0,25 0,0 1,-25-1,0 25,0 0,0 0,0 25,0 24,0-24,0 0,0 49,0-24,0 24,0-24,0 24,0-24,0 24,0-24,0-25,0 24,0-24,0-25,0 25,0-25,0 25,0-50,0 25,-25 0,25 0</inkml:trace>
  <inkml:trace contextRef="#ctx0" brushRef="#br0" timeOffset="179496.2666">15230 3770,'0'0,"0"0,-25 25,25-25,25-25,-25 25,0-24,25 24,0 0,-25-25,24 25,26 0,-25-25,0 25,0 0,-1 0,1 25,25-25,-50 0,25 0,-1 49,-24-49,25 0,-25-24,25 24,-50-25,25 0</inkml:trace>
  <inkml:trace contextRef="#ctx0" brushRef="#br0" timeOffset="185208.5933">15652 2505,'25'25,"-1"-25,1 50,-25-50,25 0,-25-25,0 0,0 0,0 0,0 1,-25-1,0-25,25 25,-49-24,24 24,-49 0,24 25,-49 0,24 0,-24 0,0 0,-25 25,0 0,0-25,25 25,-25-25,24 24,1 1,0 0,0 0,24 0,1-1,-1 26,26-25,-26 24,26 1,24 0,-25-1,26 1,-1 24,0-24,0 24,0 26,1-1,24 0,-25 25,25 0,0 25,-25 25,25 24,-25 0,25 50,0-24,0 49,0-25,0 0,0-25,0 0,0-24,0-1,0-24,0-26,0-24,0 1,0-1,0-50,25 0,-25 1,0-26,25-24,-25 0,25-25,-1 25,1-25,25 0,-1 25,1-25,24 0,-24 0,24 0,26 0,-26-25,25 25,25 0,-24 0,24 0,0 0,24 0,-24 0,25-25,0 25,-25 0,0-25,25 0,-25 25,-25-24,25-1,-25 0,1 25,-26-25,0 0,1-24,-25-1,24-24,-49-50,24-25,-24-25,-25-49,25-50,-25-49,0-26,-25-48,25-1,0-25,-25 0,25 25,0 25,-24 25,24 49,0 50,0 50,0 24,-25 50,25 50,-25-1,0 51,-24-26,49 50,-25-25,25 25,0 0,-25-25,25 25</inkml:trace>
  <inkml:trace contextRef="#ctx0" brushRef="#br0" timeOffset="192294.9986">14536 5879,'0'0,"0"0,0 0,24-25,-24 25,0 0,0 25,0-25,-24 0,24 0,0 25,0-25,24 0</inkml:trace>
  <inkml:trace contextRef="#ctx0" brushRef="#br0" timeOffset="192500.0103">14759 5928,'0'0,"0"0,0 0,49 0,-24 0,-25 0,0 0,0-24</inkml:trace>
  <inkml:trace contextRef="#ctx0" brushRef="#br0" timeOffset="192686.0209">15106 5804,'0'0,"25"50,-25-50,25 0,-25 0,24 25,-24-25,0 0,0 0,0 0,0 0</inkml:trace>
  <inkml:trace contextRef="#ctx0" brushRef="#br0" timeOffset="193072.0431">14833 6474,'0'0,"0"0,25 0,-25 0,0 0,0 25,0-25,0 0,-25 0,25 0,0 0,0 0</inkml:trace>
  <inkml:trace contextRef="#ctx0" brushRef="#br0" timeOffset="193410.0624">14709 6821,'0'-25,"0"25,0-24,0-1,25 0,-25 25,25-25,-25 25,25 0,-1-25,1 50,25-25,-25 0,-1 0,1 25,0-25,0 0,-25-25,25 50,-25-25,0 0,0-25</inkml:trace>
</inkml:ink>
</file>

<file path=ppt/ink/ink2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2-02T03:27:30.723"/>
    </inkml:context>
    <inkml:brush xml:id="br0">
      <inkml:brushProperty name="width" value="0.05292" units="cm"/>
      <inkml:brushProperty name="height" value="0.05292" units="cm"/>
      <inkml:brushProperty name="color" value="#FF0000"/>
    </inkml:brush>
  </inkml:definitions>
  <inkml:trace contextRef="#ctx0" brushRef="#br0">7317 9153,'0'0,"0"0,0 0,-24 0,24 0,0 0,0 0,0 0,0 0,0 0,-25 25,25 0,0-1,0 26,0-25,0 24,0 1,25 0,-25-26,0 51,0-26,0-24,0 0,0 25,0-26,0-24,0 25,0-25,24 0,-24 0,25 0,-25 0,0-25,25 25,0 0,0-24,-1 24,-24-25,50 25,-50-25,25 25,24 0,-24 0,0 0,25 0,-26 0,26 0,0 0,-26 0,26 0,0 0,-1-25,1 25,0 0,-1 0,1 0,-1 0,1 0,24-25,-24 50,0-25,-1 0,1 0,-1 0,1 0,0 0,-1-25,1 25,-1 0,1 0,0 0,-1 0,1 0,0 0,24 0,-24 0,-1 0,1 0,-1 0,1-24,0 24,24 0,-24-25,24 25,-24-25,24 25,-24 0,-1-25,26 25,-26 0,26-25,-26 25,1 0,24 0,-24 0,0 0,-1 0,26 0,-26 0,1 0,-1 25,1-25,-25 0,24 0,1 0,0 0,-1 25,1-25,-1 0,-24 0,25 25,-1-25,1 0,-25 0,25 0,-1 25,1-25,-1 0,-24 0,25 0,-1 0,1 0,-25 24,24-24,-24 0,25 0,-25 0,-1 0,1 0,-25 25,25-25,0 0,-25 0,25 0,-25 0,0 0,0 0,0 0,24 25,-24-25,0 0,0 0,0 0,0 0,0 0,0 0,0 0,0-25,0 25,0-25,0 1,0-1,0-25,0 25,0 1,0-26,0 0,0 26,0 24,0-25,0 0,0 25,0 0,0 0,0 0,0 0,0 0,0 0,0 0,0 0,0 0,0 0,0 0,0 0,0 0,0 0,0 0,0-25,0 25,0 0,0 0,0 0,0 0,0 0,25-25,-25 25,0 0,0 0,0 0,0 0,0 0,0 0,0 0,0-24,0 24,0 0,0 0,0 0,0 0,0 0,0 0,0 0,0 0,0 0,0 0,0 0,50-25,-75 0,25 25,0-25,-25 0</inkml:trace>
  <inkml:trace contextRef="#ctx0" brushRef="#br0" timeOffset="1090.0619">8012 9575,'0'0,"-25"0,25 0,0 0,25 0,-25-25,0 0,25 25,-25-25,0 0,0 1,25-1,-25 0,24-25,-24 26,0 24,25-25,-25 0,25 0,-25 0,0 25,0 0,0 0,25 25,-25 0,0 0,0 0,0-1,0 1,25 0,-25 0,0-25,0 0,24 0,-24 0,25-25,-25 0,25 25,-25-25,25 1,-25-1,0 25,0 0,0 0,25 0,-25 25,0-25,0 49,0-24,24 0,-24 0,25-1,-25-24,0 0,25 0,-25 0,25-24,0-26</inkml:trace>
  <inkml:trace contextRef="#ctx0" brushRef="#br0" timeOffset="1623.0927">8508 9277,'0'25,"-25"0,25 24,0-24,0 25,0-26,0-24,25 25,-25-25,25 0,-25 0,25-25,-1 25,1-24,-25-1,0 0,0 0,0 0,0 25,0-24,-25-1,1 25,24-25,-25 25,25-25,0 25,0 0,0 0,0 25,25 0,-25-25,24 25,1-1,0 1,0 0,-25 0,25 0,-25-25,0 0,24 24,-24-24,0-24,0-1,0 0,0-25,0 26,0-26,25 25,-25-24,0 24,25 0,0 0,0 25,-1-25,1 25,-25 0,25 25</inkml:trace>
  <inkml:trace contextRef="#ctx0" brushRef="#br0" timeOffset="1936.1107">8905 9327,'0'24,"0"-24,0 0,25-24,-25 24,0-25,0 0,24 0,-48 0,24 1,0-1,-25 25,25-25,-25 25,25 25,-25 0,25-1,0 1,0 0,0 25,25-26,-25 1,25 0,0 25,-1-50,1 0,0-25,0 0</inkml:trace>
  <inkml:trace contextRef="#ctx0" brushRef="#br0" timeOffset="3692.2111">9351 9203,'0'0,"0"0,0 0,0 0,0 0,0-25,0 25,-24 0,-1 0,25 0,0 0,-25 0,0 25,25-25,0 0,0 24,0-24,25 25,0-25,-25 25,25 0,-1-25,1 25,-25-25,25 0,-25 24,0 1,0-25,0 0,0 25,0-25,-25 0,0 0,25 0,-24 0,-1-25,25 25,-50-25,50 25,0-24</inkml:trace>
  <inkml:trace contextRef="#ctx0" brushRef="#br0" timeOffset="3959.2263">9500 8855,'0'0,"0"0,0 25,0 0,0 24,0 1,0 0,0-1,25 1,-25 0,0-1,0 1,0-25,25-25,-25 0,-25 24,25-24</inkml:trace>
  <inkml:trace contextRef="#ctx0" brushRef="#br0" timeOffset="4118.2355">9475 9227,'0'0,"50"-24,-50 24,50-25,-26 0,26 25,-50-25,50 0,-50 25,0 0</inkml:trace>
  <inkml:trace contextRef="#ctx0" brushRef="#br0" timeOffset="4493.2569">9624 9401,'0'0,"0"0,0-25,0 0,25 1,-25-1,0 0,0 0,25-24,0 24,-25 0,0 25,24 0,1 0,-25 0,25 0,0 0,0 25,-25 0,24-1,1-24,-25 25,0-25,0 25,0-25,0 0,0 0,-25 0,25 0,-24-25,24 0,0 25,-25-49,25 24,0 0,0 0</inkml:trace>
  <inkml:trace contextRef="#ctx0" brushRef="#br0" timeOffset="4715.2697">10021 8855,'0'25,"0"0,0 24,0 1,0 0,0-1,0 1,25 0,-25-1,0 26,0-75,25 0,-25 0,25-25,-25-25</inkml:trace>
  <inkml:trace contextRef="#ctx0" brushRef="#br0" timeOffset="5230.2991">9996 9103,'0'25,"0"0,25 0,0 0,-25-25,50 0,-26 0,1 0,0-25,-25 0,25 25,0-25,-25 25,-25-25,25 25,0 0,-25 25,25 0,-25 0,25 0,0 24,0-24,0 25,0-50,25 24,0 1,0-25,-25 0,24-25,1 25,0-24,-25-1,25 0,0 0,-25 0,0 1,0-1,0 25,24 0,-24 0,25 25,-25-1,0 1,0 0,25 0,-25 0,0-1,0 1,-25 0,25-25,0 0,0 25,0-25,25 0,-25 0,25-25,-25 25,25-25,-1 25</inkml:trace>
  <inkml:trace contextRef="#ctx0" brushRef="#br0" timeOffset="5742.3284">10666 9500,'0'0,"0"-25,0 1,25-1,-25-99,0 74,0 25,0 1,0-26,25 50,-25-25,0 0,0 25,0 0,24-24,-24 24,0 0,0 0,0 0,0 0,25 24,-25-24,0 0,0 0,0 25</inkml:trace>
  <inkml:trace contextRef="#ctx0" brushRef="#br0" timeOffset="6261.3581">10765 9128,'0'0,"0"0,0 25,0 0,0 0,0-1,25 1,-25 25,0-25,25-1,0 26,-25-25,24 0,1-25,-25 24,25-24,-25-24,0 24,0-25,25-25,-25 25,0 1,0-26,-25 0,25 1,0 24,0 0,0 25,-25 0</inkml:trace>
  <inkml:trace contextRef="#ctx0" brushRef="#br0" timeOffset="6572.3759">11038 9451,'0'0,"25"0,0 0,-25-25,24 0,-24 0,0 0,-24 1,24-1,0 0,-25 0,25 25,-25 0,25 0,-25 25,25 0,0 0,0 24,0 1,25-1,-25-24,25 0,-25 0,25-25,-1 0,1 0,-25-25,25 25,-25-50,25 50</inkml:trace>
  <inkml:trace contextRef="#ctx0" brushRef="#br0" timeOffset="7162.4096">11187 9277,'0'25,"0"-25,25 25,-25-25,25 0,-25 0,24 0,1 0,-25-25,25 25,-25-25,0 25,25-25,-50 25,25-25,0 25,-25 0,25 0,-25 25,25-25,-24 25,24 25,-25-26,25 1,0 0,0 25,25-26,-1-24,-24 25,25-25,0 0,0-25,0 25,-1-24,-24-1,25 0,0 0,-25-24,0 49,0-25,0 0,0 25,0 0,0 25,0 0,0-25,0 24,0 1,25 0,-25 0,25-25,-1 0,1-25,0 0,-25 0,25 1,-25-26,-25 0,25 1,-25 24,-24-25,-1 26,25-26,-24 25,24 0,0 25,0-25,25 25,0-24</inkml:trace>
  <inkml:trace contextRef="#ctx0" brushRef="#br0" timeOffset="8110.4639">11609 9475,'0'0,"0"0,0 0,24 0,-24 0,25-24,-25 24,25-25,0 25,-25-25,0 25,25-25,-25 0,0 1,0 24,0-25,0 0,-25 0,25 0,0 1,-25 24,25 0,-25 0,25 24,0 1,-25 25,25-25,-24-1,48 26,-24-25,0 24,25-49</inkml:trace>
  <inkml:trace contextRef="#ctx0" brushRef="#br0" timeOffset="8452.4834">11857 9475,'24'0,"-24"-24,25-1,0-25,-25 1,0-1,0-24,0-1,0 1,-25 24,25-24,-25-1,1 26,-1 24,0-25,0 25,25 25,0 0,0 0,0 0,25 25</inkml:trace>
  <inkml:trace contextRef="#ctx0" brushRef="#br0" timeOffset="9344.5344">12402 9475,'0'0,"0"0,50 25,-50-25,25 25,24-25,1 0,-25 25,24-25,1 0,0 25,-26-25,1 0,25 0,-50 0,25 0,-25 0,0 0,0-25,0 25,0 0,0-25,0 0,-25 0,25 1,-25-1,0 25,0-25,25 0,-24 25,24 0,0 0,0 0,0 25,24-25,1 0,0 25,0-25,0 0,24 0,-24 0,0 25,-25-25,25 0,-25 24,-25-24,25 25,-25 25,0-25,0 24,1-24,-1 0,-25 24,50-24,-49 0,49 0,0-25</inkml:trace>
  <inkml:trace contextRef="#ctx0" brushRef="#br0" timeOffset="10463.5984">12328 10368,'0'0,"-25"0,25 0,0 0,0 0,0 0,0 0,0 0,25 25,0 25,-25-25,49 24,-24 1,0-1,0 1,24 0,-49-1,25 1,0-25,-25-1,25-24,-25 25,0-25,0 0,0 0,0 0,0-25,-25 1,25 24</inkml:trace>
  <inkml:trace contextRef="#ctx0" brushRef="#br0" timeOffset="10699.6119">12526 10790,'0'0,"-24"0,24 0,0 25,0-25,0 0,0 0,0 25,24-1,-24-24,0 25,25 0,0-25,-25 25,0-25,0-50,0 50,0 0,0 0,-25-25</inkml:trace>
  <inkml:trace contextRef="#ctx0" brushRef="#br0" timeOffset="11067.633">12452 10815,'0'0,"0"25,0-1,25 1,-25-25,25 25,-1 0,1 0,0-25,0 24,0-24,-25 25,24-25,1 0,-25 0,25 0,-25-25,0 1,0-1,0-25,0 25,25-24,-25-1,0 25,0-24,0 24,0 0,0 25,0 0,25 0,-25 0,24 0</inkml:trace>
  <inkml:trace contextRef="#ctx0" brushRef="#br0" timeOffset="23651.3527">10716 1786,'-25'0,"50"25,-25-25,0 0,-25 0,50 25,-50-25,25 0,0 0,0 0,0 0,0 0,0 0,25-25,-25 25,24-25,-24 25,25 0,0 0,0-25,0 25,-1-25,1 25,0 0,0 0,-25 0,25 0,-25 25,24-25,-24 25,0-25,-24 50,24-26,0 26,-25-25,0 24,-25 1,26-25,-26 24,25-24,-24 25,24-25,0-1,0-24,0 25,25-25,0 0,0 0,25 0,0-25,0 25,0 0,24 0,1 0,-25 0,24 0,-24 0,25 25,-26-25,1 0,50 0,-75 0,24 0,-24 0,25-25,-50 1,50 24,-25-50</inkml:trace>
  <inkml:trace contextRef="#ctx0" brushRef="#br0" timeOffset="24053.3757">11410 1587,'0'0,"0"-24,0 24,0 0,0 24,-25-24,25 25,-24-25,-1 50,0-25,0 24,0 1,1 24,-1 1,-25-26,25 26,0-1,1 1,-1-26,0 26,25-26,-25 1,25-25,0 24,-25-24,25 0,0 0,0-25,0 0,0-25,25 25,-25-50,0 25,25 1,0-1,-25-25</inkml:trace>
  <inkml:trace contextRef="#ctx0" brushRef="#br0" timeOffset="24391.3951">11237 2009,'0'-25,"24"25,-24 0,0 0,0 0,0 0,0 0,0 25,0-25,25 25,-25-25,0 25,0 24,-25-24,25 0,0 25,0-1,25-24,-25 0,0 24,0-24,0 0,0-25,0 0,0 0,0 0,25 0,-25-50,0 26,0-26,50 25,-50-24,24-1</inkml:trace>
  <inkml:trace contextRef="#ctx0" brushRef="#br0" timeOffset="24741.4151">11460 2059,'25'-25,"-25"25,0 0,24 25,-48 0,24-1,-25 26,0 0,25-1,0 1,0-1,0-24,0 0,25 0,0-25,24 0,-24 0,25 0,-26-50,1 25,25 1,-25-26,-1 25,-24-24,0-1,0 25,-24 0,-1 1,25-1,-25 25,0-25,0 25,1 25,-1-25,25 0,0 25,0-25,0 0,-25 24,50-24,-50 0,25 0</inkml:trace>
  <inkml:trace contextRef="#ctx0" brushRef="#br0" timeOffset="25884.4805">23738 2332,'0'0,"0"24,-25-24,0 0,25 25,-24 0,24 0,-25 0,25-1,-25 1,25 25,0-25,25-1,-25 1,25 0,-1-25,1 25,-25-25,25 0,0-25,24 25,-49-50,25 26,0-1</inkml:trace>
  <inkml:trace contextRef="#ctx0" brushRef="#br0" timeOffset="26140.4951">23986 2208,'0'0,"0"24,-25-24,25 25,-24 0,24 25,-25-1,25 26,-25-26,0 26,25-26,-25 26,0-26,25 1,0 0,-24-26,24 1,-25 0,50 0,-25-25,24 0,-24-25</inkml:trace>
  <inkml:trace contextRef="#ctx0" brushRef="#br0" timeOffset="26414.5108">24061 2332,'0'0,"0"0,0 24,0-24,0 25,0 25,0-1,0 1,0 0,-25 24,25 1,0-26,-25 1,25-1,0-24,-25 25,50-25,-25-25,0 0,0 0,25-25</inkml:trace>
  <inkml:trace contextRef="#ctx0" brushRef="#br0" timeOffset="26625.5229">24135 2729,'-25'49,"25"-49,0 0,0 75,0-75,0 0,0 49,0-49,0 50,0-50,0 0,50 0,-50 0</inkml:trace>
  <inkml:trace contextRef="#ctx0" brushRef="#br0" timeOffset="27095.5497">24284 2902,'49'-74,"-49"74,0 0,0 0,0 0,0 0,0 0,0 0,0 0,0 0,0 74,0-74,0 25,0-25,25 50,-25-50,0 0,50 49,-50-49,25 0,-25 0,49-49,-49 49,25-50,-25 50,25-74,-25 74,25-75,-25 75,-25-49,25 49,-25-50,25 50,-50-25,50 25,-49 0,49 0,-75 25,75-25,-74 25,74-25,-50 49,50-49,-49 25,49-25,0 0,-50 25,50-25,0 0,0 0,0 0,0 0,0 0,0 0,50 50,-50-50</inkml:trace>
  <inkml:trace contextRef="#ctx0" brushRef="#br0" timeOffset="28593.6354">10691 11286,'0'0,"0"0,0-25,0 25,0 0,0 0,-25 25,25-25,-25 25,25 25,-25-1,1 1,24 24,-25-24,25-1,0 26,25-50,-1 24,1-49,0 25,0-25,0-25,24 25,-24-25,0 1,0-26,-25 25,0 0,0 1,-25 24,0 0,0 0,0 0,-24 0,24 24,0 1,0-25,25 25,-24-25,48 25,-24-50</inkml:trace>
  <inkml:trace contextRef="#ctx0" brushRef="#br0" timeOffset="28903.6531">11162 11063,'25'0,"-25"0,0 49,-75 51,51-51,24-24,-25 25,0 24,0 1,25-1,-25 0,1 1,24-1,-25 25,25-24,-25-26,25 1,0-25,0 24,0-49,0 0,0 0,0 0,25-24,-25-26,0 0</inkml:trace>
  <inkml:trace contextRef="#ctx0" brushRef="#br0" timeOffset="29124.6658">11162 11534,'0'50,"0"-1,0-24,0 50,0-26,0-24,0 25,0-1,0-24,0-25,25 25,-25-25,0-25,0 0</inkml:trace>
  <inkml:trace contextRef="#ctx0" brushRef="#br0" timeOffset="29431.6834">11361 11559,'0'-25,"0"25,0 25,0 25,0-1,0-24,0 25,0-1,0-24,24 25,1-26,0-24,25 0,-26 0,1-24,0-1,0 0,-25-25,25 26,-25-26,-25 0,25 26,-25-1,0 0,0 25,1-25,-1 50,0-50,0 50,0-25,25 0,0 0</inkml:trace>
  <inkml:trace contextRef="#ctx0" brushRef="#br0" timeOffset="30598.7501">23788 11063,'0'0,"0"0,0 0,24-25,-24 25,0 0,-24-25,-1 25,0 0,0 0,0 0,1 0,-1 25,-25-25,25 25,1 0,-1-1,25 1,0 0,0 25,25-25,-1 24,1-24,-25 25,25-26,0 26,-25-25,0 0,0-1,-25 1,0-25,0 25,1-25,-1 0,-25 0,50-25,-25 25,25-49,25 24,-25 0,50 0,-25-24,-1-1,26 25,-25 0,24 1,-24-1,0 0,0 0,-25 0,25 0,-1 1,-24-1,25 0,0 0,-25 0</inkml:trace>
  <inkml:trace contextRef="#ctx0" brushRef="#br0" timeOffset="30862.7652">23986 10840,'25'24,"-25"-24,0 25,0-25,-25 50,25-25,0 24,0 1,-25 24,1-24,24 24,0-24,-25 24,25 1,-25-26,25 1,0-25,0 0,0-1,0-24,0 50,0-50,0 0,0-50,0 50</inkml:trace>
  <inkml:trace contextRef="#ctx0" brushRef="#br0" timeOffset="31119.7799">24110 11187,'0'0,"0"0,-25 50,25-50,0 0,0 49,0 1,0-50,-24 99,24-74,0 0,0-25,0 74,0-49,0 24,0-49,0 0,0 0,49-24</inkml:trace>
  <inkml:trace contextRef="#ctx0" brushRef="#br0" timeOffset="31486.8009">24284 11261,'25'-49,"-25"49,0 0,-25 74,25-74,-25 99,0-49,0 0,25-1,0-49,25 75,-25-75,0 0,50 49,-50-49,49-25,-49 25,75-24,-75 24,49-50,-49 50,50-99,-50 99,25-75,-25 75,-25-74,25 74,-25-50,25 50,-49 0,49 0,-50 0,50 0,0 0,-74 25,74-25,-50 50</inkml:trace>
  <inkml:trace contextRef="#ctx0" brushRef="#br0" timeOffset="33051.8903">20762 17314,'0'0,"0"0,0 24,0-48,0 24,0 0,0 0,0 0,0 0,0 0,0 0,0 0,0 24,0-24,0 0,0 0,24 25,-24-25,0 25,0-25,25 25,-25 0,0-25,0 49,0-49,25 75,-25-75,0 49,0-49,25 50,-25-50,0 0,0 0,0 0,25 74,-25-74,0 0,0 0,0 0</inkml:trace>
  <inkml:trace contextRef="#ctx0" brushRef="#br0" timeOffset="33620.9229">21010 17314,'-25'0,"25"0,0 24,-25-24,25 25,-25 0,25-25,0 25,0 24,0-49,-25 75,25-75,25 74,-25-74,0 50,0-50,0 0,0 0,50 50,-50-50,0 0,49-25,-49 0,25 0,-25 0,0-24,25 24,-25 0,0 0,0 0,0-24,25 49,-50-25,25 25,0 0,0 0,-25-25,25 25,-25 0,25-25,-24 25,-1 0,25 25,0-25,0 0,0-25,0 25</inkml:trace>
  <inkml:trace contextRef="#ctx0" brushRef="#br0" timeOffset="34020.9458">21282 17090,'0'25,"0"0,-24 0,24 0,0-1,0-24,-25 25,25 0,0 0,0 0,0 24,-25-24,25 0,0-25,0 99,0-49,0-1,-25 1,25 0,0-50,-25 74,25-74,0 50,0-50,0 0,0 49,0-49,-49 0,49 0,0 0,0 0,0 0</inkml:trace>
  <inkml:trace contextRef="#ctx0" brushRef="#br0" timeOffset="34600.979">21382 17214,'0'0,"-25"25,50-25,-25 25,0 0,0-25,0 25,0-1,0 1,0-25,0 25,0 0,0 0,0-25,0 74,0-74,24 75,-24-75,0 49,0-49,0 0,0 0,0 50,25-50,-25-25,25-25</inkml:trace>
  <inkml:trace contextRef="#ctx0" brushRef="#br0" timeOffset="35136.0096">21679 17165,'0'25,"-25"-25,25 24,-24-24,-51 0,75 25,0-25,0 25,0 0,0 0,0-1,25 1,-25 0,25-25,0 0,-25 25,24-25,1-25,0 25,0 0,0-25,-25 0,25 1,-1-1,-24 0,0 0,0 0,0 25,0-24,0-1,0 25,0-25,0 25,0 0,0 0,-24-25,24 25,-25 0,25 0,-25 0,0 0,25-25,-25 25,25 0,-25 0,1 0,73 25,-74-25,25 25,0-25,0 25</inkml:trace>
  <inkml:trace contextRef="#ctx0" brushRef="#br0" timeOffset="77340.4236">7466 8285,'0'0,"0"0,0 0,0 0,0 0,0 0,0 0,0 0,-25 0,25 0,0 0,0 0,0 0,0 0,0 0,0 0,0 0,0 0,0-25,0 25,25 0,0 0,-25-25,25 25,0-25,-1 25,1-24,25-1,-25 25,24-25,1 0,-1 0,26-24,-26 24,26 0,-1-25,-24 26,24-26,1 25,-1 0,1 1,-26-1,1 0,24 0,-24 0,-25 25,24 0,-24-24,0 24,0 0,-25 0,24 0,-24 0,25 24,-25-24,0 0,0 0,0 0,25-24,-25 24,25 0,-25 0,0 0,25 0,-1 0,-24-25,25 25,0-25,-25 25,25-25,0 0,0 25,-1-24,1 24,-25-25,25 25,-25 0,25 0,-25-25,25 25,-1 0,-24-25,0 25,25 0,-25 0,25 0,-25 0,25-25,-25 25,0 0,25 0,-25 0,24 0,-24 0,0 0,0 0,25-24,-25 24,25 0,-25 0,0 0,0 0,0 0,0 0,0 0,0 0,0 0,0 0,0 0,0 0,0 0,0 0,0 0,0 0,0 0,0 0,-25-25,0 25,25-25,-24 25,-1-25,25 0,-50 1,50 24,-25-25,-24 0,49 0,-25 0,0 25,25 0,-25 0,25 0,0 0,0 0,0 0,0 0,25 0,-25 25,0-25,25 25,0-25,0 25,-1-25,1 0,0 25,0-25,0 0,-1 0,1 24,0-24,-25 0,0 0,0 0,25 0,-25 0,0 0,0 0,0 0,0 0,0 0,0 25,-25 0,25-25,0 25,0 0,-25-1,25 1,-25 25,25-25,-24-1,24 26,-25-25,25 0,0-1,-25 1,25 25,0-25,0-1,0-24,0 25,0-25,0 0,0 0,0 0,0 0,25 0,-25-25,0 25,0-49,25 49,-1-50</inkml:trace>
  <inkml:trace contextRef="#ctx0" brushRef="#br0" timeOffset="78475.4884">8086 7417,'0'0,"0"0,-24 0,-51-100,75 100,0 0,0 0,0 0,0 0,0 0,25-24,0-1,-25 25,0-25,25 25,-1-25,-24 0,25 25,0 0,-25-24,0-1,25 25,-25 0,0 0,0-25,0 25,0 0,0 0,0 0,0 0,0 0,0 0,0 25,0-25,0 25,0-1,0-24,0 25,0 0,0 0,-25 24,25-24,0 0,0-25,0 25,0 0,-25-1,25 1,0 0,0 0,0-25,-25 0,25 25,0-1,0-24,0 25,0-25,0 25,-24-25,24 0,0 0,0 0</inkml:trace>
  <inkml:trace contextRef="#ctx0" brushRef="#br0" timeOffset="79040.5208">7888 7714,'0'0,"0"0,0 0,25-25,-25 25,0 0,0 0,0 0,0 0,0 0,0 0,0 0,0-24,24 24,-24 0,25 0,0 0,0-25,0 25,0 0,-1-25,1 25,0-25,0 25,24-25,-24 25,0 0,-25 0,25 0,0-24,-25 24,0 0,0 0,0 0,0 0,0 0,0 0,0 0,0 0,0 0,0 0,0 0,0 0,0 0,0 0,0 0,0-25</inkml:trace>
  <inkml:trace contextRef="#ctx0" brushRef="#br0" timeOffset="80520.6055">9996 6623,'0'0,"-25"0,1 0,-1 0,25 0,-50 0,50 0,-25 25,1-25,-1 24,0 1,0-25,0 25,1 0,-1 0,0-1,0 26,0-25,1 0,-1 0,0 24,25-24,-25 0,0 0,25-1,0 26,0-25,0 0,-24-1,24 26,24-25,-24 24,0-24,0 0,25 0,-25 0,25-1,-25 1,25 25,-25-50,25 49,-25-24,24 0,1 0,-25 0,25-1,0 1,0-25,-1 25,1 0,-25 0,25-1,0-24,0 25,24-25,-49 0,50 0,-25 0,-25 25,49-25,-24 0,0 0,0 0,0 0,24-25,-24 25,25 0,-26-25,26 1,-25-1,0 0,-1-25,1 26,25-1,-50-25,49 25,-49-24,25 24,0-25,0 26,-25-26,25 25,-25-24,24 24,-24-25,0 25,0 1,0-26,0 25,0-24,0 49,-24-50,24 25,-25 0,25 1,0-1,-25 0,0 25,25-25,-25 0,1 0,-1 1,0-1,0 0,0 0,1 25,-1 0,0-25,0 25,-24-24,49 24,-50 0,25 0,0 0,-24 0,24 0,0 24,-25-24,26 0,-1 25,0-50,25 50,-25-25,25 0,0 0,0 0</inkml:trace>
  <inkml:trace contextRef="#ctx0" brushRef="#br0" timeOffset="83455.7734">10120 6871,'0'0,"0"0,0 0,0 0,0 0,0 0,0 0,0 0,0 0,-24 0,24 0,0 0,0 0,-25 0,25-25,-25 25,25 0,-25 0,25 0,-25 0,25 0,-25-25,1 25,24 0,-25 0,0 0,0 0,25 0,-25 0,1 0,-1 0,0 0,0 25,25-25,-25 25,1-25,-1 0,0 25,25-25,-25 25,25-1,-25 1,25 0,-24 0,24 0,0-1,0 1,0 0,-25 0,25 0,0-1,0-24,0 50,0-25,0 0,25-1,-25 1,0 0,24-25,-24 25,25 0,-25-1,25 1,-25-25,25 25,0 0,-25-25,24 25,1-1,0-24,-25 25,25-25,0 25,-1-25,1 25,0-25,0 0,0 25,-1-25,1 0,-25 0,25 0,0 0,0 0,0 0,-25-25,24 25,1-25,0 0,0 0,0 25,24-24,-24-1,-25 0,50 0,-50 0,24 1,1-26,0 25,0 0,-25 1,0-26,0 25,0 0,0 1,0-26,-25 25,0 0,25 1,-25-1,1 0,-1 0,0 0,0 1,0-1,1 0,-1 25,0 0,25 0,-25 0,25-25,0 25,-25 25,25-25,-24 0,48 25,-48-25,24 49</inkml:trace>
  <inkml:trace contextRef="#ctx0" brushRef="#br0" timeOffset="120218.8761">3076 7665,'0'0,"0"0,0 0,99 24,-99-24,0 25,0-25,0 0,0 0,0 0,-25 0,25-25,-25 1,25-1,0-25,-24 1,24-1,-25 0,25-24,-25 24,0-49,25 50,0-26,0 26,0-26,0 26,25-1,0 0,-25 1,49 24,-24 0,0 0,25 25,-1 0,1 0,-1 25,1-25,24 25,-24 0,0 24,-26-24,1 0,0 25,-25-1,0 26,0-26,-25 26,25-1,-25-24,1 24,-1-24,0-1,25-24,-25 0,25 0,0-1,0-24,0 0,0 25,0-25,0 0,0 0,0 0,0-25,0 50,0-50,25 25,-50-24</inkml:trace>
  <inkml:trace contextRef="#ctx0" brushRef="#br0" timeOffset="120618.899">3497 7367,'0'0,"0"0,0-25,0 25,0 0,0 0,0 0,0 0,0 0,-24 25,24-25,0 25,0 0,0-1,0 26,0-25,-25 24,25-24,0 0,0 0,0 0,25-25,-25 0,24 0,1 0,0 0,25 0,-50 0,24 0,1-25,-25 25,25 0,-25-25,0 50,0-50,25 25,-25-25,0 25</inkml:trace>
  <inkml:trace contextRef="#ctx0" brushRef="#br0" timeOffset="121360.9414">3373 6226,'-24'-25,"24"25,0 0,-25 0,0 0,0 25,0 25,25-26,-24 26,-1 0,25-1,0 1,0-1,0-24,25 0,-1 0,1 0,0-50,25 25,-26-50,26 25,0 1,-26-26,1-24,0 24,-25 25,0-24,0-1,-25 25,0 0,1 25,-26 0,25 0,0 25,1 0,-1 25,0-26,25 26,0-50,25 50</inkml:trace>
  <inkml:trace contextRef="#ctx0" brushRef="#br0" timeOffset="122376.9995">6449 7565,'0'0,"0"0,0 0,-25 0,25 0,0 0,-24 25,24-25,-25-25,0 25,25 0,-25-24,0-1,1 0,-1 0,25-24,-25-1,25 25,0-24,0-1,0 0,25 1,-25-1,49 1,-24-1,0 25,25-24,-26 24,26 0,0 0,-26 25,26 0,-25 0,24 0,-24 25,0 0,0 24,0 1,-1 0,1-26,-25 51,0-26,0-24,0 25,0-1,0-24,0 0,-25-25,25 25,0-25,0 0,0 0,0 0,0 49,-24-73,24 24,0 0,0 0</inkml:trace>
  <inkml:trace contextRef="#ctx0" brushRef="#br0" timeOffset="122723.0193">6722 7392,'0'0,"0"0,0 0,0 0,0 0,0 0,0 25,0-25,0 24,0 1,0 0,0 0,0 0,0-1,0 1,0 0,25-25,0 0,-25-25,24 25,1 0,-25-25,25 25,0-24,-25 24,25 0,0 0,-25 0,0 0,0-25,24 25</inkml:trace>
  <inkml:trace contextRef="#ctx0" brushRef="#br0" timeOffset="123222.0479">6846 6375,'-25'0,"25"0,-25 0,1 25,24-25,-25 24,0 1,25 25,0-25,0-1,0 26,25-25,0 0,-1-1,1-24,25 0,-25-24,24-1,-24 0,0-25,0 26,0-1,-25-25,0 25,-25-24,0 24,25 25,-50 0,26-25,-1 25,0 0,50 25</inkml:trace>
  <inkml:trace contextRef="#ctx0" brushRef="#br0" timeOffset="124074.0966">10071 6598,'-25'0,"25"-25,0 0,-25 1,0-26,25 0,-25 1,1-1,24 1,-25-1,0 0,25-24,-25 24,25 26,0-26,0 0,25 26,0-1,0 0,-1 0,26 0,0 0,-1 1,1 24,0 0,-1 24,1-24,-1 50,-24-25,25 0,-25 24,-1 1,1 0,-25-1,25 1,-50-1,25-24,0 25,-25-1,25 1,0-25,-24 0,-1-1,25-24,0 25,0-25,0 0,0 0,0 0,0 0,0 0,0 0,0 0,-25-25</inkml:trace>
  <inkml:trace contextRef="#ctx0" brushRef="#br0" timeOffset="124387.1145">10393 6400,'0'-25,"0"50,0-25,0 0,0 0,0 0,0 0,0 24,0 1,-25 0,25 0,0 0,0-25,0 24,0 1,0-25,0 0,25 25,-25-25,25 0,0 0,-25 0,25-25,-1 25,-24 0,0-25,0 25,0-24,25 24,-25-50</inkml:trace>
  <inkml:trace contextRef="#ctx0" brushRef="#br0" timeOffset="124898.1437">10145 5283,'0'0,"-25"0,25 0,0 25,0 0,-24 0,24 24,0-24,0 25,0-25,0 24,0-24,0 0,24 0,1-1,0-24,0 0,0 0,-1-24,1 24,0-25,-25 0,25 0,0 0,-25 1,0-26,0 25,0 0,0 25,-25-24,25 24,-25 0,25 0,-25 0,25 24,-25 1,25 0,-24 0</inkml:trace>
  <inkml:trace contextRef="#ctx0" brushRef="#br0" timeOffset="126198.2181">10170 4787,'-25'-25,"25"25,0 0,0-49,0 49,0 0,0 0,0 0,0 0,25-25,-25 0,0 25,0 0,0-25,25 1,-25 24,0 0,0 0,0 0,25-25,-25 25,0 0,0 25,0-25,0 24,0 1,24 0,-24 0,25 0,-25-1,0 1,0 25,0-25,0 0,0 24,0-24,0 0,0 0,0-1,0 1,0-25,0 25,0-25,0 0,0 25,0-25,0 0,0 0,0 0,0 0,0 0,0 0,0 0,0 0,0 0</inkml:trace>
  <inkml:trace contextRef="#ctx0" brushRef="#br0" timeOffset="126619.2421">10145 5159,'0'0,"0"-24,0 24,0 0,0-25,0 25,0 0,0 0,25 0,-25 0,0 0,25-25,0 25,-25 0,24 0,1 0,0 0,25 0,-26 0,1 0,0 0,0 0,-25 0,25 0,-25 0,0 0,0 0,0 0,24 0,-24 0,0 0,0 0,0 0,0 0,0 0,-24 0,24 0,0 0,0 0</inkml:trace>
  <inkml:trace contextRef="#ctx0" brushRef="#br0" timeOffset="127087.2689">10170 5283,'0'-24,"0"24,0 0,0 0,0 0,0 0,0 0,0 0,0 0,25 24,0-24,-25 0,24 25,-24-25,25 0,-25 25,25-25,-25 0,0 25,0-25,25 25</inkml:trace>
  <inkml:trace contextRef="#ctx0" brushRef="#br0" timeOffset="137008.8363">13667 298,'0'0,"-24"-50,24 50,-50 0,50 0,-50 25,50-25,-49 0,49 0,-50 0,50 0,-49 0,49 0,-50 25,50-25,0 0,-50 0,50 0,0 0,0 0,0 0,0 0,0 0,0 0,0 0,0 0,-24 74,24-74,24 74,-24-24,25 25,-25-26,0 26,25 24,-25-25,0 1,25-1,-25 25,25 0,-25-24,0 24,0 0,0 0,0-24,0 24,0-24,0 24,0-25,0 1,0-1,-25 25,25-24,-25-1,25 0,0 1,-25 24,25-24,-25-1,25 25,-24-24,24 24,0-25,-25 1,25-1,-25 0,25 1,0-1,-25 1,25-51,0 26,0 0,-25-25,25-1,0 1,0-25,0 25,0-25,0 0,0 25,0-25,0 0,0 25,0-25,0 0,0 0,25 0,-25 0,0 0,0 0,0 24,25 1,-25-25,0 0,0 0,0 25,0-25,0 25,0-25,25 0,-25 0,0 25,25-25,-25 0,0 24,0 1,0-25,24 25,-24-25,25 0,0 25,-25-25,25 25,0-25,-1 0,1 0,25 0,-25 0,24 24,-24-24,25 0,-26 0,26 0,-25 0,0 25,-1-25,1 0,0 0,-25 0,0 0,0 0,25 25,-25-50,25 25,-25-25,24 1,-24-1</inkml:trace>
</inkml:ink>
</file>

<file path=ppt/ink/ink2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2-02T03:31:21.718"/>
    </inkml:context>
    <inkml:brush xml:id="br0">
      <inkml:brushProperty name="width" value="0.05292" units="cm"/>
      <inkml:brushProperty name="height" value="0.05292" units="cm"/>
      <inkml:brushProperty name="color" value="#5F4B79"/>
    </inkml:brush>
  </inkml:definitions>
  <inkml:trace contextRef="#ctx0" brushRef="#br0">14362 6028,'0'0,"-25"-25,25 25,-25 0,25 0,-25-25,25 25,-24 0,-1 0,0-25,25 25,-25 0,0 0,1 0,24 0,-50 0,50 0,-25 0,0 0,1 25,-1-25,0 25,25 0,-50-25,50 49,-24-24,-1 25,0-1,0-24,0 25,1-1,-1-24,25 25,-25-1,25 1,0-25,0 24,0-24,0 25,0-1,0-24,0 25,0-26,0 26,0 0,0-1,25 1,-25 0,0-1,0 1,0-1,25 1,-25-25,24 24,-24 1,25-25,0 24,-25-24,50 0,-50 0,24 0,26-1,-25 1,0 0,24 0,-24 0,0-25,24 0,-24 24,0-24,25 0,-1 25,1-50,-25 25,24 0,1-24,0 24,-1-25,1-25,-1 25,-24 1,25-1,-1-25,-24 1,25-1,-25 0,-1 1,26-26,-25 26,0-26,-1 26,-24-26,25 1,-25-1,0 1,0 24,-25-24,25 0,-49 24,49-24,-50 24,25 0,-24 1,24-1,-25 25,26-24,-26-1,0 25,-24 1,49 24,-49-25,24 25,25 0,-24-25,24 50,-25-25,50 0,-49 25,49-25,-25 24,0 1,0 0,0 0</inkml:trace>
  <inkml:trace contextRef="#ctx0" brushRef="#br0" timeOffset="2154.1232">13246 6350,'-25'-25,"25"25,0-25,0 25,-25-24,25 24,0 0,0 0,0 0,-25-25,25 25,0 0,0 0,25 25,0-25,-25 24,50-24,-26 25,1 0,0-25,25 25,-26 0,1-25,25 24,-25 1,-25 0,49 0,-49 0,25-25,0 24,-25-24,0 25,0-25,25 0,-25 0,0 0,0 25,0-25,0 0,0 0,0 0,0 0,0 0,0 0,0 0,0 0,0 0,-25 25,25-25,0 25,-25-25,25 24,-25 1,0 0,1 25,24-26,-25 26,0 0,0-25,25 24,-25 1,1-25,24-1,-25 1,25 0,0-25,-25 25,25-25,0 0,0 0,0 0,0 0,0 25,0-25,0 0,-25 0,25 0,0 24,0-24,0 0,0 0,0 0,-25 0,25 0,0 0,0 0,0 0,0 0,0 0,0 0,0 0,0 0,0 0,0 0,0 0,0 0,0 0,0 0,0 0,0 0,0 0,0 0,0 0,0 0,0 0,0 0,0 0,0 0,0 0,0 0,0 0,0 0,0 0,0 0,0 0,0 0,0 0,0 0,0 0,0 0,0 0,0 0,0 0,0 0,0 0,0 0,0 0,0 0,0 0,0 0,0 0,0 0,0 0,0 0,0 0,0 0,0 0,0 0,0 0,0 0,0 0,0 0,0 0,0 0,0 0,0 0,0 0,0 0,0 0,-24-24,24 24,0 0,0-25,0 0,0 0,-25 0,25 1,0-1,-25-25,25 1,0-1,0 25,-25-25,25 1,0-1,0 25,0-24,-25 24,25 0,0 0,0 1,0-1,0 25,0-25,0 25,0 0,0 0,0 0,0-25,0 25,0 0,0 0,0 0,0 0,0 0,0 0,0 0,0 0,0 0,0 0,0 0,0 0,0-25,0 25,0 0,0 0,0-24,0 24,0 0,0 0,0 0,0 0,0 0,0 0,0 0,0 0,0-25,0 25,0 0,0 0,0 0,0 0,0 0,0 0,0 0,0 0,0 0,0 25,0-25,0 24,0-24,0 0,0 0,25 25</inkml:trace>
  <inkml:trace contextRef="#ctx0" brushRef="#br0" timeOffset="667363.171">15974 1240,'0'0,"-25"-74,25 74,-24-50,24 50,0 0,0 0,0 0,0 0,0 0,49 25,-24 0,0 49,24-49,1 49</inkml:trace>
  <inkml:trace contextRef="#ctx0" brushRef="#br0" timeOffset="669456.2899">17140 5159,'0'-24,"-25"-1,25 0,-25 0,1 25,-1-25,0 1,0 24,0 0,1 0,-1 0,0 24,0 1,0 0,-24 25,24-1,0 1,0 49,1-25,-1 26,25-1,0 0,-25 0,50 1,-25-1,25-25,-1 25,1-24,25-26,24 1,1 0,-1-26,0 1,26 0,-1 0,0-25,0 0,1 0,24 0,-25-25,0-25,25 1,-50 24,26-49,-26-1,0 1,1-1,-26-24,1 0,-50-25,25 25,-25-25,-25 0,0 0,-24 0,-1 24,-24-24,-26 25,26 25,-25-1,0 26,-25 24,24 0,1 50,0-25,24 25,-24 24,50 1,-1-1,0 1,26 25,-26-26,50 26,-25-26,25 26</inkml:trace>
  <inkml:trace contextRef="#ctx0" brushRef="#br0" timeOffset="670918.3742">16966 7640,'-24'-25,"-1"25,0 0,-25 0,26 0,-1 0,0 0,0 25,0-25,1 25,-1-1,0 1,0 25,0-1,1 1,-1 24,25 1,-25-1,0 1,25-1,0 1,0-1,0 25,0-24,0-1,25 0,0 1,0-1,-1 1,1-1,25-24,-1 24,-24-24,25-1,-1 1,26 0,-26-50,26 24,-1-24,-24 0,24 0,1 0,-26-24,26-1,-1 0,1 0,-26-24,26-1,-26 25,26-24,-26-1,1 0,24-24,-24 24,-25 1,24-26,-24 1,25-1,-26 1,-24 0,25-1,-25 1,0-1,0 26,-25-26,1 1,-1 24,0-24,-25 24,1 1,-1 24,1-25,-26 1,26 24,-26 0,26 0,-26 0,26 25,-1-24,0 24,1-25,-1 25,0 0,1 0,24 0,0 0,-24 0,24 0,0 0,0 25,0-25,1 0,24-25,-25 0,25-25</inkml:trace>
  <inkml:trace contextRef="#ctx0" brushRef="#br0" timeOffset="680378.9154">15056 6598,'0'0,"0"0,0 0,0 0,0 0,0 0,0 0,0 0,25 0,-25-25,25 25,0 0,24-25,-24 25,25-24,-1 24,26-25,-1 0,1-25,-1 26,1-26,24 0,0 1,-25-1,26 25,-26-24,0 24,-24-25,0 26,-1 24,-24-25,0 25,0-25,0 25,-25 0,0 0,0 0,0 0,0 0,0 0,0 0,0-25,0 25,-25 0,25 0,-25-25,25 25,0-24,-25 24,25-25,-25 25,25-25,-25 0,1 25,-1-25,0 0,0 25,25-24,-25 24,25 0,0 0,0 0,0 0,0 0,0 24,25-24,0 0,0 25,0-25,-1 25,26-25,-25 0,0 25,0-25,24 0,-49 25,25-25,0 25,-25-25,0 49,-25-24,25 25,-25-26,0 1,1 25,-1-1,0-24,0 0,0 0,25 0,-25-1,25-24,0 0,0 0,0 0,-24 0,48-24,-24-1,0 0</inkml:trace>
  <inkml:trace contextRef="#ctx0" brushRef="#br0" timeOffset="681616.9862">15478 5383,'0'-25,"0"25,-25-25,1 25,24-25,-25 25,0 0,0 0,0 0,0 25,1 0,24 0,-25 24,0 1,25 24,0-24,0 24,0-24,25 24,0-24,-1-25,1 0,25-25,0 0,-26-25,26 0,0 0,-26-25,26 1,-25-1,0 1,-25-26,0 50,0-24,0-1,-25 25,0-24,0 24,0 25,25 0,-24 0,24 50,-25-26,25 1,25 0</inkml:trace>
  <inkml:trace contextRef="#ctx0" brushRef="#br0" timeOffset="682318.0263">17363 6573,'-25'0,"25"0,-24-25,24 25,0 0,0 0,0 0,0 0,-25 25,0 0,25 0,0 24,0 1,-25 0,25 24,0 1,0-1,0 0,0 1,0-26,0 1,0 0,0-1,0-24,0 0,0-25,0 0,0 25,0-25,0-25,0 0,0 25,0-50,0 26</inkml:trace>
  <inkml:trace contextRef="#ctx0" brushRef="#br0" timeOffset="682612.0431">17090 7144,'-24'25,"24"-1,-25 1,25 50,0-51,0 26,0-25,25 24,-25-24,24 0,1 0,0-25,-25 0,50-25,-26 0,1 0,0 1,25-26,-26 25,1 0,0 1,0 24,-25-25,0 25,0 0,0 0,0 0,0 0</inkml:trace>
  <inkml:trace contextRef="#ctx0" brushRef="#br0" timeOffset="682994.065">17835 7045,'0'0,"-25"0,0 0,0 0,0 24,1 1,24 0,-25 0,50 24,-25-49,24 25,1 0,0-25,25 0,-26-25,26 25,-25-25,0 1,-1-1,-24-25,0 25,-49 1,24 24,-25-25,26 25,-51 0,1 0,-1 25,26-25</inkml:trace>
  <inkml:trace contextRef="#ctx0" brushRef="#br0" timeOffset="684220.1351">16321 8483,'0'-25,"0"25,0-24,-24-1,-1 25,0-50,0 25,0 1,-24-26,-1 0,-24 1,24-1,-24-24,-1-1,1 1,-25-1,24-24,-24 25,25-1,-1 26,26-26,-26 26,1-1,24 25,1-24,-1 24,25 0,0 0,1 25,-1-24,25 24,0 0,0-25,0 25,0 0,0 0,0 0,0 0,0 0,0 25,0-25,0 24,0-24,0 0,25 0,-25 25,24 0,-24 0,25 0,0-1,-25 26,25-25,-25 49,25-24,-1-1,-24 26,25-26,-25 26,25-26,-25-24,0 0,0 25,0-50,25 24,-25-24,0 0,0 0,0 0,0 0,0-24,0-1,-25 0,25 0,-25-24,0-26,1 1,-1-1,0 1,-25 0,26-1,-1 26,0-26,0 50,25-24,-25 24,25 0,25 25,0-25,0 25,0 0,24 0,1 0,24 0,-24 25,-1-25,26 0,-26 25,1-25,0 0,-25 0,-1 0,1 0,-25 0,0-25</inkml:trace>
  <inkml:trace contextRef="#ctx0" brushRef="#br0" timeOffset="684784.1674">15379 8111,'-25'-25,"25"25,0 0,75-74,-100 99,25 0,0 49,0-49,25 49,-25-24,24-1,1 1,0-25,0 0,0-25,-1-25,1 0,0-25,0 26,-25-51,0 26,0-1,0 0,-25 1,0-1,25 25,-25-49,25 24</inkml:trace>
  <inkml:trace contextRef="#ctx0" brushRef="#br0" timeOffset="686250.2512">15627 8062,'-25'-25,"50"50,-25-50,0 25,0-25,0 25,0 0,-25-25,25 25,0-25,0 0,-25 25,25-24,0-1,0 0,-24 25,24-25,-25 25,25 0,0-25,-25 25,25 0,-25 0,25 25,-25-25,25 25,-24 25,-1-26,25 26,-25-25,25 25,-25-26,50 1,-25-25,0 25,-25-50,50 0</inkml:trace>
  <inkml:trace contextRef="#ctx0" brushRef="#br0" timeOffset="687249.3084">14015 5978,'-25'0,"25"0,-25 0,25 0,-25 0,0-25,25 0,-24 1,-1-1,0-25,25 0,-50 1,50-1,-24-24,24 24,0 1,0-1,0 0,0 26,24-1,-24 0,25 0,0 0,25 25,-26 0,1 0,0 25,25 0,-26 25,1-26,0 26,0 0,-25-1,25-24,-25 25,0-1,0-24,0 25,0-26,-25 1,25 0,0-25,0 25,-25-25,25 0,-25 0,25 0,0-25,0 25</inkml:trace>
  <inkml:trace contextRef="#ctx0" brushRef="#br0" timeOffset="687566.3265">14015 5779,'0'0,"0"0,0 0,0 0,0 0,0 0,0 25,0-25,0 0,0 0,0 25,0-25,0 25,0 0,0-25,0 25,0-25,24 24,-24-24,25 0,-25 0,25 0,-25 0,25-24,-25 24,25-25,-25 25,0 0,0-25,0 25,24-25,-24 25,0-25,25 0,-25 1,0-1</inkml:trace>
  <inkml:trace contextRef="#ctx0" brushRef="#br0" timeOffset="687868.3438">13866 4812,'-25'-25,"-25"0,50 1,-24 24,-1-25,25 25,0 0,-25 25,25-1,0 1,0 25,0-25,0 24,0 1,0-25,0 49,0-74,25 25,-25-50,0 25,0-49,49 24</inkml:trace>
  <inkml:trace contextRef="#ctx0" brushRef="#br0" timeOffset="689045.4111">17587 4465,'0'-25,"24"50,-48-25,48 25,-48-25,24 24,0-24,0 25,-25-25,25 0,0 0,0 0,-25-25,25 1,0-1,0 0,0 0,0 0,0-24,0-1,0 1,0 24,0-25,25 1,0 24,-25 0,0 0,24 0,1 25,0-24,-25 48,25-24,0 25,-1 0,1 0,-25 0,25 24,-25-24,25 25,-25-26,0 1,0 0,0 25,-25-50,25 24,0-24,0 0,-25 25,25-25,0-25,0 25,0 0,0 0,0-24,0 24,-25-25,25 25,0 0,-24-25,24 25,0 0,0 0,0 0,0 0,0 0,0 0,0 25,0-25,0 0,0 25,0-25,0 24,24-24,-24 25,0 0,25 0,-25 0,0-1,25-24,-50 0,50-24,-25-1,0 0,0-25,25 26,-25-51,0 50,25-49</inkml:trace>
  <inkml:trace contextRef="#ctx0" brushRef="#br0" timeOffset="689431.4332">17835 3696,'0'-25,"24"0,-24 25,0 0,0 0,0 0,0 0,-24-25,24 25,0 0,0 0,0-24,0 24,0-25,0 0,0 50,-25-50,25 25,0-50,0 50,0-24,0 24,0-25,0 0,0 25,0 0,0 25,0 0,0-1,0 1,0 25,0-25,0 24,0-49,0 50,0-50,0 25,0-50,0 50,0-50,0 0</inkml:trace>
  <inkml:trace contextRef="#ctx0" brushRef="#br0" timeOffset="690566.4981">18256 7913,'0'0,"-25"0,50-25,-25 124,25-124,0 0,0 25,-25-24,24-1,1 25,0 0,0-25,0 25,-25 0,49 0,-24 0,-25 25,50 0,-25-25,-1 24,1 1,0 0,0 0,-25 0,25 0,-1-1,-24 26,0-25,0-25,0 49,-24-24,-1 0,25 0,-25 0,-25-1,26-24,-1 25,-25-25,25 0,0 0,-24 0,24 0,0 0,0 0,25 0,-24 0,24 0,-25-25</inkml:trace>
  <inkml:trace contextRef="#ctx0" brushRef="#br0" timeOffset="690854.5146">18331 8285,'0'0,"0"0,-25 0,25 0,0 25,0-25,0 24,0-24,0 0,0 0,25 25,-25-25,24 25,-24-25,25 25,0 0,-25-1,25 1,-25 0,25 0,-25 0,0-25,0 24,0-48</inkml:trace>
  <inkml:trace contextRef="#ctx0" brushRef="#br0" timeOffset="691590.5567">18926 7665,'0'0,"0"0,0 0,0 0,0 0,0 0,0 0,0-25,0 25,25-25,-25 25,0 0,0 0,0 0,0 0,0 0,0 0,0 0,0 25,-25 0,25-1,0 1,0 25,-25-1,25-24,0 25,-25-1,25-24,0 0,-24 0,24-25,0 0,0 0,24-25,-24 0,25-24,-25-1,0 25,25-24,-25-26,25 50,-25-24,0 24,25 0,-25 0,0 25,0-49,0 49,0 0,0 0,0-25</inkml:trace>
  <inkml:trace contextRef="#ctx0" brushRef="#br0" timeOffset="698517.9529">14585 6424,'0'0,"0"0,0 0,0 0,0 0,-25 0,25 0,0 0,0 0,-24-24,24 24,0 0,0 0,-25 0,25 0,0 0,-25 0,25 0,0 0,-25 0,25-25,-25 25,25 0,0 0,-24 0,-1 0,25 0,-25-25,25 25,-25 0,0 0,25 0,-25 0,25 0,-24 0,24 0,-25 0,0 0,25 0,-25 0,25 25,0-25,-25 0,1 0,24 0,0 0,-25 25,25-25,-25 0,25 0,0 0,0 0,-25 24,25-24,0 25,0-25,-25 25,25-25,0 25,-24 0,24-25,0 24,0-24,-25 25,25 0,0-25,0 25,-25 0,25-1,0-24,0 25,0-25,0 25,0-25,0 25,-25-25,25 25,0-1,0 1,0 0,0-25,0 25,0 0,0 0,0-1,0 1,0 0,0 0,25 0,-25-25,0 24,0 1,0 0,0-25,0 25,25 0,-25-25,0 24,0-24,25 25,-25-25,0 25,0 0,24-25,-24 25,25-25,-25 24,0-24,25 25,-25-25,0 25,25-25,-25 0,25 0,-25 0,0 25,24-25,-24 0,25 0,-25 0,0 0,25 0,-25 0,25 0,0 25,-25-25,0 0,24 0,1-25,-25 25,25 0,0 0,-25 0,25-25,-25 25,25 0,-1 0,-24-25,25 25,0-25,-25 1,25 24,0-25,-25 25,24-25,1 25,-25-25,25 0,-25 25,25-24,0-1,-25 0,24 0,-24 0,25 1,-25 24,0-25,25 0,-25-25,0 50,25-24,-25-1,0 0,0 25,0-25,-25 0,25-24,-25 24,25 0,-25 0,25 0,-24 1,-1-1,25 25,-25-25,25 25,-25 0,25 0,0 0,0 0,0 0,0 25,0-25,0 0,0-25,25 25</inkml:trace>
  <inkml:trace contextRef="#ctx0" brushRef="#br0" timeOffset="713141.7888">17462 5283,'0'0,"0"0,25 0,-25 0,0-24,0 24,0 0,25-25,-25 25,0 0,0-25,0 0,-25 0,25 1,-25 24,1-25,24 0,-25 25,-25-25,25 25,1 25,-26-25,25 25,25 0,-25-1,1 26,24-25,0 24,0 1,24 0,1-26,0 51,25-26,-1-24,1 25,-25-1,24 1,-24-50,0 50,0-26,-25 1,0 0,0 0,-25 0,0 0,0-25,-24 24,24 1,-25-25,1 0,-1 0,0 0,26-25,-1 25,0-24,25-1,0 25,0 0,0-25,25 0,0 0,24 0,-24 1</inkml:trace>
  <inkml:trace contextRef="#ctx0" brushRef="#br0" timeOffset="713428.8058">17735 5705,'0'25,"0"0,25 24,-25-24,0 25,0-1,0 1,-25-25,50 24,-50-24,50 25,-25-50,0 0,-25 0,50-25</inkml:trace>
  <inkml:trace contextRef="#ctx0" brushRef="#br0" timeOffset="715675.9343">17190 8210,'0'-24,"0"24,0 0,0 0,0-25,0 25,0-25,-25 25,25-25,-25 0,25 25,0-24,-25 24,25-25,-25 25,1-25,24 25,-25 0,0 0,0 0,25 25,-25 0,25-1,-24 1,24 0,0 0,0 0,0-1,0 1,0 0,24 0,-24 0,50-1,-25-24,0 50,-1-25,1 0,0-1,0 1,0 0,-1-25,-24 25,0 0,25-1,-25 1,-25-25,25 25,0-25,-24 25,-1-25,0 0,25 0,-25 0,-24 0,49 0,-50-25,25 25,0-25,25 25,-24-25,24 25,-25-49,25 49,0 0,25 25,-25-25</inkml:trace>
  <inkml:trace contextRef="#ctx0" brushRef="#br0" timeOffset="717556.0418">17363 8558,'0'0,"0"0,0 0,0 0,0 0,0 0,0 0,0 0,0-25,0 25,0 0,0 0,25-25,-25 25,0 0,0 0,25-25,-25 25,0 0,0 0,0 0,0 0,0 0,25 0,-25 0,0 0,0 0,0 0,0 25,0 0,0 0,0-1,0 1,0 25,0-25,-25 24,25-24,0 25,-25-26,25 1,-25 0,25 0,0-25,0 0,-25 25,25-25,0 0,0 0,0 0,0 0,0 0,0 0,25-25,-25 25,25 0,-25 0,25 0,-25 0,25 0,-1 0,-24 0,25 0,-25 0,0 0,25 0,-25 0,0 0,25 0,-25-25,0 50,0-50</inkml:trace>
  <inkml:trace contextRef="#ctx0" brushRef="#br0" timeOffset="731846.8592">14362 6747,'0'-25,"0"25,-25 0,25 0,-25 0,25 0,0 0,-25 0,25 0,-24 0,24 0,0 25,0-25,-25 0,25 25,0-1,0-24,25 25,-25 0,0 0,24-25,1 0,-25 25,25 0,0-25,-25 24,0 1,0-25,0 25,0-25,0 0,-25 25,0-25,25 0,0-25,-25 25,1 0,24 0,0-25,0 25,0 0</inkml:trace>
  <inkml:trace contextRef="#ctx0" brushRef="#br0" timeOffset="732113.8744">14412 6945,'0'0,"0"25,24 0,-24 0,0-25,0 25,25-25,0 0,-25-25,0 25,0 0,0 0,0-25,25 25,-50 0,25 0,0 0,0 0</inkml:trace>
  <inkml:trace contextRef="#ctx0" brushRef="#br0" timeOffset="761702.5669">1587 15329,'0'0,"0"-25,0 25,0 0,0 0,0 0,0 0,-24 0,24 0,0 0,-25 0,25 0,-25 25,25-25,0 25,-25-25,25 25,-25 0,25-25,-24 0,-1 25,25-1,-25-24,0 25,25-25,-25 25,1-25,-1 0,25 0,0 0,-50 0,50 0,-25 0,25 0,-49 25,49-25,-50 0,50 0,0 0,-49 25,49-25,0 0,-50 49,50-49,0 0,-50 50,50-50,0 0,-24 49,24-49,0 0,-25 75,25-75,0 49,0-49,0 75,0-75,0 74,0-74,25 99,-25-99,0 75,0-75,49 74,-49-74,25 50,-25-50,25 74,-25-74,49 50,-24-25,0 0,0-1,0 1,-1 0,1-25,0 25,0-25,24 25,-49-25,25 0,25 24,-50-24,25 0,-1 0,1 0,0 0,0 0,0 0,-1 0,26-24,-50 24,50-25,-25 25,-25-25,24 25,1-25,25 0,-50 25,49-24,-49 24,50-25,-50 25,25-25,0 25,-1 0,-24 0,25-25,0 25,-25 0,25 0,0 0,-25-25,24 25,1-25,-25 25,25-24,-25-1,25 25,0-25,-25 0,24 25,-24-25,25 1,-25-1,0 0,25 0,-25 0,0 25,0-49,0 24,0 0,0 0,0-24,0 49,0-50,0 25,0 1,0-26,-25 25,25 0,-25-24,1 24,-1-25,0 50,0-49,0 24,1 0,-1 0,0 1,0 24,0-25,1 25,-1 0,0 0,-25 0,26 0,-1 0,0 0,0 0,0 0,1 25,-1-25,25 0,-25-25,25 50,0-25,0 0,0 0</inkml:trace>
  <inkml:trace contextRef="#ctx0" brushRef="#br0" timeOffset="763525.671">5159 15478,'0'0,"0"0,0 0,0 0,0 0,0-25,0 25,-24 0,24 0,0-24,0 24,-25 0,25-25,-25 25,25 0,-25 0,25 0,-25 0,25-25,-24 25,-1 0,25 0,-25-25,0 25,25 0,-25 0,1 0,-1 0,0 25,0-25,-25 0,26 0,-1 25,0-25,-25 0,26 0,-26 25,25-25,0 0,-24 24,24-24,0 25,0-25,-24 0,49 25,-25-25,0 25,0-25,25 0,0 0,0 25,0-25,-24 24,24-24,0 25,0 0,24 0,-24 24,0-24,0 0,0 25,0-1,0 1,0-25,0 24,25 1,-25-1,0-24,0 25,25-1,-25-24,25 0,-25 25,25-26,-25 26,24-25,1 0,-25 0,25-1,0 1,0 0,-1-25,1 25,25-25,-25 0,-1 0,26 0,0 0,-26 0,26 0,-25 0,25 0,-26 0,26 0,-25-25,24 25,-24-25,0 25,25-25,-26 1,26 24,-25-25,0 0,24 0,-24 25,0-25,0 25,-1-25,1 1,-25-1,0-25,25 50,-25-49,0-1,0 0,-25 26,25-51,0 26,0 24,-25-25,1-24,24 49,-25-25,25 1,-25-1,0 25,25-24,-25 24,1 0,24 25,-25-25,0 25,25 25,-50-25,50 0,-24 0,-1 25,0-50,25 25,0-25</inkml:trace>
  <inkml:trace contextRef="#ctx0" brushRef="#br0" timeOffset="765282.7716">8136 15478,'0'0,"0"0,0 0,0 0,-25-25,25 25,-25 0,25 25,0-25,-24 0,-1 0,25 0,-25 25,0-25,25 0,-25 0,0 0,1 25,24-25,-25 0,0 0,0 0,0 0,1 0,-1 0,0 0,0 0,0 0,25 0,-24 0,-1 25,0-25,25 0,-25 24,0-24,25 0,-24 0,-1 25,25 0,-25 0,25-25,-25 25,0-1,25 1,-24 0,24-25,-25 25,25 0,-25-1,25-24,-25 25,25 0,0 0,0-25,0 25,0 24,0-24,0 0,0 0,0-1,25 26,0-25,-25 0,25 24,-1-24,-24 0,25 0,0 24,-25-24,25-25,0 25,-1 0,-24 0,25-1,0 1,0-25,0 0,-1 25,26-25,-25 0,0 0,24 0,-24 0,25 0,-26 0,26 0,-25 0,0 0,24-25,-24 25,25 0,-25 0,-1 0,1 0,0 0,0 0,0-25,-1 25,1-24,0 24,-25-25,25 0,0 0,-1 25,-24-25,25 0,0 1,-25-1,25 0,-25 0,25 0,-25 1,0-1,24 0,-24 0,0 0,0 1,0-1,0-25,-24 25,24-24,0 24,-25-25,25 26,-25-26,0 25,25 0,-25-24,1 24,-1-25,0 26,25-1,-25 0,0-25,1 26,24-1,-25 25,25-25,-25 25,25 0,0-25,-25 50,25-25,-25 0,25 25,-24-25,24 25,-25-1,25-24,-25 25,25 0,0-25,0 25,-25-50,25 25,0-25</inkml:trace>
  <inkml:trace contextRef="#ctx0" brushRef="#br0" timeOffset="766489.8407">10765 15701,'-25'-49,"25"49,0-25,-24-25,24 50,0 0,-25 0,25 0,0 0,0 0,0 0,0 0,0 0,0 0,0 25,0-25,0 0,0 0,0 0,0 0,0 0,25 0,-25 0,24 0</inkml:trace>
  <inkml:trace contextRef="#ctx0" brushRef="#br0" timeOffset="766880.863">11038 15627,'25'25,"-25"-50,0 25,0 0,0 0,0 0,0 0,0 25,0-25,0 0,0 0,0 25,0-25,0 0,0 0,0 0,0 0,0 0,0 0,0 0,0-25,25 25,-50-25</inkml:trace>
  <inkml:trace contextRef="#ctx0" brushRef="#br0" timeOffset="767189.8807">11336 15652,'0'25,"0"-25,0 0,0 0,0 0,0 24,0-24,0 25,0-25,0 0,0 0,0 0,0 0,25 0,-25-25,0 25,0 0</inkml:trace>
  <inkml:trace contextRef="#ctx0" brushRef="#br0" timeOffset="767507.8989">11137 16148,'0'0,"0"0,0 0,-99-75,99 75,0 0,0 0,0 0,0-49,25 49,-25 0,0 0,0 0</inkml:trace>
  <inkml:trace contextRef="#ctx0" brushRef="#br0" timeOffset="767963.925">10889 16446,'0'0,"0"0,0 0,0-25,0 25,0-25,25 25,-25-25,0 25,25-25,0 0,-1 1,1-1,0 0,0 25,0-25,24 25,-24 0,0 0,0 0,0 0,-1 25,1-25,0 25,-25 24,0-24,0 0,0-25,0 25,0-50,0 25</inkml:trace>
  <inkml:trace contextRef="#ctx0" brushRef="#br0" timeOffset="791576.2747">9178 17859,'0'0,"0"0,0 0,0 0,0 0,0 0,0 0,0 0,0 0,0 0,0 0,0 50,0-50,-25 74,25-74,0 50,0-50,0 99,0-99,0 75,0-75,0 74,0-74,0 50,0-50,0 0,0 49,0-49,0 0,0 0,0 0,0 0,0 0,0 0,0 0,0 0,0 0</inkml:trace>
  <inkml:trace contextRef="#ctx0" brushRef="#br0" timeOffset="792331.3187">9525 17884,'0'0,"0"0,0 0,0 0,0 0,0 0,-50 0,50 0,0 0,0 0,-24 75,24-75,0 0,-25 74,25-74,0 50,0-50,0 49,0-49,0 75,0-75,25 49,-25-49,24 50,-24-50,0 0,50 49,-50-49,50-24,-50 24,49 0,-49 0,25-75,-25 75,50-74,-50 74,24-75,-24 75,0-74,0 74,0-50,0 50,-24-49,24 49,-50-50,50 50,-50 0,50 0,-24 0,24 0,0 0,0 0,0 75,0-75,0 0</inkml:trace>
  <inkml:trace contextRef="#ctx0" brushRef="#br0" timeOffset="792847.3482">10021 17884,'25'-49,"-25"49,0 0,0 0,0 0,0 0,0 0,0 49,0-49,0 0,0 75,0-75,0 49,0-49,0 75,0-75,-25 49,25-49,0 75,0-75,0 49,0-49,0 0,0 0,0 0,0 0,0 0</inkml:trace>
  <inkml:trace contextRef="#ctx0" brushRef="#br0" timeOffset="793411.3805">10244 17934,'0'0,"0"0,0 0,0 0,0 0,0 0,0 0,25 49,-25-49,0 50,0-50,0 50,0-50,0 74,0-74,25 50,-25-50,50 49,-50-49,49 25,-49-25,50-25,-50 25,74-25,-74 25,50-49,-50 49,25-50,-25 50,24-74,-24 74,0-50,0 50,-24-74,24 74,-25-50,25 50,-50-25,50 25,-49-24,49 24,-50 0,50 0,-50 24,50-24,0 0,-24 25,24-25,0 0,0 0</inkml:trace>
  <inkml:trace contextRef="#ctx0" brushRef="#br0" timeOffset="794894.4653">8830 18355,'0'0,"0"0,0 0,0 0,-24-49,24 49,-25-50,25 50,-25-74,25 74,-25-75,25 26,0-1,0-24,0 24,0 1,0-26,25 26,0-1,-25-24,25 24,-1 0,1 25,-25-24,50 24,-50 25,49-25,-24 25,0 0,0-25,25 50,-1-25,1 0,-1 0,-24 0,50 0,-26 0,26 0,-1 0,0 0,1 0,24 0,-25-25,26 25,-26 0,25 0,-24-24,24 24,-25 0,26-25,-26 25,0 0,1 0,-1-25,-24 25,-1 0,1 25,0-25,-1 25,-24-25,0 24,0-24,-25 0,24 25,-24-25,0 0,0 0,25 25,-25-25,0 25,0 0,0-25,-25 74,25-24,0-1,-24 26,24-1,0-24,-25 24,25-24,-25 24,25-24,0-1,0-49,25 75,-25-75,0 25,0-25,0 0</inkml:trace>
  <inkml:trace contextRef="#ctx0" brushRef="#br0" timeOffset="815023.6167">5531 12601,'0'-25,"0"25,0-50,0 50,-24 0,24 0,0-24,0 24,0 0,0 0,0 0,0 24,24-24,-24 25,0 0,0 0,0-25,0 49,0-24,0 25,0-1,0-24,0 25,0-25,0 24,0-24,0 0,0 24,0-24,-24 0,24-25,0 25,0-25,0 0,0 25,0-25,0 24,0-24,0 25,0-25,0 25,0-25,0 25,0-25,0 25,0-25,0 0,0 0,0 0,0 0,0 0,0 0,0 0,0 0,-25-25,25 0,0 0,-25 25,25-25,-25 1,25-1,0 25,-25-25,25 0,0 25,-24 0,24 0,0 0,0-25,0 25,0 0,0 0,0 0,0 25,0 0,0 0,24-25,-24 25,25 24,-25-24,0 0,25 0,-25-25,25 25,-25-25,0 0,0 24,0-24,0-24,25 24,-25-25,0 25,24-50,-24 25,25 0,0 1,0-1,-25 0,25 25,-25-25,24 25,-24 0,0 0,25 25,-25 0,0-25,0 0,0 0,0 25,-25-25</inkml:trace>
  <inkml:trace contextRef="#ctx0" brushRef="#br0" timeOffset="835011.7598">4415 15230,'0'0,"0"0,0 0,0 0,0 0,0 0,-25 0,25 0,0 0,0-25,0 25,0 0,-24-25,24 1,-25-1,25 0,-25 0,0 0,25 1,-25-26,-24 0,24 26,0-26,-24 25,-1 0,25-24,-24 24,-1 25,25-25,-24 0,-1 25,25-24,-24 24,-1 0,0 0,1 0,-1 0,0 24,1-24,-1 25,1 0,-1 0,0 0,1-1,-1 1,1 0,24 0,-25 0,1-1,-1 26,0-25,1 24,-1-24,1 25,-1-25,25 24,0-24,0 0,1 0,-1-1,25 1,-25-25,0 25,25-25,0 25,0-25,-25 0,25 0,0 0,0 0,0 0,0 0,0 0,0 0,0 0,0 0,0 0,0 0,0 0,0 0,0 0,0 0,0 0,0-25,0 25,0-25,0 0,0-24,25 24,-25 0,0-24,0-1,25 0,-25 26,25-26,-25 25,0 0,25 1,-25-1,0 25,0 0,0 0,0 0,0 0,0 0,0 25,0-25,-25 24,25 1,0 0,0 25,-25-26,25 1,0 0,0 25,-25-26,25 26,25-25,-25 0,0-25,25 24,-25 1,0-25,25 0,-1 25,1-25,0 0,0 0,25 0,-26 0,1 0,0 25,25-25,-26 0,1 25,25-25,-25 0,-1 25,1-50,25 25</inkml:trace>
  <inkml:trace contextRef="#ctx0" brushRef="#br0" timeOffset="835704.7988">4291 14362,'-25'0,"25"0,-24 25,24-25,-25 25,25-25,0 24,0 1,0 0,0 0,25 24,-1-24,1 0,-25 25,50-26,-25 1,-1-25,1 0,0 0,0-25,0 1,-1-1,1-25,-25 25,25-24,-25-1,-25 1,25-1,-25 0,1 25,-1 1,0-1,0 25,0 0,1 25,-1-25,25 49,-25-24,25 0,-25 0,50 0</inkml:trace>
</inkml:ink>
</file>

<file path=ppt/ink/ink2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2-02T03:49:28.801"/>
    </inkml:context>
    <inkml:brush xml:id="br0">
      <inkml:brushProperty name="width" value="0.05292" units="cm"/>
      <inkml:brushProperty name="height" value="0.05292" units="cm"/>
      <inkml:brushProperty name="color" value="#FF0000"/>
    </inkml:brush>
  </inkml:definitions>
  <inkml:trace contextRef="#ctx0" brushRef="#br0">18355 2753,'25'0</inkml:trace>
  <inkml:trace contextRef="#ctx0" brushRef="#br0" timeOffset="47.0027">18405 2753,'0'25</inkml:trace>
  <inkml:trace contextRef="#ctx0" brushRef="#br0" timeOffset="49.0028">18430 2803,'0'25</inkml:trace>
  <inkml:trace contextRef="#ctx0" brushRef="#br0" timeOffset="328.0186">18281 2977,'0'-25</inkml:trace>
  <inkml:trace contextRef="#ctx0" brushRef="#br0" timeOffset="1128.0645">18281 2952,'25'0,"-25"0,0-25,0 25,0 0,0 0,25-25,-25 25,0 0,0 0,0 0,0 0,0 0,0 0,0 0,24 0,-24-25,0 25,0-24,0 24,0 0,0 0,0 0,0 0,0 0,0 0,0 0,0 0,0 0,0 0,0 0,0 0,0 24,0 1,0 0,-24 0,24 24,0 1,0 0,-25 24,25 0,0-24,0 0,-25 24,25-49,0 24,0 1,0-25,0 0,0-25,0 24,0-24,0 0,0 0,0 0,0 0,0 0,0 0,0 0,0 0,0-24,0 24,0 0,-25-25,25-25,-25 25,25-24,0 24,0-25,-24 26,24-26,0 25,0 0,0 1,0 24,0 0,0 0,0 0,0 24,0 1,24 0,-24 25,25-1,-25-24,25 25,-25-26,25 1,0-25,-25 25,24-50,-24 25,25-25,0 25,-25-24,25-1,0 25,-25-50,24 50,-24-49,25 24,-25-25,0 25,0 1,0-26,0 50</inkml:trace>
  <inkml:trace contextRef="#ctx0" brushRef="#br0" timeOffset="5867.3356">21754 5606,'0'-25,"0"25,0 0,0 0,74 25,-49 0,-25 24,0-24,0 49,25 1,-25-25,25 49,-25-25,0 1,0-1,0-24,0-1,0-24,0 25,0-26,0 1,0 0,0-25,-25 25,0-50,25 25,-25-50,25 26,-25-26</inkml:trace>
  <inkml:trace contextRef="#ctx0" brushRef="#br0" timeOffset="6197.3544">21654 5779,'0'-49,"0"24,-24 25,48 0,-48 25,24 24,0 1,0-25,0 0,0 0,0-50,24 25,1-50,25 0,-25-24,24 24,1-24,0 24,-26 26,26-1,-25 25,0 25,-25-1,24 1,1 25,-25-1,0-24,25 0,0 0,-25-25,0 0,0-25,0 25,-25-50</inkml:trace>
  <inkml:trace contextRef="#ctx0" brushRef="#br0" timeOffset="11216.6415">17810 11906,'0'0,"0"25,0-25,0 0,0 25,0 0,0-1,25 26,-1 0,1-26,0 26,0 0,0-25,-1 24,-24-24,25 0,-25 0,0-1,0 1,0-74,0 73,0-48,0 24,-25 0,25-25</inkml:trace>
  <inkml:trace contextRef="#ctx0" brushRef="#br0" timeOffset="11529.6594">17686 12129,'-25'-49,"25"49,-25 0,25-50,25 75,-25 0,0 0,25-1,-25 1,25-25,-25 25,24-50,-24 0,25 1,-25-26,0 0,25 1,-25-1,25 25,-25-24,0 49,0-25,25 50,-25 0,24-1,1 1,-25 0,25-25,0 25,0-50,-1 25,-24-25</inkml:trace>
  <inkml:trace contextRef="#ctx0" brushRef="#br0" timeOffset="22588.292">17909 12105,'-25'0,"0"24,1-24,-51 0,50 0,1 0,24 0,-25 0,25 0,0 0,-25-24,25 24,0 0,0 0,0 0,0 0,0 0,0 0,25 24,-25-24,0 0,25 25,-25 0,24 0,1 25,0-1,0 1,0 24,24 25,1-24,24 49,-24 0,24 25,1-25,-1 25,0-1,1 1,-1 0,26-25,-26 0,0 25,1 0,-1-25,1-25,-26 25,26 0,-26-25,1-24,-25-1,-1 0,1-24,0 0,-25-26,25 1,-25-25,0 0,0 0,-25 0,25 0,-25-49</inkml:trace>
  <inkml:trace contextRef="#ctx0" brushRef="#br0" timeOffset="22934.3114">18579 14908,'49'49,"-24"1,25-1,74 26,-50 24,1-25,-1 1,0-1,-24-24,0 0,-1-50,1 0,-1-25,-24-50,0 1,0-25,-25 24,25-49,-1 25,-24 0,25 24,-25 1,25 24,-25 26,25-1,-25-25,25 50,0-25,-25 1,0-1</inkml:trace>
  <inkml:trace contextRef="#ctx0" brushRef="#br0" timeOffset="23349.3354">18852 13097,'0'49,"0"26,0-1,0 1,24-1,1 1,0-26,25-24,-1 0,-24-50,25 0,-26-24,1-26,-25 26,0-26,0 1,-25 24,1 0,-26 1,25 49,-24-25,24 25,0 0,25 25,0 0,0-1,25 1</inkml:trace>
  <inkml:trace contextRef="#ctx0" brushRef="#br0" timeOffset="26215.4994">20836 14436,'-74'-24,"-26"-1,26 0,-25 25,24 25,-24 0,25 49,-26 25,1 25,0 25,0 25,24-1,1 26,24 24,1 0,24 0,25 1,25-26,24 1,26-26,-1-24,50-25,25 0,0-25,24-49,26-25,-1-1,26-48,-1-26,-25 0,25-49,-24-25,-1-25,-24-24,0-1,-50-49,-25 24,0-49,-49 25,-25-25,-50 0,0 25,-50 0,1 24,-50 26,-25 48,25 26,-25 25,1 49,-26 25,25 50,25-1,-25 26,25-1,0 1,50 24</inkml:trace>
  <inkml:trace contextRef="#ctx0" brushRef="#br0" timeOffset="26605.5217">20439 15230,'25'25,"-25"-25,0 0,0 0,0 0,0 25,0-25,0 0,0 0,0-25,0 50,0-25,25 0,-25 0</inkml:trace>
  <inkml:trace contextRef="#ctx0" brushRef="#br0" timeOffset="26816.5338">21084 15230,'25'0,"0"0,-25 0,24-50,-24 50,0 0,0 0,0-24,0 48,0-24,0 0,0 0</inkml:trace>
  <inkml:trace contextRef="#ctx0" brushRef="#br0" timeOffset="27003.5445">21605 15255,'49'25,"-49"-25,25 0,-25 0,0 0,0 0,0 0,0 0,0 24,-25-48</inkml:trace>
  <inkml:trace contextRef="#ctx0" brushRef="#br0" timeOffset="27251.5587">21183 15875,'0'0,"-25"25,25-25,0 0,-49-25,49 50,0-25,0 0,-25 0</inkml:trace>
  <inkml:trace contextRef="#ctx0" brushRef="#br0" timeOffset="27536.575">20762 16470,'24'-49,"26"24,0 0,24 25,-24 25,-1 0,1 24,24 26,-24-1,-1 1,-24-1,25 0,-25-24,-25-50,24 0,-48-50,24-24</inkml:trace>
  <inkml:trace contextRef="#ctx0" brushRef="#br0" timeOffset="27772.5885">21183 13891,'99'-25,"-24"-25,24 1,0-26,0-24,1 0,24 0</inkml:trace>
  <inkml:trace contextRef="#ctx0" brushRef="#br0" timeOffset="30950.7703">22771 14412,'0'-50,"25"25,-25-49,24 49,1 0,0-25,0 26,0-26,-1 25,26 0,-25 1,0-1,-1 0,26 0,-25 25,0 0,24 0,-24 0,0 0,24 0,-24 25,0-25,0 50,-25-26,25 1,-25 0,24 25,-24-1,0 1,0-25,0 24,-24 1,24 0,-25-1,25 1,-50-1,25 1,1 24,-26-24,0-25,26 24,-26 1,0-25,26 0,-1-1,0 1,0 0,0-25,25 25,0-25,0 0,0 0,0 0,-24-50,48 50</inkml:trace>
  <inkml:trace contextRef="#ctx0" brushRef="#br0" timeOffset="31297.7901">22870 14808,'0'0,"0"-24,0 24,25 0,-25 0,0 0,0 0,0 24,0-24,-25 25,25 0,0 0,0 0,-25-1,25 1,0 0,0 0,25 0,-25-25,25 24,-25-24,25 0,-1 0,1 0,0 0,-25 0,25 0,0 0,-1-24,-24 24,0 0,25 0</inkml:trace>
  <inkml:trace contextRef="#ctx0" brushRef="#br0" timeOffset="32085.8352">23440 13593,'-24'0,"24"0,0-25,0 25,-25 0,25 25,0-25,0 25,-25 0,25-1,0 26,0 0,25-26,-25 1,25 25,-1-50,1 0,0 0,0-25,0 0,-1-24,1-1,-25 0,25 1,-25-1,0 1,-25 24,25-25,-25 25,1 25,-1 0,0 0,0 0,0 25,1-25,24 25,-25-25,25 25</inkml:trace>
  <inkml:trace contextRef="#ctx0" brushRef="#br0" timeOffset="32395.8529">23515 12750,'0'0,"0"0,0 24,-25 1,25 25,0-1,0 1,0 0,0 74,0-100,25 51,-25-75,0 25</inkml:trace>
  <inkml:trace contextRef="#ctx0" brushRef="#br0" timeOffset="36187.0698">17859 11559,'0'0,"-24"0,24 0,0 0,0 0,0 0,0 0,0 0,0 0,0 0,0 0,0 0,24 0,-24-25,25 25,25-25,-25 1,24-26,1 25,24-24,1-26,-1 26,0-1,26 0,-26 1,25-1,-24 0,-1 1,1 24,-1 0,-24 0,-1 1,-24-1,0 25,0 0,-1 0,-24 0,0 0,0 0,0 0,0 0,0 0,0 0,0-25,-24 25,-1-25,25 25,-25-25,0 1,-24-1,24 25,-25-25,25 0,-24 25,-1 0,25 0,1 0,-1 0,0 0,25 0,25 0,-25 0,49 0,1 0,0 0,-1-25,1 1,24-1,-24 0,-1 25,-24-25,0 25,0 0,0 25,-25 0,0 24,-25 1,25 0,0-1,-25 1,0-1,0 1,25-25,-24 0,-1-1,25 26,-25-25,0 0,0-25,25 24</inkml:trace>
  <inkml:trace contextRef="#ctx0" brushRef="#br0" timeOffset="36757.1023">18777 9947,'25'-25,"-25"0,50 0,-26 0,26-24,-25 24,0-25,24 26,-49-26,25 50,0 0,-25 0,0 0,0 25,0 24,0 1,0 0,0 24,0 0,-25-24,0 25,25-26,-25-24,25 25,-24-26,24 1,0 0,-25-50,0 50</inkml:trace>
  <inkml:trace contextRef="#ctx0" brushRef="#br0" timeOffset="36958.1138">18802 10294,'-25'0,"25"25,0-25,0 0,25 0,0 0,0 0,24 0,-24 0,25 0,-26 0,26 0,-25-25,24 25,-24 0,-25 0,50 0,-50-25,49 0</inkml:trace>
  <inkml:trace contextRef="#ctx0" brushRef="#br0" timeOffset="41483.3727">20985 8210,'0'-24,"0"24,-50 0,50-25,-25 25,1 0,24 0,-25 25,0-25,0 0,0 0,1 0,-26 24,0-24,1 25,-1 0,0 25,1-26,-1 51,1-1,24 1,-25-1,1 25,24 25,0-25,0 50,0 0,1 0,24 25,0-1,24-24,1 25,25-25,-1-1,1-24,24 0,26-24,-1-1,-25-25,50 1,0-26,0 1,0-25,0-25,0 0,-24-25,24-25,-25 1,0-51,-24 26,-1-50,25 0,-49-25,-1 0,-24-24,0 24,0-25,-25 1,-25-1,-25 0,1 26,-1 23,-49 1,25 0,-26 25,-24 25,0-1,0 26,0 24,0 0,0 25,25 0,25 0,-1 0,1 50,-1-50,50 25,1-25,24 24</inkml:trace>
  <inkml:trace contextRef="#ctx0" brushRef="#br0" timeOffset="42214.4145">21034 8905,'-24'-25,"-26"0,25 0,-24 1,-1 24,25 0,-24 0,-1 24,0 1,25 25,-24 24,24 1,0 24,-24 50,49 0,-25-1,25 26,0 0,25-1,-25 1,49-50,-24 0,49-25,-24 0,25-49,-1-25,25-25,25-25,-25-25,25-24,-24-25,24 0,-25-50,-25 25,1-25,-26 0,1 0,-50 25,0-25,-50 25,1 25,-26 0,1 25,-1 24,1 0,-25 25,24 25,1-24,0 24,-1 24,1 1,24 0</inkml:trace>
  <inkml:trace contextRef="#ctx0" brushRef="#br0" timeOffset="42528.4325">20712 9376,'0'25,"0"-25,0 0,0 74,0-74,0 0,25 25,-25-50,0 25,0 0,25 0,-25 0</inkml:trace>
  <inkml:trace contextRef="#ctx0" brushRef="#br0" timeOffset="42772.4464">21034 9401,'0'0,"0"0,0 25,75-25,-75 0,0 0,0 25,0-25,0 0,-25-25,50 25,-50 0,50 0,-25-25</inkml:trace>
  <inkml:trace contextRef="#ctx0" brushRef="#br0" timeOffset="42963.4573">21456 9351,'0'0,"0"0,0 0,0 0,0 0,0 0,0 0,-50 0,50 0,-24 0,24 0,0 0</inkml:trace>
  <inkml:trace contextRef="#ctx0" brushRef="#br0" timeOffset="43272.475">21010 9773,'0'0,"0"0,0 0,49 25,-49-25,0 0,0 0,0 0,0 0,-25 0</inkml:trace>
  <inkml:trace contextRef="#ctx0" brushRef="#br0" timeOffset="43527.4896">21034 10071,'0'49,"0"1,25 0,-25-26,-49 1,73-25,26 0,-25-25,24-24,-24-1,25 25,-25-49,-1 24,1-24,0 24</inkml:trace>
  <inkml:trace contextRef="#ctx0" brushRef="#br0" timeOffset="44393.539">21158 8285,'-24'0,"24"0,0 0,0 0,0 0,0 0,0 0,0-25,0 0,0 25,0-25,0 25,24 0,-24-24,25 24,0 0,0-25,24 25,-24-25,25 0,-1-24,1-1,0 25,-26-49,26-1,0 1,-26-1,1-24</inkml:trace>
  <inkml:trace contextRef="#ctx0" brushRef="#br0" timeOffset="49786.8476">22076 8781,'-25'-25,"25"50,0-50,0 25,0 0,-24 0,24 0,0-25,0 0,0 1,24-1,1-25,-25 1,25-1,0-24,0-1,24 1,-24-25,25 24,-1-24,-24 0,25 24,-1 1,1 24,-1 1,-24 24,25 0,-25 25,24 25,-24 0,25-1,-25 51,-1-1,1 1,25 24,-50 0,25 0,-1-24,-24 24,25-25,-25 1,-25 24,25-49,-24 49,-1-25,-25 1,-24-1,24 1,0-1,-24-24,24 24,-24-24,24-26,26 1,-1-25,0 25,0-25,25 0,0 0,0-25,0 25,0 0,0 0,0-25,0 25,0-24,0-1</inkml:trace>
  <inkml:trace contextRef="#ctx0" brushRef="#br0" timeOffset="50156.8688">22200 9153,'0'0,"0"-25,25 25,-25 0,25 0,-25 25,0-25,0 25,0 0,0-1,0 26,0 0,0-26,0 26,0 0,-25-26,25 1,25 0,-25-25,25 25,-1 0,1-25,25 0,-1 24,1-24,-25 0,24 0,1 0,-50-24,25 24,0-50,-25 25,0-24</inkml:trace>
  <inkml:trace contextRef="#ctx0" brushRef="#br0" timeOffset="50886.9105">22994 7640,'0'25,"-25"-25,25 49,-25-24,25 0,0 0,-24-25,24 24,-25-24,25 0,0 25,0-25,0 0,0 0,25 0,-25 0,0 25,24-25,-24 25,0 0,25-25,-25 24,25 1,-25 0,25 0,-25 0,49 0,-49-25,50 0,-50-25,50 25,-50-50,24 50,-24-50,0 1,0 24,0 0,-24-24,-1 24,0 25,-25-25,26 25,-1 0,0 0,0 0,50 25,-50-25,25 25,0-50,25 25</inkml:trace>
  <inkml:trace contextRef="#ctx0" brushRef="#br0" timeOffset="51187.9278">23068 6921,'0'-25,"0"25,0 0,0-25,0-25,0 100,-24 0,24 24,0-24,24 49,-24-50,25 1,-25 0,0-1</inkml:trace>
</inkml:ink>
</file>

<file path=ppt/ink/ink2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2-02T03:51:00.368"/>
    </inkml:context>
    <inkml:brush xml:id="br0">
      <inkml:brushProperty name="width" value="0.05292" units="cm"/>
      <inkml:brushProperty name="height" value="0.05292" units="cm"/>
      <inkml:brushProperty name="color" value="#FF0000"/>
    </inkml:brush>
  </inkml:definitions>
  <inkml:trace contextRef="#ctx0" brushRef="#br0">17512 3671,'0'0,"0"25,0 0,0-25,25 25,-25-1,0-24,0 25,0 0,0-25,0 50,-25-50,50 24,-50-48,25 24,0 0,0 0,-25-25,25 25,0-25,0 0,-25 0,25 1,0 24,0-25,-24 0,24 0,24 0,-24-24,0 49,0-50,0 25,25 0,-25 1,0 24,0-25,0 25,0-25,0 25,25 0,0 25,-25-25,25 0,0 25,-1-25,1 24,25-24,-25 25,24-25,1 25,-1-25,1 25,0-25,-1 25,1-25,24 0,1 0,-26 0,26 0,-1 0,-24 0,24 0,1 0,-1 0,-24-25,24 25,-24 0,24 0,-24 0,24 0,-24 25,-1-25,1 0,24 0,-24 0,-1 0,26 0,-26 0,26 0,-25 0,-1 0,26 0,-26 0,1 0,24-25,-24 25,24 0,-24 0,24 0,-24 0,-1 0,26-25,-26 25,1 0,24 0,1 0,-26 0,26 0,-1-25,1 25,-1 0,1 0,-1 0,0 0,1 0,-26 0,51 0,-51 25,26-25,-1 0,0 0,1 25,-1-25,1 0,-1 0,1 0,-1 25,0-25,-24 0,0 0,-1 0,1 0,-25 0,-1-25,1 25,0 0,-25 0,0 0,25 0,-25 0,0 0,0 0,0 0,0 25,0-25,-25 0,25 24,0 1,0 0,-25 25,25-25,0 24,0-24,0 25,0-1,0-49,0 25,0 0,0 0,25-25,-25 0,25 0,-25-50,25 50,-25-50,24 26,1-51,-25 26</inkml:trace>
  <inkml:trace contextRef="#ctx0" brushRef="#br0" timeOffset="3316.1897">18231 4911,'0'0,"-24"0,24 0,0 0,24 0,-24 0,0-24,25 24,-25-25,25 25,-25 0,0 0,0-25,0 25,0 0,0 0,0 0,0 0,0 25,0-25,0 0,0 0,0 25,0-25,-25 0,25 0,0 0,0 0,0 0,0 0,0 0,0 0,0 0,0 0,0 0,25-25,-25 25,0 0,0 0,0-25,0 25,0 0,0 0,0 0,0 0,0 0,0-25,0 25,0 0,0 0,0 0,0 0,0 0,0 0,-25 0,25 0,0 0,0 0,0 0,0 0,0 0,0 0,0 0,0 0,0 0,0 0,0 0,0 0,0 0,0 0,0 0,0 0,0 25,0 0,0 0,0-25,0 24,0 1,0 0,0 0,0 0,0-1,0 1,0-25,0 0,0 25,0-25,0 25,0-25,0 0,25 25,-25-25,0 0,0 0,0 0,-25-25,25 25,0-25,0 0,0 25,-25-25,25 1,0-1,0-25,0 25,0 1,0 24,0-25,0 25,0-25,0 25,0-25,0 25,0 0,0 0,0 0,0 0,0 0,0 0,0 0,0 25,0-25,0 0,0 0,-24-25,24 25,0 0,0 0,0 0,0 0,0 25,0-25,-25 25,25-25,-25 0,25 25,0-25,-25 24,25-24,-25 0,25 0,0 0,0 0,0 0,0 0,25 0,-25-24,0 24,25-25,-25 25,0-25,0 0,25 25,-25 0,25-25,-25 25,0 0,0 0,24 25,-24-25,0 25,25-25,0 25,0 0,0-25,-25 0,24 0,-24 24,25-24,-25 0,0 0,25 25,-25-25,0 0,-25 0,25 0,0 0,0 0,-25-25,25 25,0-24,0 24</inkml:trace>
  <inkml:trace contextRef="#ctx0" brushRef="#br0" timeOffset="6665.3813">18827 6375,'25'-25,"-25"25,0 0,0 0,0 0,0 0,0 0,0 0,0 0,0 0,-25-25,25 25,0 0,0 0,0 0,0 25,0-25,0 0,0 0,-25 0,25 0,0 25,0 0,0 24,0 1,0-25,0 49,0-24,0-1,0 26,0-26,25 1,-25 0,0-1,0 1,0-25,0-1,25 1,-25 0,0-25,0 25,0-25,0 0,0-25,0 25,0-50</inkml:trace>
  <inkml:trace contextRef="#ctx0" brushRef="#br0" timeOffset="7325.419">18752 6400,'0'0,"0"0,0 0,0 0,0 0,0 0,0 0,0 0,0 0,0 0,-24 0,24 0,0 24,0-24,-25 25,25-25,0 25,-25 0,25 0,0-25,0 24,-25-24,25 0,0 0,25 0,-25-24,0 24,0-25,0 0,25 0,-25 0,0 1,0-1,0 25,0 0,25-25,-25 25,0 0,0 0,0 0,24 25,-24-25,25 0,-25 25,25-25,-25 24,25-24,0 25,-25-25,0 25,0 0,24-25,-24 25,0-25,25 0,-25 24,0-24,25 25,-25-25,0 0,0 0,0 0,0-25</inkml:trace>
  <inkml:trace contextRef="#ctx0" brushRef="#br0" timeOffset="19738.1289">11832 7714,'0'-25,"-25"1,0-1,0 50,1-50,-1 25,0 0,0 0,0 25,1-25,-1 24,-25 26,25 0,1-1,-26 50,25-24,0 24,1 0,24 25,-25 0,25-24,0 24,25 0,-25 0,24-25,26 0,0-24,-1-1,1-24,24-26,1 1,24-25,-25-25,1 1,24-26,-25-24,1-1,-1-49,1 25,-26-25,1 25,-25-50,-1 25,-24 25,-49-25,24 24,-25 1,-24 0,0 49,-26 25,26 1,-25-1,24 99,1-74,24 25,-24-25,49 25,-25-50,26 25</inkml:trace>
  <inkml:trace contextRef="#ctx0" brushRef="#br0" timeOffset="20557.1758">10864 7863,'0'0,"0"0,0 25,25-25,-25 25,0-1,25 1,0 0,0 0,-1 0,1 0,25-1,-25 26,24-25,-24 0,-25-1,50-24,-50 25,25 0,-25 0,0 0,0-25,0 24,-25 1,25 0,-25 0,0 24,25 1,-25 0,0-1,1 26,-1-1,0 0,0 1,0-26,1 1,24 0,-25-25,0-1,25-48,-25-1,25-25,-25 0,25-49,0 0,0-25,0 0,0 0,25 0,-50 0,50 25,-50-1,25 1,0-25</inkml:trace>
  <inkml:trace contextRef="#ctx0" brushRef="#br0" timeOffset="25217.4424">12874 8582,'-25'0,"0"-24,0 48,25-24,0 0,-25 0,25 0,0 25,25-25,-25 25,0 0,25 0,0-1,0 26,24 0,26-1,-1-24,0 0,51 24,-1-24,0 0,24 25,26-25,0 24,24 1,1-1,24 26,0-1,0 1,0 24,26 0,-1 0,-25 0,25 1,-25-1,0-25,1 1,-51-26,26 26,-51-50,1 24,-49-24,-1 0,-25 0,1-1,-26-24,-24 25,-25-50,0 25,0-24,-25-1</inkml:trace>
  <inkml:trace contextRef="#ctx0" brushRef="#br0" timeOffset="26012.4878">15652 8533,'0'0,"0"0,0 0,0 0,-25 0,25 25,0 24,0 1,-25-25,25 49,-25 0,25 1,-24 24,-1-49,25 24,0-24,-25-1,25-24,-25 0,25-25,0 0,0-50,0 26,0-26</inkml:trace>
  <inkml:trace contextRef="#ctx0" brushRef="#br0" timeOffset="26836.535">17859 10244,'0'0,"-24"0,24 0,-25 25,0-25,0-25,25 25,-25 0,25 0,0 0,-24 0,24 0,0 0,24 25,-24-25,25 25,0 0,0 0,0-1,-1 1,26 0,-25 0,24 0,-24-25,0 24,0-24,-25 25,25-25,-25 25,0 0,-25-25,25 25,-25 24,0-49,0 50,-24-25,-1-1,25 1,1 0,-1-25,25 25,0-25,-25 0,50 0,-25 0,25 0,-25-25</inkml:trace>
  <inkml:trace contextRef="#ctx0" brushRef="#br0" timeOffset="27281.5604">18628 10344,'-24'-25,"-1"25,-25 0,25 0,0 25,1 24,-26 26,25-1,0 50,25 0,0 25,25-25,0 25,25-25,-1-25,1 0,24-24,1-51,-1-24,1-24,-1-1,-24-50,-1-24,1 0,-1-25,-49 25,0-25,0-25,-24 50,-26-1,0 1,1 25,-1 74,-24-50,24 25,1-24,-1 24</inkml:trace>
  <inkml:trace contextRef="#ctx0" brushRef="#br0" timeOffset="28232.6148">10666 9252,'-25'0,"0"0,-24 25,24-25,-25 25,1-25,-1 25,1-25,-26 24,1-24,-1 25,-24 0,-25 0,0 0,0-1,-25 1,-24 0,-26 25,25 24,-49 0,25 1,-25 24,24-25,1 26,24-26,0 25,1-24,49-26,0 1,25 0,24-26,1 1,49 0,-25 0,25 0,1-25,24 0,0 0,-25 24,25-24,0-24,25 24,-25 0</inkml:trace>
  <inkml:trace contextRef="#ctx0" brushRef="#br0" timeOffset="28672.64">6548 10567,'-24'0,"-1"0,25 0,0 0,0 0,0 0,-25 25,25-1,-25 1,0 0,25 0,-24 24,-1 1,0-25,25 0,0-1,0 1,25-25,0 0,-1 0,26 25,0-25,-1 0,1 0,-1 25,1 0,0-25,-26 24,1-24,0 25,0-50,-25 1</inkml:trace>
  <inkml:trace contextRef="#ctx0" brushRef="#br0" timeOffset="29060.6622">8012 8979,'0'0,"0"25,-25 25,0 49,0-25,1 26,-1-1,25 0,0 0,0-49,25-1,-1-49,26 0,25-49,-26-26,1 1,24-25,-24 0,-25-1,-1 1,-24 0,0 49,-49 1,-1 24,-24 25,-1 49</inkml:trace>
  <inkml:trace contextRef="#ctx0" brushRef="#br0" timeOffset="29653.6961">5556 11137,'-74'0,"-25"25,24 0,-74 49,75-24,24 49,1 0,24 25,0 25,50 0,0 0,24 25,1-26,24-24,26-24,-26-1,50-50,-25-49,0-24,25-26,-24-24,-1-26,-25-24,1-24,-1-1,-24 0,-50-25,0 1,0 24,-50 25,-24 25,-25-1,24 75,-49 1,25 48,0 1,24 75,-24-51,49 50,26-49</inkml:trace>
  <inkml:trace contextRef="#ctx0" brushRef="#br0" timeOffset="35428.0263">19348 11410,'0'0,"0"0,-25-25,25 25,0 0,0 0,0 0,0 0,0 0,0 25,0-25,25 25,-1-25,1 50,0-26,25 26,-1 0,26-26,-1 51,25-26,1 1,24 0,0 24,0-24,24-1,1 26,-25-26,25 26,-25-1,0-24,-25 24,1-24,-26-1,-24 1,-1-25,1 24,-25-24,-1 0,-24-25,0 0,0 0,0 0,0 0,0 0,0-25,0 25,0-25,0 25,0-49,0 49,0-50,25 25</inkml:trace>
  <inkml:trace contextRef="#ctx0" brushRef="#br0" timeOffset="35759.0453">21630 12005,'0'0,"0"-24,0 24,-25 24,25 1,0 25,25-1,-25 1,24 25,1-1,0 25,25-24,-1-1,-24 0,0 26,25-51,-50 26,0-26,0-24,-25 25,0-1,-25-24,1 0,-1 0,-24-25,24 24,-24-24,24 0,0 0,1-24,24-1,-25-25</inkml:trace>
  <inkml:trace contextRef="#ctx0" brushRef="#br0" timeOffset="36423.0833">18157 11361,'-25'0,"25"0,-25 0,-24 24,24 1,-25 0,1 25,-26-1,1 26,-25-26,0 50,-50-24,25 24,0 0,0 0,-25 1,25-1,0-25,25 1,24-26,1 1,-1-25,50 0,1-1,-1-24,25 0,0 0,0 0,0 0,25 0,-50-24,50 24,-25-25,24 25,-24-25</inkml:trace>
  <inkml:trace contextRef="#ctx0" brushRef="#br0" timeOffset="36700.0989">16421 12303,'0'0,"0"25,-25 0,-25 0,25 24,-24 1,-1-1,25 26,-24-26,-1 1,1 0,24-26,0 26,25-25,25 0,-25-1,25 1,24-25,1 25,-1-25,26 0,-26-25,51 25</inkml:trace>
  <inkml:trace contextRef="#ctx0" brushRef="#br0" timeOffset="37593.1502">22126 13246,'-25'0,"25"0,-25 0,25 0,-25 0,1 0,-1 25,0-1,0 26,0 0,1 24,-26 25,50 0,-25 1,50-1,-25 0,25 0,24-24,1-26,0 1,24-25,-24-25,24 0,0-25,1-25,-26 1,1-1,0-24,-26-1,-24 1,0-25,0 24,-49-24,24 49,-25-24,-24 24,24 1,1-1,-1 25,-24-24,49 49,-25-50</inkml:trace>
  <inkml:trace contextRef="#ctx0" brushRef="#br0" timeOffset="38293.1902">20861 11187,'-25'-25,"25"0,0 25,0-25,-25 1,25 24,0 0,0-25,0 25,0 25,-25-1,25 1,0 25,0 0,0-1,0 26,-24-1,24-24,0-1,0 1,-25-1,25-24,0 0,-25 25,25-50,0 24,0 1,0-25,0 0,0 0,0 0,0 0,0 0,0 0,0 0,25 0,-25-49,25 49,-25-50</inkml:trace>
  <inkml:trace contextRef="#ctx0" brushRef="#br0" timeOffset="39532.2603">15528 13221,'-50'-50,"25"25,-24 1,-1 24,25 0,-24 0,-1 24,0 1,1 25,24 0,-25 49,26 0,-1 25,25 0,-25 25,50 0,-25-25,49 0,-24 0,25-25,-1-25,26-49,-1 0,1-25,-1-25,25-24,-24-26,-1 1,1-50,-1 24,-24 1,-1-25,-24 0,-25 50,0-25,-25 24,-24 1,-1-1,-24 51,24-1,-24 0,-1 25,1 0,49 25,-25-25,26 0,-1 0,0-25</inkml:trace>
  <inkml:trace contextRef="#ctx0" brushRef="#br0" timeOffset="40232.3012">16594 11807,'0'0,"0"-25,-24 25,24 0,0-25,-25 25,25 0,0 25,-25-25,25 50,0-25,25 24,-25 1,25-25,-25 24,49-24,-24 0,0-25,24 0,-24-25,25 0,-25 0,-1-24,-24 24,25 0,-50-24,25-1,-24 25,-1 0,-25 25,1 0,24 0,-25 0,50 25,-25-25,50-25</inkml:trace>
  <inkml:trace contextRef="#ctx0" brushRef="#br0" timeOffset="41398.3679">22622 14387,'0'0,"0"0,0 25,25-25,-25 0,24 24,1 1,25 25,-25 24,24-24,-24 24,50 1,-26 24,1 0,-1 0,26 0,-26-24,1 24,0 0,-26-24,1-1,0 1,0-1,0-49,-25 24,0-24,0 0,0-50,-25 0</inkml:trace>
  <inkml:trace contextRef="#ctx0" brushRef="#br0" timeOffset="41850.3935">21704 14337,'0'25,"-25"-25,25 25,-49 24,24 1,-25 24,1 26,-26-1,26 25,-26 0,1-25,-1 25,1-25,24-24,1-1,24-24,0 24,-24-74,49 0,-25-25,25 1</inkml:trace>
  <inkml:trace contextRef="#ctx0" brushRef="#br0" timeOffset="42469.4289">15875 14337,'0'25,"0"-25,0 25,25 0,0-1,24 26,1 24,-1-24,26 49,-26-24,26 24,-26 0,26-25,-25 26,-1-26,1-24,-25 24,24-49,-24 0,0-25,-25 25,0-50,0 25,-25-25</inkml:trace>
  <inkml:trace contextRef="#ctx0" brushRef="#br0" timeOffset="42914.4546">14883 14536,'-25'0,"0"24,0-24,-24 50,-1-25,1 49,-1-24,-24 49,24-25,0 50,1-49,-1 24,0 0,26-24,-26-26,25 1,25 0,-25-26,25-24,0 0,0 25,0-50,25 1,-25-26,25-24</inkml:trace>
  <inkml:trace contextRef="#ctx0" brushRef="#br0" timeOffset="43852.5082">6276 12402,'-25'25,"25"-25,0 25,0-25,25 0,-1 25,1 0,50-1,-26 26,26-25,24 24,25-24,0 25,0-1,50-24,-26 25,26-25,0 24,-26-24,26 25,-25-1,-25 1,0-1,-25 1,-24 0,-26-1,-24 1,0 0,-25-26,0 1,-25-50,0 25,-24-74,-26 0</inkml:trace>
  <inkml:trace contextRef="#ctx0" brushRef="#br0" timeOffset="44532.547">4812 12576,'-25'0,"25"0,-25 0,1-74,-1 74,0 24,-25-24,1 25,-1 0,-24 0,-1 24,-24-24,0 50,-25-26,0 26,0-26,-25 50,25-24,-25-1,0 1,25-26,0 26,-24-26,48 1,1 0,0-26,24 1,26 0,-26 0,51-25,-26 25,50-1,0-48,0 24,0-25,50 0</inkml:trace>
  <inkml:trace contextRef="#ctx0" brushRef="#br0" timeOffset="45078.5784">8086 11981,'0'0,"25"49,-50-24,-49 49,74-24,0 25,-25-1,25 0,0-24,0 24,0-49,0 25,0-75,0 25,-25-50,25 1</inkml:trace>
  <inkml:trace contextRef="#ctx0" brushRef="#br0" timeOffset="46170.6408">3026 11931,'0'0,"0"0,0 25,99 0,-99-1,0 26,0 0,0-1,0 26,0-1,-24 1,24-26,0 1,0-1,0 1,0-25,-25-25,25 0,0 25,0-25,0 0,0 0,0 0,0 0,0 0,0 0,0 0,0 0,0 0,0 0,0 0,0 0,25 24,-1-24,-24 25,25-25,0 25,0-25,24 0,-24 0,0-25,25 0,-26 1,1-1,0-25,0 1,0-1,-25 25,0-49,0 24,0 1,0-26,0 25,-25 1,0-1,0 25,0 1,1-1,-26 25,0 0,26 0,-26 25,25-1,-24 1,24 25,25-25,0-1,0-24</inkml:trace>
  <inkml:trace contextRef="#ctx0" brushRef="#br0" timeOffset="47335.7072">8731 13816,'0'25,"-25"-25,1 25,-1 24,25 1,0 24,0 1,0 24,25 25,-1-25,1 25,25 0,-1-24,1-26,0 0,24-24,-24-25,24 0,-24-50,-1 25,26-50,-26 25,1-24,0-26,-26 1,1 24,0-49,0 50,-25-51,0 26,-25-1,0 1,0-25,-24 24,-1 26,-24-1,24 1,-24 24,-1 0,1 0,24 25,-24 0,24 25,25-25,1 25,-1-25,0 0</inkml:trace>
  <inkml:trace contextRef="#ctx0" brushRef="#br0" timeOffset="48190.7564">1811 13891,'0'0,"-25"-25,0 50,0-50,1 50,-1-1,0 1,0 25,-25-1,26 26,-1 24,25 25,0-25,49 50,-24-50,25 1,0-1,24-50,0 1,1-50,24-50,-25 1,1-26,-1-24,-24 0,-25-25,24 25,-49-1,-25 1,1 25,-26-1,0 26,-24 24,0 25,-1 0,26 50,-1-1,25-24,0 25,75-1</inkml:trace>
  <inkml:trace contextRef="#ctx0" brushRef="#br0" timeOffset="48895.7962">9748 15131,'0'0,"25"49,-25-24,50 25,-1-1,1 51,-1-26,26 25,-25 25,24 0,-24-24,-1-1,-24 0,25-25,-26 1,1-26,-25-24,0 0,0-25,-25 0,-24-50</inkml:trace>
  <inkml:trace contextRef="#ctx0" brushRef="#br0" timeOffset="49362.8232">8830 15329,'-24'75,"-26"-26,0 51,1-26,-1 25,1-24,-1 24,0-25,1 1,-1-1,25-24,-24-1,24-24,0 0,0-25,25 0,0 0,-24-25,-1 0</inkml:trace>
  <inkml:trace contextRef="#ctx0" brushRef="#br0" timeOffset="49944.8567">2431 14858,'0'25,"0"-25,0 0,25 0,-25 25,0 24,24-24,1 25,25-1,-25 50,24-24,1-1,24 1,-24 24,24-25,-24 1,24-1,-49 1,25-26,-1 1,1 24,-25-74,0 75,-25-51,0 1,0 0</inkml:trace>
  <inkml:trace contextRef="#ctx0" brushRef="#br0" timeOffset="50388.8821">1538 15230,'0'0,"-25"0,0 25,0 0,-24-1,-1 26,25 25,-24-1,-1 25,25 0,-24 1,-1-1,25 25,1-50,24 1,-25-26,25 26,0-75,0 0,0 0,0 0</inkml:trace>
  <inkml:trace contextRef="#ctx0" brushRef="#br0" timeOffset="51096.9226">10418 15056,'-25'0,"50"0,-25 0,0 25,0 25,-25-1,25 1,0 24,-25 1,25-25,-24-1,24 1,-25-25,0-50,0 0</inkml:trace>
  <inkml:trace contextRef="#ctx0" brushRef="#br0" timeOffset="51561.9492">7937 15156,'0'49,"0"1,-24 24,24 1,24-1,-24 1,0-1,25 0,0-24,0-50,0 0,24 0,-24-50,0-24,0 0,0-1,-25 1,0 24,0-24,-25 24,25 50,-25-25,-25 0,26 25,-26 0,25 0,0-49</inkml:trace>
  <inkml:trace contextRef="#ctx0" brushRef="#br0" timeOffset="52030.976">3076 14908,'25'49,"-25"-49,24 50,-24-1,25 1,-25 0,0 24,25-24,-25 24,0-24,0-25,0 24,-25-49,0 0</inkml:trace>
  <inkml:trace contextRef="#ctx0" brushRef="#br0" timeOffset="52590.008">645 15180,'0'0,"25"50,-25-50,0 0,0 74,0-24,25 0,-25-1,24 1,-24-50,50 50,-50-50,74 0,-74 0,50-100,0 51,-50-26,24 26,-24-1,0 50,-24-74,-26-1,50 75,-74 50,24-1,0 1</inkml:trace>
  <inkml:trace contextRef="#ctx0" brushRef="#br0" timeOffset="53238.045">967 16619,'-49'75,"49"-75,-75 99,51-25,24 25,-25 1,25-1,25 0,-1 0,51-24,-1-26,1-24,24-25,0-25,0-24,0-26,-24 1,-26-25,1 24,0 1,-50-25,-25 24,0 50,-25-24,1 49,-26 0,-24 0,50 25,-51-1,51 26,-1-25,50-25,-25 49</inkml:trace>
  <inkml:trace contextRef="#ctx0" brushRef="#br0" timeOffset="53725.0729">3299 16743,'-50'25,"1"-25,24 50,0-1,0 50,25-24,25 49,0-25,25 0,24-24,0-1,1-49,-1-50,1 0,-1-49,1-25,-26-1,-24 1,0-25,-25 25,-25 25,0-1,-24 26,-26 24,50 25,-49-25,49 50,0-25,50 0</inkml:trace>
  <inkml:trace contextRef="#ctx0" brushRef="#br0" timeOffset="54349.1086">8161 16545,'-50'-25,"-24"50,24-25,-99 25,100 49,-1 0,25 26,0 24,25 0,25 24,0-48,25-1,-26 0,51-74,-26-25,26 0,-25-75,24-24,-49 0,24-25,-24 25,-25-25,-25 25,1 24,-26 26,0 24,-24 25,-1 0,1 25,24 49,26-24,48-1,1-24</inkml:trace>
  <inkml:trace contextRef="#ctx0" brushRef="#br0" timeOffset="54826.1358">10120 17016,'-49'0,"-1"0,0 0,1 25,49 0,-25-1,25 51,25-26,0 26,24-1,1 1,24-26,1-24,-1 0,1-50,-1 0,0-49,-49 24,25-24,-50-1,0 1,-50 24,1 1,-26 24,-24 25,25 0,-26 25,26 24,24 1,1-25,49 24</inkml:trace>
  <inkml:trace contextRef="#ctx0" brushRef="#br0" timeOffset="55480.1733">14287 15949,'-99'50,"0"24,0 50,-25 50,99-50,25-25,0 1,25-26,24 0,1-49,24 0,1-25,-1-25,-24-24,-1-1,1 0,-25 1,-25-26,-25 26,0-1,-49 1,24 24,-49 0,49 25,-24 0,24 0,50 25,0-25,25 49,50-49</inkml:trace>
  <inkml:trace contextRef="#ctx0" brushRef="#br0" timeOffset="55933.1992">16669 15974,'-25'-25,"-25"-24,1 49,-75 0,99 25,0 49,0 0,25 1,50-1,-25 50,24-49,1-1,24-24,1-25,24-25,-25-25,26-50,-51-24,26 25,-26-26,-24-24,-25 25,0 25,-50-25,1 24,-26 26,26 49,-26-25,26 25,-1 0,25 49</inkml:trace>
  <inkml:trace contextRef="#ctx0" brushRef="#br0" timeOffset="56708.2435">20762 15900,'-75'0,"25"-25,-49 0,50 25,24-25,-25 25,1 0,24 25,0 0,0 0,25 49,0 1,25-1,25 25,-1 0,1-24,49-1,-25 1,26-75,-26 25,25-50,-24 0,-1-25,-24-24,-1 24,-49-49,0 25,0-1,-49 1,-26-1,26 1,-50 24,24 1,26 24,-26 25,25 0,26 0,24 25,24 0,1-1</inkml:trace>
  <inkml:trace contextRef="#ctx0" brushRef="#br0" timeOffset="57385.2823">23292 16222,'0'-25,"0"1,-25 24,0 0,0-100,0 125,-24 25,24-1,0 26,0-1,25 1,0 24,0-25,25-24,0 0,25-26,-1-24,26-24,-26-1,1-25,-25 1,24-1,-49-24,25-1,-50 25,0 1,1-1,-1 1,-25-1,1 25,49 0,-50-24,50-1,-50 1,50-1</inkml:trace>
  <inkml:trace contextRef="#ctx0" brushRef="#br0" timeOffset="57632.2963">23242 14387,'0'25,"0"24,0-24,-25 49,50 1,-50-26,25 26,-25-26,25 1</inkml:trace>
  <inkml:trace contextRef="#ctx0" brushRef="#br0" timeOffset="58446.343">20737 14412,'0'24,"-25"-24,25 25,25-25,-50 25,0 25,0-1,25-24,-25 25,25-1,25 1,-25-25,50-1,-25 1,0-50,24 25,-24-49,25 24,-26 0,1-24,0-1,-25 25,0-24,0 24,-25-25,-24 50,24-25,-25 1,25 24,-24 0,24-25,-25 0</inkml:trace>
  <inkml:trace contextRef="#ctx0" brushRef="#br0" timeOffset="58987.3739">16545 14163,'0'25,"0"0,0 0,0 0,0 24,25 26,-25-26,0 1,0 0,0-1,0-49,24 0,-24-74,25-1</inkml:trace>
  <inkml:trace contextRef="#ctx0" brushRef="#br0" timeOffset="60239.4455">13965 14660,'-25'0,"0"0,1 0,24 24,-25 1,25 0,0 0,0 0,25 24,-1-24,1 0,0-25,25 0,-1 0,-24 0,0-50,0 25,-1 1,-24-26,0 25,0 0,-24 1,-1-1,0 25,25 0,-50-25,26 50,-1-50,25 0</inkml:trace>
</inkml:ink>
</file>

<file path=ppt/ink/ink2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2-02T03:52:31.377"/>
    </inkml:context>
    <inkml:brush xml:id="br0">
      <inkml:brushProperty name="width" value="0.05292" units="cm"/>
      <inkml:brushProperty name="height" value="0.05292" units="cm"/>
      <inkml:brushProperty name="color" value="#FF0000"/>
    </inkml:brush>
  </inkml:definitions>
  <inkml:trace contextRef="#ctx0" brushRef="#br0">15304 8855,'0'0,"0"25,0-25,0 0,0-74,0 74,0 0,-24 0,24 0,0 0,0 0,-25 0,25 0,-25 0,25 0,0 0,-25 0,0-25,25 25,-24 0,-1-25,25 25,-25 0,25-25,-25 25,0 0,1 0,-1 0,-25-25,25 25,-24 0,24 0,0-24,-24 24,24 0,-25 0,1 0,-1 0,25 0,-24 0,-1 0,0 0,1 0,24 0,-25 0,25 0,1 0,-26 0,25-25,-24 25,24 0,-25 0,1 0,24 0,-25 0,1 0,-1 0,0 25,1-25,24 24,-25-24,1 25,-1 0,1 0,24 24,0-24,-25 0,26 0,-1 24,0 1,0 0,-24-1,49 1,-50 0,50 24,-25-24,0-1,25 26,0-26,0 1,0-1,0 1,25 0,0-1,0 1,24-25,-24 24,25 1,-25-1,24 1,1 0,24-1,-24-24,-1 25,26-25,-26-1,51 1,-26 25,0-50,26 25,-26-25,25 24,1-24,-1 0,0 0,25-24,-25 24,0-25,-24 0,24 0,0 0,-24-24,-1 24,-24-25,24 26,-24-51,-1 25,-24 1,0-26,-25 26,25-50,-50 24,25-24,-50 0,1 0,-1 24,-24 1,24-1,-24 26,-26-1,26 25,24 0,-24 1,24 24,26 0,-1-25,25 25,25-25,-1 25</inkml:trace>
  <inkml:trace contextRef="#ctx0" brushRef="#br0" timeOffset="1093.0626">18604 8830,'0'0,"-25"-24,0 24,0 0,0-25,0 25,-24-25,-1 25,1-25,-1 25,-24-25,24 1,-49 24,24-25,1 25,0 0,-1 0,-24 0,25 0,-26 0,26 0,-1 25,1-25,0 0,-1 24,-24 1,25 0,24 0,-49 24,49-24,-24 25,24 24,-24-24,24 49,1-24,24-1,-25 25,25 0,25-24,-25 24,50-25,-25 1,25-1,0 1,25-1,24 1,-24-26,49-24,-25 25,25-1,1-24,24-25,0 25,-25-25,50 0,-25 0,0-25,0 25,0-25,-25 0,25 1,-25-1,0 0,1 0,-26-24,25-1,-24 0,-1 1,-24-1,24-24,-49-1,25 1,-26-1,1-24,-25 25,0-25,0 24,-25-24,1 49,-26-24,0 24,-24 1,24 24,-49 0,25 25,-26 0,26 0,0 25,-1 0,26-1,-1-24,25 25,25-25,25 0</inkml:trace>
  <inkml:trace contextRef="#ctx0" brushRef="#br0" timeOffset="2105.1205">21282 8830,'25'0,"-25"-24,0-1,0 0,-25-25,25 26,-24-1,-1 0,-25 0,1 0,-1 25,0-24,-24 24,0 0,-1 0,1 0,-1 24,1-24,-1 0,1 25,0-25,-1 0,-24 25,25 0,-1 0,-24-25,25 49,-1-24,1 25,-25-1,24 26,25-1,-24 1,24-1,1 25,-1 0,25 1,25-1,0 0,0 25,25-25,25-24,24 24,-24-25,49-24,0 0,25-1,-24-24,48 0,-24-25,25 0,25 0,-25 0,0-25,-1 0,1 0,0 1,0-1,-25 0,-25 0,0 0,1-24,-26-1,0 0,-24 1,-25-26,0 1,-1-25,-24 0,-24-1,-1 1,-25-25,1 25,-51 0,26-1,-25 26,-1 24,-24 1,25-1,0 25,0 25,0 0,24 0,1 0,24 0,50 25,-25 0,50 0,0-25</inkml:trace>
  <inkml:trace contextRef="#ctx0" brushRef="#br0" timeOffset="3207.1835">23713 8706,'-25'0,"1"-24,-1 24,-25 0,1 0,-1 0,0 0,1 24,-26 1,1 0,24 0,-24 24,0 1,24 0,0-1,1 26,-1-26,1 26,24-1,0 1,25-1,-25 0,25 1,0-1,0 1,25-1,-25 0,25 1,0-26,24 26,1-25,-1-1,1 1,24-1,-24-24,24 0,26 0,-26-25,25 0,-24 25,-1-25,25 0,-24-25,-1 25,1 0,-1-25,-24 0,24 0,0 1,-24-1,24 0,-24 0,0 0,24 1,-24-1,-1 0,1 0,24 25,-24-25,-1 0,1 25,-25 0,25-24,-50 24,74-25,-74 25,50-50,-50 50,24-74,-24 74,25-50,-25 50,0-99,0 74,0-49,0-1,0 26,0-26,0 26,0-26,-25 26,1-26,-1 26,0-1,-25 25,1-24,-1-1,0 25,-24 0,0 1,-26 24,1-25,0 25,25 0,-26 0,1 25,25-25,-25 24,24 1,25-25,1 25,-1 0,25-50</inkml:trace>
  <inkml:trace contextRef="#ctx0" brushRef="#br0" timeOffset="8133.4653">15354 4440,'0'0,"0"-25,0 25,0 0,0 0,0 0,0-25,0 25,0 0,0 0,-25-24,0 24,25-25,-24 25,-1-25,0 25,25 0,-50 0,50 0,-24 0,-1 0,0 0,0 25,0 0,25-25,-24 24,-1-24,25 25,-25 0,25 0,0 0,-25-1,25 1,0 0,0 25,0-26,0 26,25-25,-25 24,0 1,0 0,25-25,-25 24,0 1,0-25,25 24,-1-24,-24 0,0 0,25-1,0 26,-25-25,0-25,25 25,-25-1,25 26,-1-50,1 25,0 0,-25-1,25-24,0 0,-1 0,26 0,-25 0,0 0,24-24,-24-1,0 0,0 0,24 0,-24-24,0 24,0-25,0 1,-1-1,-24-24,25-1,-25 1,0-1,-25 1,25 0,-24-1,-1 26,-25-1,25 0,-24 50,24-24,0 24,0-50,25 50,-24 0,24 0,-25 0,25 0,0-50,25 26,-1 24</inkml:trace>
  <inkml:trace contextRef="#ctx0" brushRef="#br0" timeOffset="9546.5461">15503 4142,'0'25,"0"0,0 0,25 0,-25-25,0-25,0 25,25-50,-25 25,0-24,24-1,-24 1,-24-1,24 0,0 1,-25-1,25 1,-25 24,0 0,25 0,0 25,0 0,0 0,0 25,0 0,25 0,0-1,24 26,-24 0,25-26,-25 26,24-25,-24 0,0-1,0 1,-1-25,1 25,-25-25,0 0,-25-25,1 25,-1-25,0 1,-25-1,1 25,-1-25,1 0,-1 25,25 0,0 0,1 0,24 0,24-25,1 1,0-1,25 0,-1-25,1 26,-1-1,1 0,-25 25,0 0,-1 0,-24 25,0 0,-24 24,24 1,-25-1,0 1,0 0,0-1,1-24,24 0,0 0,-25-25,25 24,0-48,0 24,25 0,-25 0,24-25,-24 0,25 25,0-25,25 25,-50-25,24 1,1-1,-25 0,0 0,0 0,0 1,-25-26,1 0,24 1,-25-1,0 25,25-24,-25 24,25 0,-25 25,25 0,25 0,0 25,0 0,0-25,24 49,1-24,-25 0,24 25,1-50,-25 24,-1-24,1 25,-25-25,25 0,-25 0,0 0,-25 0,0 0,1 0,-26 0,0 0,26 0,-26 0,25 0,0-25,1 25,48-24,-24 24,25-25,0 0,25-25,-26 25,26 1,0-26,-26 25,1 0,0 25,-25 0,0 25,0 25,-25-25,0 24,1 26,24-1,-25-24,0 24,0-24,25-1,0 1,0-50,0 0,0-25,25 0,-25-49,25 24,-25-74,25 25</inkml:trace>
  <inkml:trace contextRef="#ctx0" brushRef="#br0" timeOffset="30447.7416">17661 10542,'0'0,"0"0,0 0,0 0,0 0,0 0,-25 0,25 0,0 0,0 0,-25 0,25 0,0 25,0-25,-24 25,24-25,0 24,0 1,0-25,0 25,-25 0,25 24,0 1,-25-25,25 24,-25 1,0 0,25 24,-25 0,1 1,-1-1,0 1,0 24,-24-25,24 26,0-26,-25 25,26 0,-26-24,0-1,26 25,-26-49,0 25,1-1,-1 0,25-24,-24 24,-1 1,-24-26,24 26,1-26,24 26,-25-1,1-24,-1 24,0-24,25-1,-24 1,24-25,0 0,0 0,-24-1,49 1,-25 0,0-25,25 25,0-25,0 0,0 0,0 0,0 0,0 0,-25 25,25-25,0 0,0 0,0 0,0 0,0 0,0 0,0 0,0 0,0 0,0 0,0 0,-24 0,24 0,0-25,0 25</inkml:trace>
  <inkml:trace contextRef="#ctx0" brushRef="#br0" timeOffset="31365.7941">16148 13047,'-25'-25,"25"25,-25 0,25 0,0 0,0 0,-25 0,25 25,-24-25,24 25,0 0,-25 0,0 24,0 1,0 0,1-1,-1 1,25-1,-25-24,0 0,25 0,0-25,0 0,0 25,0-25,0 24,25-24,0 0,0 0,-1 25,1-25,0 0,0 0,0 25,-1-25,1 0,0 0,0 0,-25 0,0 25,25-25,-1 25,-24-75,25 100,-25-50,0 0,0-25</inkml:trace>
  <inkml:trace contextRef="#ctx0" brushRef="#br0" timeOffset="32222.8431">17338 12229,'0'-25,"-24"50,24-25,-25 0,0 0,25 25,-25-25,25 24,-25 1,25 0,-24 0,24 24,0-24,0 0,0 25,0-1,0-24,0 0,24 24,-24-24,25 0,0-25,-25 25,50-25,-50 0,24 0,1 0,0 0,0-25,0 0,-1 0,1 1,-25-1,25 0,0 0,-25-24,25 24,-25-25,25 25,-25-24,0 24,-25 0,25-24,-25 24,25 0,-25 0,0 0,0 0,1 25,24 0,-25 0,-25 0,50 25,-25-25,1 25,24 0,0-25,24 0,-24-50</inkml:trace>
  <inkml:trace contextRef="#ctx0" brushRef="#br0" timeOffset="51814.9635">18281 8582,'25'0,"-25"0,0 0,0-24,0-1,0 0,0 0,25-24,-25 24,0-25,0 25,0 1,0-26,-25 25,25 0,0 25,0-24,0 24,-25 0,25 0,0 0,0 0,25 0,0 24,-25 1,24 0,-24 0,25 24,0-49,0 50,0-25,-1 0,1-1,-25 1,25-25,-25 0,0 25,0-25,0 0,0 0,-25-25,0 25,1 0,-26-25,25 1,-24 24,24 0,-25-25,25 25,1 0,-1 0,25 0,0 0,0 25,25-25,-1 0,1-25,0 25,25-25,-26 0,1 0,0 25,25-24,-26-1,1 0,-25 0,25 25,-25 0,0 0,0 0,0 0,0 25,-25 0,25-25,0 25,-25-1,1 1,24 0,0 0,-25 0,25-1,-25 1,25 0,0-25,0 25,-25 0,25-25,0 24,0-24,0 0,0 0</inkml:trace>
  <inkml:trace contextRef="#ctx0" brushRef="#br0" timeOffset="123949.0895">17686 9947,'-25'-25,"25"25,0 0,0 0,0 0,-25 0,25 0,0 0,0 0,-25 25,25-25,0 0,0 0,0 0,0 0,0 0,0 0,0 0,0-25,0 25,0 0,0 0,0 0,0 0,0 25,0-25,25 0,-25 0,25 0,-25 0,0 0,25 0,0 24,-25-24,24 0,1 0,0 0,0 0,-25 0,25 0,-1 0,1-24,0 24,0 0,0 0,-1-25,26 25,-50 0,25-25,24 25,-24 0,0 0,0-25,0 25,-1 0,1 0,0 0,-25-25,25 25,0 0,-25 0,0 0,24 0,-24 0,0 0,0 0,0 0,0 25,0-25,0 0,0 0,0 0,25 25,-50-50,25 25,0-25,0 1</inkml:trace>
  <inkml:trace contextRef="#ctx0" brushRef="#br0" timeOffset="124421.1165">21803 2853,'0'-25</inkml:trace>
  <inkml:trace contextRef="#ctx0" brushRef="#br0" timeOffset="124466.1191">21803 2803,'0'-25</inkml:trace>
  <inkml:trace contextRef="#ctx0" brushRef="#br0" timeOffset="125602.1841">21803 2753,'0'-49,"0"24,0-25,-24 25,24 1,0-26,0 25,0 0,0 25,0 0,24-49,-24 49,0 0,0 49,0-49,0 50,0-25,0 24,-24 26,24-1,0-24,0 24,0 1,0-26,0 26,0-26,24 1,-24 0,0-26,0 1,0-25,0 25,0-25,0 0,0-50,25 50,-25-74,25 24,0 1,0-26,-25 1,24 0,1-1,0 26,0-26,-25 25,99 26,-74-26,-25 25,0 25,0 25,0 0,0 24,-25 1,-49 25,49-1,25 25,0 0,0-24,25 24,-1-25,1-49,0 25,25-25,-1-50,1 0,-1 0,1-24,0-1,-1-24,-24-1,0 1,-25 24,0-24,-25-1,-25 26,26-1,-26 25,0-24,1 49,-1 0,1 0,49 24,-25-24,25 25,-25-25,50 25,-25-50,25 50,-25-75,24 50,26-24,-25-1,24 0,1-25,0 26,-1-1,-24 25,0 0,24-25,-24 25,0 0,-25 0,25 25,-25-25,0 0,25 25,-25-25,0 0,0 0,24 0,-24 0,0 0,0 0,0 0,0-25,0 25,0 0,0 0,0 0,0-25,0 50,0-50,25 50,-25-25,0 0,-25 0,25 25,0-1,0 26,0 0,0-26,0 51,0-25,0 24,0 0,0-24,0 49,0-49,0 24,0-24,0-1,0-24,0 25,25-25,-25-25,0 24,0-48,0 24,0-50,0 25,0 0</inkml:trace>
  <inkml:trace contextRef="#ctx0" brushRef="#br0" timeOffset="129606.4131">22994 2555,'0'0,"0"0,0 0,0 0,25-25,-25 25,25 0,-25-25,24 25,-24 0,0 0,25-25,0 25,-25 0,0 0,0 0,0 0,0 0,0 0,25 0,-25 0,25 0,-25 0,0 0,0 25,0-25,24 0,-24 0,0 0,0 0,-24 0,24 0,-25-25,25 25,-25 0,25 0,0 0,0 0,-25 25,25-25,-25 0,25 0,0 0,0 25,-24-25,24 25,-25-25,25 25,-25-25,0 24,25 1,-25 0,25 0,-24 0,-1 0,25-1,-25 1,25 0,-25 25,25-26,-25 1,25 0,0 25,-24-1,24-24,0 0,0 24,0-24,24 25,-24-25,25-1,-25 26,0 0,25-26,0 26,-25-25,25 0,-1-1,1 26,0-25,0 0,24-25,-24 0,25 24,-25-24,24 0,1 0,-25-24,24 24,1-25,-25-25,-1 25,1-24,25 24,-25 0,-25-24,24-1,1 0,-25 1,25-1,-25 1,0-1,0 0,0 1,0-1,0 1,-25-1,0 0,1 26,-1-26,0 25,-25-25,26 26,-1-1,0 0,0 0,0 25,1-25,-1 25,0 0,25 75,-25-100,0 50,25 0,-24-25,-1 24,25 1,-25-25</inkml:trace>
  <inkml:trace contextRef="#ctx0" brushRef="#br0" timeOffset="140923.0603">15577 13519,'0'0,"0"24,-24-24,-1 0,25 0,-25 0,25 0,-25 0,25 0,-25 0,1 0,-1 0,25 0,-25 0,0 0,25 25,-25-25,0 0,1 0,-26 0,25 25,0-25,-24 0,24 0,-25 25,1 0,-1-25,-24 24,24-24,-24 25,-1 0,1 0,-25 0,0-25,-1 24,1 1,-25 0,0-25,0 25,0 0,0-1,-25 1,25 0,-25 0,0-25,1 25,-1-1,0-24,-25 0,26 0,-26 0,25-24,-25 24,26-25,-26-25,25 25,-25 1,26-26,-1 0,0 26,0-26,0-24,1 24,24 0,-25-24,25 0,0-1,24 1,-24-1,25-24,0 25,0-26,0 1,-1 0,26 0,-1 0,1-1,0-24,-1 25,26-25,-1 25,0-25,1 25,-1-1,25 1,-24 0,24 25,0-26,0 26,1-1,24 1,-25 0,25-1,0 26,0-1,-25 0,25 26,0-26,0 25,0 25,0 0,0 0,0-25,0 25,0 0,0 0,0 0,0 0,0 0,0 0,0 0,0 0,0 0,-25 25,25-25,0 25,0 0,0 0,-25 24,25 1,0-1,-24 26,24-26,-25 26,25-26,-25-24,25 0,0 0,0-25,-25-25,25 0,0-24,0-26,0-24,0 0,0 0,0-1,0 1,0 25,0-1,0 26,25-1,-25 25,25 25,-25 0,25 25,-1 25,1-25,25 24,-25 1,-1-1,26-24,-25 25,0-1,24-24,-49-25,25 25,0 0,0-25,-1 0,-24-25,25 25,-25-25</inkml:trace>
  <inkml:trace contextRef="#ctx0" brushRef="#br0" timeOffset="143657.2168">18182 10815,'0'0,"-25"-25,25 0,0 0,-25 25,25-24,0 24,-25-25,25 25,0 25,0-1,0 26,25 0,-25 24,25 0,-25 50,25 1,0 23,-1 1,1 0,0 0,25-25,-26 25,-24-25,25-25,0 25,0-25,-25-24,25-1,-25 0,24-49,-24 25,25-1,-25-24,0 0,25 0,-25 0,0-1,25-24,-25 25,0-25,25 25,-25-25,0 0,0 0,0 25,0-25,0 0,0 0,0 0,0 0,0 0,0 0,0 0,0 0,0 0,25 0,-25 0,0 0,-25-25,25 25</inkml:trace>
  <inkml:trace contextRef="#ctx0" brushRef="#br0" timeOffset="144245.2504">18703 11857,'0'0,"0"0,0 0,0-25,25 0,-25 0,24 0,-24-24,0 24,25-25,0 26,-25-1,0 25,25-25,-25 25,25 50,-25-50,0 49,0 1,24-1,-24 1,0 24,0 1,0-26,0 26,0-26,0 1,0 0,25-1,-25-24,0 0,0-25,0 0</inkml:trace>
  <inkml:trace contextRef="#ctx0" brushRef="#br0" timeOffset="144488.2643">18752 12328,'0'0,"0"0,25 0,0 0,25 0,-26-25,1 25,25 0,-25 0,24 0,-24 0,49 0,-74 0,25 0,0-25,-25 1</inkml:trace>
  <inkml:trace contextRef="#ctx0" brushRef="#br0" timeOffset="147832.4553">18678 13320,'0'25,"0"-50,0 50,-25-25,25 0,-25 25,25-25,0 0,0 0,0 0,0 0,0 0,0 0,0 0,0 0,0 0,0 0,0 0,0 0,0 25,0-1,-24-24,24 50,-25-25,25 24,0 1,-25 24,0 1,25-26,-25 51,-24-26,24 0,-25 1,1 24,-26 0,26 1,-51-26,26 25,-25 0,0-24,-1 24,-24-25,0 1,0-1,-25 1,1-1,-26 0,0 1,1-25,-51 24,26-24,0-26,-26 1,1 0,0-25,-25 0,25-50,-1 26,-24-26,25-24,0-1,0-24,-1 0,1-1,25-48,24 24,-24-25,24 0,25 0,-25-25,50 1,0-1,0-24,25 24,0-24,25-1,-1 1,26-1,-1 26,25-1,0-24,1 49,-1-25,25 1,0 49,0-25,25 25,-25 24,24-24,-24 50,0 0,0 24,25 0,-25 26,0-1,0 0,0 25,0 0,0 0,0 0,0 0,0 0,0 25,0-25,-25 25,25-25,0 24,-24-24,-1 25,0 25,0-25,0 24,0 1,-24-1,24 1,0 0,25-1,-25-49,1 25,24-25,24 0,1-25,-25-24,25-26,25 1,-26-25,26 24,-25-24,0 25,24-1,-24 50,-25-24,25 49,-25 25,25-1,0 26,-25 49,24-24,-24 24,25-25,0 1,-25-1,25-24,0-1,-1-24,1 0,-25-25,25 0</inkml:trace>
  <inkml:trace contextRef="#ctx0" brushRef="#br0" timeOffset="150581.6128">4589 10319,'0'0,"0"-25,0 25,25-25,-25 25,0-25,0 25,0 0,0 25,0 0,0 0,24 0,-24 24,0 26,0-1,0 25,0 0,0 1,0 24,-24 0,-1 0,25 0,-25 0,25 0,-25-25,0 0,25-24,-24-1,24 0,-25-24,25 24,0-49,0 25,0-25,0 0,0-1,0 1,0-25,0 25,0 0,0-25,0 25,0-1,25-24,-25 25,0 0,0-25,0 0,0 25,0-25,0 0,0 25,0-25,0 24,0-24,0 0,0 0,0 0,0 0,-25 25,25-25,0 0,0-25,0 25,-25-24,25 24</inkml:trace>
  <inkml:trace contextRef="#ctx0" brushRef="#br0" timeOffset="150889.6304">4316 12129,'0'0,"0"0,0 0,0 0,0 50,0 0,0 24,0 25,0 1,0-1,0 25,0-50,0 25,25-49,-25 0,0-26,25-24,-1-24,1-26,0 25,0-49,24 24,-24 1,25-1,-25-24,24 49,-24-25,0 25</inkml:trace>
  <inkml:trace contextRef="#ctx0" brushRef="#br0" timeOffset="151225.6497">4911 11435,'0'25,"0"24,0 26,25-26,0 1,0 0,-25-26,25 1,-1-50,1 1,-25-26,25 0,-25 1,-25-26,25 1,-25 24,1 26,-1-26,25 50,-50 0,50 25,-25-25,25 49</inkml:trace>
  <inkml:trace contextRef="#ctx0" brushRef="#br0" timeOffset="155297.8823">4589 13097,'-25'-50,"25"25,0 1,0-1,-25 0,25 25,0 25,0 24,0 1,0 0,25 24,-25 25,25 1,-25-1,49 0,-24 25,25-25,-1 0,1-24,25-1,-1-49,0 25,26-26,-26-24,25-24,0-26,1 0,24-24,-25-25,25 0,0-50,0 0,0 0,0-25,0 1,-25-1,25-24,-25 24,1-24,24 24,-50-24,25 24,-24 0,-1 1,-24 24,-1 25,1 0,0 25,-26 24,1 1,0 24,-25 25,0 1,0 24,0 0,-25 0,0 24,1-24,-1 25,0-25,-25 25,26 0,-1 0,0-1,0 1,0 0,1-25,24 0,0 0,0 0,49-25,-49-24,50-1,-1 0,-24-24,25 24,-1 1,-24-1,25 50,-25 25,-1 49,-24 1,25 24,-25 25,0 0,0-25,0 25,0-49,25-26,-25-24,25-25</inkml:trace>
  <inkml:trace contextRef="#ctx0" brushRef="#br0" timeOffset="156077.9272">23664 10840,'0'0,"0"-25,0 25,0 0,-25 0,25 0,0 0,0 0,0 0,-25 0,25 0,0 0,0 0,0 25,0 24,0 1,-25-1,25 51,-25-26,1 50,-1 0,25 0,-50 0,25 0,1 0,-1-25,0 25,0-24,25-26,-25 25,25-24,-24-1,24-24,-25-1,25 1,-25 0,25-1,0-24,0 25,0-26,-25 1,50-25,-50 25,25-25</inkml:trace>
  <inkml:trace contextRef="#ctx0" brushRef="#br0" timeOffset="156813.9693">23788 11931,'0'0,"-25"0,25 0,0 0,0 0,0 0,0 0,0 0,0 0,0-25,0 25,25-25,-1 1,-24-1,25 0,0 0,0 25,-25 0,25-25,-25 25,0 0,0 0,0 0,25 25,-25-25,0 50,0-25,0 24,-25 1,25-1,0 1,0 0,-25-26,25 26,0-25,0 0,0-25,0 25,0-25</inkml:trace>
  <inkml:trace contextRef="#ctx0" brushRef="#br0" timeOffset="157048.9827">23713 12328,'-25'25,"25"-25,0 0,0 0,0 0,25 0,-25 0,50 0,-50 0,49 0,-24-25,0 25,0 0,0 0,0 0,-25 0,49-25,-49 25,50 0,-50 0</inkml:trace>
  <inkml:trace contextRef="#ctx0" brushRef="#br0" timeOffset="169924.7192">23242 13345,'0'0,"0"0,0 0,25 25,-50-25,25 25,0-25,0 24,0 1,0 0,0 0,0 0,0 24,0-24,0 0,0 24,25-24,-25 25,25-25,-1-1,1 1,25-25,-1 25,1-25,0 0,-1-25,26 0,-26 1,26-1,-26-25,26-24,-1 24,-24-24,-1-25,26-1,-26 1,1-25,0 0,-26 0,26 0,-25 0,0-25,-1 25,1-25,0 25,0-25,0 25,-25 0,24 0,1 25,-25 0,0 0,0-1,0 26,0 0,-25-1,1 26,24 24,0 25,-25-75,25 75,0 0,-25-74,25 74,0 0,0 0,0 0,0 0,0 0,0 0,0 0,0 0,0 0,-50 25,50-25,-24 74,24-74,-25 50,25-50,-25 49,25-49,0 0,0 0,0 0,0 0,0 0,25-49,-25 49,25-99,-25 49,24 0,1 1,-25 49,25-75,-25 75,50-24,-50 24,49 0,-49 0,75 49,-75-49,49 75,-49-75,50 74,-50-74,25 74,-25-74,0 0,49 50,-49-50,0 0,0 0,0 0,0 0,0 0,0 0,0 0,0 0</inkml:trace>
  <inkml:trace contextRef="#ctx0" brushRef="#br0" timeOffset="186036.6407">17611 18405,'0'-74,"0"-1,0 1,0 24,0-24,0 24,-24 1,24 49,0-100,0 100,-25-49,25 49,-25-75,25 75,0 0,-50-49,50 49,0-25,0 25,-25-50,25 50,0-24,0 24,0 0,0 0,25-25,-25 25,0 0,25 0,0 0,0 0,0 0,-1-25,26 25,0 0,-1 0,1 0,-1-25,1 25,24-25,-24 25,0 0,24-25,-24 25,24 0,-24 0,24 0,0 0,-24 0,25-24,-1 24,0 0,1 0,-1-25,1 50,-1-25,0-25,1 50,-1-25,1 0,24 0,-25 0,1 0,24 0,0 24,0-24,1-24,-1 24,0 0,0 0,25 0,-25-25,25 25,-24 0,-1-25,25 25,-25 0,25 0,-25-25,25 25,0-25,-24 25,24 0,0-24,0 24,0 0,-25 0,0 0,0 0,1 24,-1-24,-25 0,26 25,-26-25,0 0,1 0,-1 0,-24 25,-1-25,1 0,0 0,-1 0,-24 0,0 0,0 0,24 0,-49 0,25 0,0 25,0-25,-25 0,24 0,-24 25,50-1,-25-24,-25 0,-25 0,0 0</inkml:trace>
  <inkml:trace contextRef="#ctx0" brushRef="#br0" timeOffset="187406.7191">21952 16197,'0'0,"0"0,-25 0,25 25,0 0,0 25,-24 24,24 1,0 24,0 25,24 0,-24 25,0-25,0 0,-24 0,24-25,0 0,0-24,0-26,0 26,0-75,0 74,0-74,0 0,0 50,0-50,0 0,0 0,0 0,0 0,0 0,0 0,0 0,0-50,0 50,0-50,0 50,-25-49,0 24,25-25,-25 26,0-1,25 0,-24 25,-1 0,25-25,0 25,0 0,-25-25,25 25,0 0,0 0,0 25,0-25,0 0,25 50,-25-50,49 74,-49-74,25 75,-25-75,25 74,-25-74,0 0,25 50,-25-50,0 0,0 0,0 0,49-25,-49 25,25-75,-25 75,25-24,-25 24,50-50,-50 50,0-25,0 0,24 1,-24-26</inkml:trace>
  <inkml:trace contextRef="#ctx0" brushRef="#br0" timeOffset="204204.6799">2084 5606,'24'0,"-24"0,0 0,-24 49,24-49,24 25,-24 0,0 0,25 0,-25 24,25-24,-25 25,25-1,0 1,24 0,-49 24,25-24,0-1,0-24,-25 25,24-26,1 1,-25 0,0-25,0 0,0 25,0-25,0 0,0 0,-25 0,1 0,24-25,-50 25,25 0,0 0,1-25,-1 25,0 0,0 0,25 0,-25 0,25-25,0 25,0 0,0 0,25 0,-25 0,25 0,0 0,0 0,-1 25,1-25,0 0,0 0,0 0,-1-25,1 25,-25-24,0-26,25 25,-25 0,0 1,25-1,-25 0,0 0,0 0,0 25,0-24</inkml:trace>
  <inkml:trace contextRef="#ctx0" brushRef="#br0" timeOffset="208667.9352">2580 6424,'0'0,"-25"-49,25 49,-25 25,25-50,-25 25,25 0,0 0,-25 0,25 25,-24-1,24 51,-25-26,25 51,-50-26,25 50,1-25,24 1,-25-1,0-25,25 1,-25-26,25-24,0-25,0 0,25-50,-25-24,25 0,0-26,-1-24,1 25,25-25,-25 0,24 25,1 24,-25 1,-1 49,1 25,0 25,0 25,0 49,-25 0,0 50,0 0,-25 0,25-1,0-24,-25-24,25-26,0-24,0-26,25-24,-25-49,25-26,0 1,-1-50,1 0,0 0,0 0,24 25,-24 24,0 26,0 24,-25 50,25 49,-25 25,0 1,0 24,24 0,-24 0,0-50,0 0,25-49,0-25,0-49,24-1,1-49,-25 0,24-25,1 24,-25 26,24-25,1 49,0 25,-26 50,1 0,25 49,-25 1,-1-1,1 1,0-26,25 1,-25-25,-1-1,26-24,-25-24,0 24,-1 0,1-25,0 25,-25-50,25 50,-25-25,0 25,0-24,0 24</inkml:trace>
  <inkml:trace contextRef="#ctx0" brushRef="#br0" timeOffset="209556.9859">769 7317,'0'0,"0"0,0 0,0 0,0 0,0 0,0 50,0-50,25 99,-25-24,25-1,-1 25,1 0,0-24,0 24,0 0,24-24,-49 24,25-49,0-1,-25-49,25 99,-25-99,0 0,0 50,0-50,0 0,0 0,-75-25,75 25,-49-49,49 49,-50-50,50 50,-50-50,50 50,0 0,0 0,0 0,0 0,0 0,0 0,50 75,-50-75,74 74,-74-74,50 25,-50-25,0 0,50-99,-26 49,-24 1,-24-51,24 51,0-1,0 50,0-99,0 99,0 0</inkml:trace>
  <inkml:trace contextRef="#ctx0" brushRef="#br0" timeOffset="213525.213">5556 3870,'-25'24,"1"1,-1 25,-25-1,25 1,1 24,-26 1,25-1,0 25,1 1,-26 24,25-25</inkml:trace>
  <inkml:trace contextRef="#ctx0" brushRef="#br0" timeOffset="215369.3185">5581 5705,'149'-149,"-25"-49,25-1,0 1,-1-1,1 1,0 24,25 1,-50-1,49 125,-49-75,0 24,0 26,-24 49,-1-25,-50 75,26-25,-50-25,-1 125,-24-1,0 50,-24 24,-26 51,0-1,-24 50,0-25,-26 49,26 1,-25-25,24 0,1-25,0 0,24-25,0-49,26-1,24-49,0-24,24-26,26-49,24-25,1-50,24-24,0-25,25-25,0-25,25 0,0-50,25 1,-1 0,26-26,-26 1,26 0,-1-25,25 25,-24-25,-1 24,1-24,-26 75,26-26,-26 26,-24 24,0 50,0-26,-50 76,25-26,-50 51,1-1,-25 50,-1-1,-24 26,0 49,-25 1,-25 73,0 1,-24 24,-26 50,1 0,-1 25,-24 0,0 0,0-25,-1 0,26-25,24-24,-24-26,49 1,0-50,25-25,0-24,25-51,25 1,24-50,25-24,1-26,24-49,0 0,24-25,1-24,25-26,0 1,-1-25,1-1,-1 1,26 25,-25-25,-1 49,1 0,-50 1,25 49,-25 0,0 49,-25 26,-25 24,1 25,-26 25,-24 24,0 50,0 25,-50 25,25 25,-50 0,26 49,-1 0,-25 0,1 0,24-24,0-1,0-24,25 0,0-26,0-24,25-24,0-26,24 1,1-51,24 1,1-25,24-25,0-24,25-1,0-24,0-26,50 1,-25-25,24 0,1-25,24 1,1-1,-1-25,-24 25,24-24,1 24,-26 0,1 0,0 50,-25 0,-1 24,-24 50,0 1,-24 24,-1 49,-25 1,1 24,-26 50,-24 0,-25 25,0 0,-25 25,1 24,-26 1,0-26,1 1,24-1,0 1,25-25,0-50,0 0,25-24,24-26,26-24,-1-25,1-25,49-24,0-26,25-24,-1 0,26-25,-25 0,49 0,-24-25,24 25,-24 0,0 0,-1 25,1 24,0-24,-26 74,1-24,0 49,-25 0,0 24,0 26,-25 0,1 24,-26 1,0 24,26 0,-26 0,-24 0,24 1,0-1,1 0,-1-25,1 1,-1-1,1-24,24-25,0-25,0 0,0-25,25 0,0 0,-24-49</inkml:trace>
</inkml:ink>
</file>

<file path=ppt/ink/ink2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1:34:49.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0 54,'7'15'32,"-7"-15"-9,8 6-23,-8-6-19,0 0-13,0 0 0</inkml:trace>
</inkml:ink>
</file>

<file path=ppt/ink/ink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4.70502" units="1/cm"/>
          <inkml:channelProperty channel="Y" name="resolution" value="1000.25494" units="1/cm"/>
          <inkml:channelProperty channel="F" name="resolution" value="0" units="1/dev"/>
          <inkml:channelProperty channel="T" name="resolution" value="1" units="1/dev"/>
        </inkml:channelProperties>
      </inkml:inkSource>
      <inkml:timestamp xml:id="ts0" timeString="2017-04-20T21:22:07.241"/>
    </inkml:context>
    <inkml:brush xml:id="br0">
      <inkml:brushProperty name="width" value="0.05292" units="cm"/>
      <inkml:brushProperty name="height" value="0.05292" units="cm"/>
      <inkml:brushProperty name="color" value="#FF0000"/>
    </inkml:brush>
  </inkml:definitions>
  <inkml:trace contextRef="#ctx0" brushRef="#br0">6383 10489 44 0,'-13'-12'37'15,"-10"-13"-2"-15,-3 7-22 16,-11-21-6-16,4 2-2 15,-8-8-1-15,4 2-1 16,1-9 0-16,8-1-1 16,7-6-1-16,13-2 1 15,15-4 0-15,13 1-1 16,14-2 0-16,15 0 0 16,12-4 0-16,9 4-1 15,7 7 1-15,6 8-1 16,-1 10 1-16,0 14-1 0,-5 12 0 15,-1 18 0-15,-6 17 0 16,-5 14 0 0,-11 13 0-16,-4 12 1 0,-12 12 0 15,-7 2-1-15,-11 6 1 16,-8-3-1-16,-8-1 1 16,-6-3 0-16,-5-8-1 15,-3-3-1-15,-1-9 2 16,-3-4-1-16,0-11 0 15,2-3 1-15,0-10-1 16,1-7-1-16,2-2 0 16,-2-5 0-16,11-10-3 0,-26 5 0 15,11 1-4-15,-9-16-4 16,12 21-5-16,-20-20-8 16,14 12-12-16,-11-6 1 15,7 6 13 1,-5-13 23-16,14 8 0 0,-6-8 0 15,3-10 0-15,16 20 0 16,-17-32 14-16,12 6 18 16,0-7 2-16,10 10-10 15,-14-12-8-15,19 17-5 16,-10-8-4-16,9 13-2 16,-9 13-1-16,15 1 0 15,-7 16-2-15,1 16 0 0,-1 10-1 16,-1 9-1-1,-1 1 0-15,3 4 1 16,0-3-1-16,4-5 0 16,5-9 1-16,6-15-1 0,9-12 0 15,2-12 1-15,9-3-2 16,1-11-2-16,1-2-7 16,-8-17-26-16,2-5-1 15,-11-8 0-15,-5-10 2 16,-7-7 35-16</inkml:trace>
  <inkml:trace contextRef="#ctx0" brushRef="#br0" timeOffset="417.0929">6569 8558 43 0,'-39'26'36'0,"0"12"-3"15,-1 2-23-15,9 19-5 16,3 1-2-16,12 4-1 16,10-4 0-16,14-4 0 0,12-16-2 15,15-16 3-15,11-23-1 16,10-17 0-16,0-18 1 16,2-11-1-16,-9-8 1 15,-11-2-1-15,-20 1 1 16,-19 5-3-16,-21 12 0 15,-17 3-4-15,3 19-32 16,-16 2 0-16,15 7-2 16,15-4 0-16,33-1 35 15</inkml:trace>
  <inkml:trace contextRef="#ctx0" brushRef="#br0" timeOffset="1283.4233">12531 10512 53 0,'-28'-30'36'0,"0"-1"0"16,-17-14-25-16,12 5-3 16,-13-11-2-16,1 1-3 15,-1-4 0-15,4 0 0 16,3-5-1-16,10-1-1 15,9-3 1-15,13 1-2 16,13 1 0-16,13 2 1 0,12 3-1 16,11-1 1-16,10 6-1 15,9 3 0 1,5 10 0-16,4 10 0 16,2 8 0-16,0 9 0 0,-1 7 0 15,-1 14 0-15,-6 12 0 16,-3 12-1-16,-8 8 1 15,-4 7 0-15,-9 7 1 16,-10 5-2-16,-9 6 1 16,-12 4 1-16,-9-1-1 15,-9-2 1-15,-8-6-1 16,-4-5 0-16,1-4 0 16,-2-9 0-16,4-8-2 0,-1-11-1 15,10-5-2 1,-5-16-5-16,14-4-10 15,0 0-17-15,2-11-1 16,-1-12 2-16,2 1 21 0,0-1 15 16</inkml:trace>
  <inkml:trace contextRef="#ctx0" brushRef="#br0" timeOffset="1567.3777">12919 10182 53 0,'0'0'34'0,"0"0"1"16,-23 0-24-16,23 0-5 15,0 0-3-15,-6 11-2 16,6-11 0-16,-7 21 0 0,3-5-1 16,1 2 0-1,-2 6 0-15,3 0 0 16,2-1 0-16,2-4 2 16,7-5-2-16,4-7 1 0,7-7 1 15,6-4-1-15,4-8 0 16,1 1 1-16,0-6-2 15,-1 0-1-15,0 4-4 16,-14-13-13-16,1 14-18 16,-12-5-1-16,-3 4 0 15,-5-8 18-15,-2 2 19 16</inkml:trace>
  <inkml:trace contextRef="#ctx0" brushRef="#br0" timeOffset="2033.3887">12265 8817 41 0,'-24'17'32'0,"5"4"-1"16,11-2-28-1,3 4 0-15,12-1-1 16,9-5 0-16,11-5 0 0,8-8 0 16,9-6 0-16,-2-12 1 15,7 1-1-15,-9-13 2 16,-3 3-1-16,-16-3 0 16,-7 7 0-16,-19 1 0 15,-11 12-2-15,-9 9-1 16,-12 1-3-16,3 21-16 15,-6-5-16-15,1 5 0 0,5-1-1 16,15 0 23-16</inkml:trace>
  <inkml:trace contextRef="#ctx0" brushRef="#br0" timeOffset="12880.4898">9514 12300 32 0,'3'12'31'15,"-3"-12"0"-15,-9 13-26 16,6 4-2-16,-3-3-1 15,4 5 0-15,-1-7 1 16,9 2 1-16,-6-14 0 16,37-10 1-16,-9-11-1 15,18-2 1-15,3-10-2 16,10 3 0-16,2-5-1 16,2 2-1-16,-2 9-1 0,-10 4-2 15,-1 19-20-15,-14-2-13 16,-4 5 0-1,-6-2-1-15,5 0 27 16</inkml:trace>
  <inkml:trace contextRef="#ctx0" brushRef="#br0" timeOffset="14913.2698">11978 13502 36 0,'1'-14'33'0,"-1"14"-15"16,-3-24-5-16,3 24-3 16,-15-15-3-16,4 17-1 15,-8-10-2-15,-1 7-1 0,-4 1-1 16,2 5 1 0,-1 0-2-16,2 3 0 15,2 1-1-15,2-3 1 16,0 1-1-16,4 3 1 0,-2 2-2 15,-2 1 1-15,-2 7 0 16,-3 9 0-16,-3 10 0 16,6 8 1-16,-2 10-1 15,7 7-1-15,5 1 2 16,10-2-1-16,12-2 0 16,8-9-1-16,13-9 2 15,7-11-2-15,10-15 2 16,4-12-1-16,6-16 1 15,6-8 0-15,0-14 0 16,0-10 1-16,-5-11-1 16,-9-6 1-16,-13-8 0 15,-14 1 0-15,-20 1 0 0,-18 0 0 16,-21 4-1-16,-17 8 0 16,-13 10 0-16,-8 10-1 15,-4 16 0-15,0 8-2 16,13 14-3-16,3 3-3 15,34 21-25-15,1 1-4 16,24 7-1-16,12-3 4 16,18 2 34-16</inkml:trace>
  <inkml:trace contextRef="#ctx0" brushRef="#br0" timeOffset="15579.7619">12278 13793 58 0,'17'-24'35'15,"5"4"0"-15,-8-13-26 16,9 13-5-16,-6-1-1 16,3 9-1-16,-1 7-1 15,-2 10 0-15,-5 12 0 16,0 7 0-16,-7 11-2 15,-5 8 2-15,-4 2-1 16,-2 3 0-16,-5-1 0 16,-1-5 1-16,0-7-1 15,1-6-1-15,2-7 2 0,9-22-2 16,0 0 2-16,0 0 0 16,8-16-1-1,7-10 0-15,9-11 0 16,3-3 1-16,6-3-1 0,3 2 1 15,1 5-2-15,1 11 2 16,-4 8-1-16,-4 13 2 16,-2 12-1-16,-7 13 0 15,-3 6 0-15,-1 2-1 16,-5 2 1-16,0-4-1 16,4-4 1-16,0-3-1 15,5-7 0-15,3-8 0 0,3-10 0 16,1-3 0-16,2-11 0 15,-1-3 1 1,-3-9-1-16,-7-3 0 16,-7-5 1-16,-6 1 0 0,-9 9-1 15,-9 4 0-15,-8 15 0 16,-5 10 0-16,-5 16 0 16,0 11 0-16,3 9 1 15,3 9-2-15,7 3 2 16,5 0-1-16,8-7 0 15,5-6 0-15,8-3-1 16,3-13-1-16,8-3-1 16,-5-20-7-16,19 2-26 0,-8-13-3 15,5-3 0 1,4-11 5-16,3-4 34 16</inkml:trace>
  <inkml:trace contextRef="#ctx0" brushRef="#br0" timeOffset="15979.6976">13520 13578 68 0,'20'-15'37'0,"10"6"-8"16,-8-24-22-16,14 3-2 15,-4-10-2-15,2 3 1 16,-2-3-2-16,-1 5-1 16,-5 2 1-16,-6 10-1 0,-1 6 0 15,-7 11 0-15,-12 6 0 16,11 17-1-16,-11 8 1 16,-4 7-1-16,0 11-1 15,1 9 2-15,-3 5-1 16,1 1 1-16,-2 0-1 15,2-2 0-15,2-6 0 16,1-3 0-16,-1-12-1 16,3-9-1-16,0-7 0 15,0-19-4-15,0 22-11 16,0-22-21-16,-12 1 1 16,1-8-2-16,11 7 18 15,-24-13 21-15</inkml:trace>
  <inkml:trace contextRef="#ctx0" brushRef="#br0" timeOffset="16246.9384">13430 13930 55 0,'-1'12'39'16,"12"-9"-1"-16,19 5-25 16,2-13-6-16,14 6-1 15,0-4-2-15,8 2-1 16,-1 3 0-16,-2-4-3 15,-6 3 0-15,-3 4 1 16,-8 0-1-16,-5-1 0 16,-5 4 1-16,-3-2-1 0,-4-4-1 15,0 3 1-15,0-4-1 16,-3-6-1-16,1 3-1 16,-4-15-7-16,10 2-29 15,-8-9 0-15,3-9 0 16,1-16 4-16,5-8 35 15</inkml:trace>
  <inkml:trace contextRef="#ctx0" brushRef="#br0" timeOffset="17262.6846">14460 11831 51 0,'0'0'36'0,"0"0"0"15,0 0-25 1,0 0-6-16,0 0-1 16,0 0-2-16,28 15 1 0,2-9-2 15,16 4 0-15,15-3 0 16,18-1-1-16,18-5 1 15,17-3-1-15,25-6 1 16,10-1-1-16,19-1 0 16,8-4 0-16,13-6 1 15,7 4-1-15,-4-1 0 16,-1 2 0-16,-6 1 1 16,-10 3 0-16,-18 0-1 0,-14 8 1 15,-21-3 0 1,-15 1 0-16,-20 1-1 15,-18 3 1-15,-16-2-1 16,-12 2 1-16,-12 0-1 0,-9-3-1 16,-7 3 2-16,-13 1-1 15,0 0 0-15,0 0 0 16,0 0-1-16,0 0 1 16,0 0 0-16,0 0 0 15,0 0 0-15,0 0 0 16,0-14 1-16,0 14-2 15,2-20-1-15,0 7 2 16,-5-5-1-16,2-3 0 16,-5-4 0-16,-4-3 0 15,-1-2 1-15,-6 4 1 16,-4 1 0-16,1 4 0 16,-4-1 0-16,2 7-1 0,1 4 1 15,0 3-1-15,6 2 1 16,2 2-2-16,13 4 2 15,-13-4-2-15,13 4 1 16,0 0 0-16,29 20 0 16,-6-8-1-16,9 3 1 15,9 2 1-15,5 2-2 16,9 3 2-16,3-3-1 16,6-1 0-16,1 1 2 15,0-2-2-15,-3-3 0 16,-3 2 1-16,-10-5 2 15,-7-1-2-15,-13 2 1 16,-14 0-1-16,-21 0 0 0,-16 3 0 16,-20 5 1-16,-12 2-1 15,-13 2-2-15,-9 7 1 16,-7-1-2 0,-1-2 0-16,8 2-2 0,1-10-4 15,21 6-15-15,-2-17-16 16,13 1 1-16,6-12-1 15,9-1 22-15</inkml:trace>
  <inkml:trace contextRef="#ctx0" brushRef="#br0" timeOffset="17914.6994">15655 10824 51 0,'-12'18'36'0,"5"-1"1"15,7-17-27-15,0 0-3 16,0 0-3-16,22-6 0 16,2-15-3-16,4-3 2 15,7-8-3-15,8-4 2 16,3 0-1-16,0-2 0 0,-2-1-1 16,-2 6 1-1,-7 2 0-15,-5 5-1 16,-9 11 1-16,-7 6-1 15,-14 9 0-15,7 23 1 0,-14 7-1 16,-4 9 0-16,-3 15 0 16,-2 5-1-16,-1 7 2 15,1-1-1-15,-1 0 0 16,2-6-1-16,3-1 1 16,0-4-1-16,4-13 0 15,0-3 1-15,5-7-2 16,-2-4-1-16,5 1-3 15,0-28-6-15,-5 23-25 16,5-23-1-16,-12 14 1 16,1-16 15-16,-3-4 22 15</inkml:trace>
  <inkml:trace contextRef="#ctx0" brushRef="#br0" timeOffset="18129.1276">15572 11286 52 0,'-16'14'36'15,"16"-14"2"-15,11 6-24 16,14-17-6-16,26 3-2 16,9-7-2-16,10 0-1 15,8-2-1-15,5-2 0 16,-3 1-3-16,-1 2 0 16,-7 8-5-16,-20-7-26 15,6 6-7-15,-7-3 0 16,3 0 0-16,-2-6 32 15</inkml:trace>
  <inkml:trace contextRef="#ctx0" brushRef="#br0" timeOffset="18795.0807">19429 10804 67 0,'-37'-17'38'16,"-8"2"-3"-16,-1 12-30 16,-10 3-3-16,-3 16-1 15,-14 8 0-15,-5 14-1 16,-5 15 0-16,-2 20-1 0,-1 21 0 15,7 14 1-15,6 12 1 16,13 12 0-16,17 10 0 16,21 5 1-16,29-1 1 15,30-9-2 1,23-10 3-16,24-8-2 0,20-16-1 16,22-16 2-16,14-26-1 15,14-16-1-15,-2-23 1 16,3-22 0-16,-4-28-2 15,-6-21 2-15,-14-30 0 16,-18-21-2-16,-23-19 1 16,-17-18 0-16,-27-16-3 15,-25-11 2-15,-27 2 0 0,-18 4 0 16,-20 15-1-16,-14 16-1 16,-8 19 0-1,-15 21 0-15,-5 24 2 16,-5 20-1-16,1 20-2 0,-7 10-2 15,9 20-8-15,-4 3-24 16,17-2-1-16,9 7 0 16,22-1 4-16,19-7 34 15</inkml:trace>
  <inkml:trace contextRef="#ctx0" brushRef="#br0" timeOffset="19562.4163">20039 10552 70 0,'-29'-20'37'15,"-3"0"0"-15,-9-9-34 16,1 4-1-16,-9-1-1 15,-5-2 0-15,-10 5 0 16,-9 0-1-16,-10 4 0 16,-3 9 0-16,-7 1 0 15,-6 8 0-15,-2 8 0 16,-3 10 0-16,-2 5-1 16,3 11 2-16,-3 6-2 15,9 6 0-15,0 7 1 16,4 13 0-16,6 7-1 0,7 9 1 15,8 9-1-15,5 8 1 16,6 13 0-16,10 10 0 16,9 10 2-16,6 5 0 15,15 5 0-15,12 6 1 16,15 0 1-16,18 1-1 16,15-9 1-16,21-3-2 15,16-6-1-15,23-8 1 16,18-11-1-16,15-7 0 15,14-16-1-15,13-9 0 16,9-10 0-16,-1-12 1 16,4-12 0-16,-4-13 0 15,-4-14-1-15,-5-11 1 0,-4-15 0 16,-9-18 0-16,-3-17 0 16,-9-18-1-16,-2-19 1 15,-6-17 0-15,-3-20-1 16,-13-20 1-16,-11-15 0 15,-3-9-1-15,-17-10-1 16,-11-10 2-16,-15-7-1 16,-15 3 0-16,-22 7-1 15,-15 8 0-15,-18 7-1 16,-23 10 1-16,-15 7 1 16,-23 20-1-16,-13 17-1 15,-24 12 1-15,-14 17 1 0,-18 12-1 16,-11 20 1-16,-12 14-2 15,-4 19-1-15,3 6-2 16,8 24-14-16,0-4-19 16,24 3-2-1,19-2 0-15,31-1 12 0,29-1 28 16</inkml:trace>
  <inkml:trace contextRef="#ctx0" brushRef="#br0" timeOffset="20611.6822">18115 13667 66 0,'0'0'36'0,"0"0"2"15,0 0-28-15,10 29-6 0,-8 1-1 16,2 11-2-16,-1 14 0 15,2 12-2-15,0 8 3 16,4 6-2-16,-2 6 0 16,-2-3-1-16,2-2 0 15,-3-12 0-15,2-5-2 16,-5-19-2-16,9 2-10 16,-13-17-22-16,6-16 1 15,-3-15-1-15,0 0 14 16,-18-24 23-16</inkml:trace>
  <inkml:trace contextRef="#ctx0" brushRef="#br0" timeOffset="20845.4083">17766 13800 70 0,'-16'-35'38'0,"19"9"0"15,11-6-31-15,25 1-3 16,14-3-1-16,12-1-2 15,15-2 1-15,10-4-1 16,4 5 0-16,-2 2-2 16,-1 11 1-16,-7 6-3 15,-8 11-1-15,-18-5-12 16,-7 22-20-16,-16 1-1 16,-13 9-1-16,-13-1 9 0,-13 11 29 15</inkml:trace>
  <inkml:trace contextRef="#ctx0" brushRef="#br0" timeOffset="21461.2072">18452 14317 59 0,'4'14'33'0,"3"5"-17"16,1 15-10-16,-3 1-4 0,5 3-1 15,-1 1 0-15,8 0 1 16,2-9 0-16,6 0 1 15,-1-15 0-15,7-8 0 16,-2-17 1-16,4-5-1 16,-4-16 0-16,0-3 0 15,-7-13 0-15,0-5-2 16,-8-4 1-16,1 6 0 16,-10 6-1-16,2 10 1 15,-7 10-1-15,0 12 0 16,0 12 0-16,0 0-1 15,6 24-1-15,0-1 1 16,4 0 0-16,2-1 0 0,4-2 0 16,2-9 0-16,2-4 0 15,4-8 0-15,-2-10 1 16,0-9 0-16,-4-11 0 16,0-3-1-16,-6-8 1 15,-2-4 0-15,-3 0 0 16,-4 0 0-16,-3 4 0 15,0 6-2-15,-1 11 1 16,-2 3 0-16,3 10-2 0,0 12-3 16,0 0-5-16,0 0-25 15,0 22-2 1,5-11 0-16,2 3 0 16,3 2 37-16</inkml:trace>
  <inkml:trace contextRef="#ctx0" brushRef="#br0" timeOffset="21894.7564">19276 14071 57 0,'-16'14'34'16,"-6"5"-17"-16,-2 0-12 16,9 14 0-16,-1-3-3 15,13 7 2-15,5-7-2 16,19 3 1-16,8-8-1 15,16-3 0-15,7-12 1 16,9-9-1-16,0-11 2 16,2-4-1-16,-15-13 0 15,-4-1 0-15,-16-5-1 16,-16-3 1-16,-20-5-1 0,-15-2-1 16,-11 7-2-16,-8 0-2 15,3 12-6-15,-9 1-27 16,15 0-1-1,12 5 0-15,21 7 2 0,17 2 35 16</inkml:trace>
  <inkml:trace contextRef="#ctx0" brushRef="#br0" timeOffset="22427.9954">20137 14081 60 0,'-40'6'34'0,"-1"1"0"15,3 5-31 1,-1 10-2-16,6 7 0 0,11 4-2 16,16 6 2-16,14 2-1 15,15-3 0-15,13-8 0 16,10-6 1-16,8-14 1 15,1-6-1-15,-4-15 2 16,-3-10-1-16,-14-13 1 16,-9-5 0-16,-16-5 0 15,-10-2-1-15,-14-2 0 16,-4 0-1-16,-5 7 0 0,2 10-1 16,1 0 0-1,9 13 0-15,12 18-1 16,0 0 0-16,30 5 1 15,1 16-1-15,9 8 0 0,4 3 1 16,5 2-1-16,-2-4 0 16,-1-6 1-16,-6-10 0 15,-8-9 0-15,-9-11 1 16,-10-13 0-16,-6-7 0 16,-7-9 1-16,-3-4 1 15,-2-4-1-15,4 0 0 16,2 1-1-16,4 3 0 15,8 7-2-15,3-2-4 16,17 12-30-16,-7 7-2 16,7 6 0-16,2 2-1 15,2 9 27-15</inkml:trace>
  <inkml:trace contextRef="#ctx0" brushRef="#br0" timeOffset="22860.6764">20971 14136 66 0,'23'-29'36'0,"1"-14"2"16,4-5-29-16,-7-11-4 16,4 3 1-16,-6-2-2 15,0 4 0-15,-4 9-1 16,-1 9-1-16,-3 18-1 15,0 14-1-15,-3 15 0 0,-1 12 0 16,-3 12 0-16,0 9-2 16,0 3 2-16,-1 4-2 15,3-8 2-15,3-6-2 16,2-6 2-16,3-9-2 16,10-10 1-16,2-10 1 15,5-10-1-15,1-6 2 16,3-9-1-16,-3-5 1 15,0 2-1-15,-4 4 2 16,-7 2-1-16,-3 11-1 16,-7 10 1-16,-11-1-2 15,6 30 0-15,-9-4-2 0,0 5-2 16,-8-10-10-16,14 6-23 16,-5-10 1-16,2-17-2 15,17 9 9-15,6-16 30 16</inkml:trace>
  <inkml:trace contextRef="#ctx0" brushRef="#br0" timeOffset="23461.4492">21766 13953 46 0,'-8'33'30'16,"-3"-5"0"-16,3-5-26 15,11 5-3-15,1-10 2 16,9-3 1-16,-2-14 2 0,10-1-1 15,-10-17 2-15,6 1-1 16,-15-11-1-16,4-1 1 16,-10-7-2-16,1-1 1 15,-3-1-2-15,0 2 0 16,1 6-2-16,3 8 1 16,3 9-2-16,-1 12-1 15,0 0 0-15,21 31-2 16,-8 0 3-16,3 3-3 15,2 4 2-15,3-2-1 16,1-3 1-16,-1-8-1 16,1-6 2-16,-2-12 0 15,0-8 0-15,-1-7 0 0,-5-9 1 16,0-6 1-16,-3-6-2 16,-1 1 2-16,-1 0-2 15,-1 5 2 1,1 5-3-16,-1 4 3 0,3 7-2 15,6 9-1-15,4 5 1 16,5-1 0-16,5-2 0 16,8-4 0-16,5-6 0 15,-3-2 1-15,0-11-1 16,0-5 0-16,-11-8 1 16,-7-3-1-16,-14 0 0 15,-9 7 0-15,-16 6 0 16,-9 7 0-16,-7 19-1 0,-8 11 1 15,1 12-1-15,1 14 0 16,5 8 0 0,8 1-2-16,11 2 1 15,9-12-8-15,26-1-26 0,2-12-2 16,15-8 1-16,3-16 2 16,11-7 35-16</inkml:trace>
  <inkml:trace contextRef="#ctx0" brushRef="#br0" timeOffset="23863.2794">23105 13255 58 0,'23'-16'33'0,"6"-3"1"15,16-7-29-15,-7-9-2 16,4 0 0-16,-3-5-1 16,1 4 1-16,-10-2 0 15,-3 12 0-15,-7 2-1 16,-6 7-1-16,-14 17 1 15,0 0-1-15,-1 17 0 16,-11 17-1-16,-4 12 1 16,-3 11-2-16,-3 17 1 0,-1 11-1 15,0 6 0-15,1 3-1 16,5 1-2-16,0-14-4 16,13 5-23-16,-11-16-5 15,6-14 0-15,-5-11 2 16,-1-18 34-16</inkml:trace>
  <inkml:trace contextRef="#ctx0" brushRef="#br0" timeOffset="24028.4015">23034 13837 62 0,'18'12'36'0,"13"1"1"15,-1-3-31-15,18 2-4 0,0-1-3 16,2-11-6-16,8 1-25 15,-9-8-3-15,-8-7-1 16,-4-6 5-16,-3-7 31 16</inkml:trace>
  <inkml:trace contextRef="#ctx0" brushRef="#br0" timeOffset="24231.5216">23579 12768 72 0,'-10'20'35'15,"3"3"-3"-15,3-1-34 16,6 15-12-16,-3-4-20 16,2 2 0-1,3 1-1-15,2 6 16 0,5 4 19 16</inkml:trace>
  <inkml:trace contextRef="#ctx0" brushRef="#br0" timeOffset="24478.8704">23745 13542 52 0,'1'41'35'0,"2"-5"0"16,0-3-25-16,8 1-7 15,3 0-2-15,6-1 0 0,2-3 0 16,0 2 0-16,-2-3 3 15,-3 6-1 1,-11-7 1-16,-6 2-1 16,-14-7 1-16,-6-2-1 0,-12-3-1 15,-2-7-4-15,-2-4-1 16,-1-15-3-16,18-3-28 16,-3-10-3-16,14-3 0 15,10-6 0-15,12-8 32 16</inkml:trace>
  <inkml:trace contextRef="#ctx0" brushRef="#br0" timeOffset="31192.205">19094 10138 55 0,'-14'10'19'0,"14"-10"-4"16,-17 3-4-16,17-3-1 15,-29-2-4-15,13-1 0 16,-7-10-2-16,1 0 0 16,-6-10-1-16,0-4-1 15,-1-9 0-15,3-3-1 16,1-9 1-16,4-4 0 16,-2-5-1-16,9-1-1 0,3-5 2 15,6 0-1-15,5-5 1 16,8-1-2-16,4 1 0 15,9 0 1 1,6 1 0-16,4-1-1 16,9 1 0-16,3 4 1 0,2 8-1 15,2 3 1-15,4 4 0 16,3 8-1-16,2 4 0 16,1 16 1-16,-1 12-1 15,6 11 0-15,-3 11 0 16,2 14 0-16,-3 14 0 15,-2 4 0-15,0 13 0 16,-6 1-1-16,-7 3 2 0,-8 5-1 16,-5 1 0-16,-7 0 1 15,-5 0 0 1,-8 2-1-16,-7-5 0 16,-2 2 2-16,-6-8-2 0,-1-4 1 15,-1-8-2-15,-2-9 2 16,2-7-2-16,0-10 1 15,2-7-4-15,5-15-1 16,-12 8-2-16,-4-27-15 16,7 5-14-16,-5-4-1 15,-1-3 1-15,-6-6 26 16</inkml:trace>
  <inkml:trace contextRef="#ctx0" brushRef="#br0" timeOffset="31526.6384">19521 9802 47 0,'0'0'36'0,"0"0"-1"16,0 11-25-16,0-11-3 15,0 0-2-15,12-9-1 16,-12 9-3-16,16 12 0 16,-6 4 0-16,-1 0 0 15,5 7 0-15,0-1 0 16,7 3 1-16,2-7-1 15,5-5 2-15,2-11-1 16,6-6-1-16,-1-3 1 16,3-9-2-16,-3-4 2 15,2 0-2-15,0 0 0 16,-5 5 0-16,-1 3 0 16,-4-1-1-16,-2 5-1 0,-6 0-2 15,2 5-3-15,-12-15-14 16,3 6-15-16,-5-9-1 15,1-4 0-15,-7-8 20 16,-2-9 17-16</inkml:trace>
  <inkml:trace contextRef="#ctx0" brushRef="#br0" timeOffset="32158.6768">19136 8441 15 0,'-12'7'30'0,"-5"-1"1"15,-3-2-20-15,8 11-4 16,-6-4-2-16,4 10-1 15,1 0-1 1,3 7-1-16,4 0 0 0,5 5-1 16,2-1 0-16,5-1 1 15,5-1-1-15,7-1-1 16,4-7 1-16,6-5 0 16,1-8 0-16,6-7 0 15,0-12 2-15,0 1-2 16,0-14 2-16,0-5-1 15,-3-10 1-15,1 0-2 0,-11-5 1 16,-4-1 0-16,-8 0-1 16,-8 2 1-16,-10-1-2 15,-9 9 3-15,-9 9-3 16,-8 4 1-16,-5 9 0 16,-2 8-1-16,-2 9-1 15,0 6-1-15,4 12-1 16,-1-8-9-16,12 13-23 15,2-2 0-15,8-1 0 16,8-7 15-16,10-18 20 16</inkml:trace>
  <inkml:trace contextRef="#ctx0" brushRef="#br0" timeOffset="34074.6233">20596 10074 20 0,'-10'8'32'15,"10"-8"-1"-15,0 0-19 16,-2-13-5-16,2 13 0 0,4-27-3 15,2 15 2-15,-7-14-3 16,7 7 1-16,-6-8-2 16,2 5 1-16,-2-3-1 15,0 1 1-15,-2-8 0 16,2 3-2-16,-3-3 1 16,2 2-1-16,0-8 1 15,2 2-1-15,2-8 1 16,4 1-2-16,0-1 1 0,5-1 0 15,2 0 0 1,5-3-1-16,2 5 0 16,7-3 2-16,3 2-2 15,5 2 1-15,3-2 0 0,3 4 0 16,2-4 0-16,1 3 0 16,1 0 0-16,3 8-1 15,-4-1 1-15,-2 1-1 16,-3 2 1-16,-2 0-1 15,-5 7 0-15,2 0 0 16,-3 3 0-16,-4 2 1 16,-5 2-1-16,-4 6 0 15,-1 5 1-15,-5 1 0 0,-13 5-1 16,15-4 2 0,-15 4-2-16,0 0 1 15,0 0 0-15,0 0-1 16,0 0 0-16,0 0 1 0,0 0-1 15,0 0-1-15,0 0 2 16,0 0-1-16,0 0 0 16,0 0 0-16,0-12 0 15,0 12 0-15,0 0 0 16,-11-6 0-16,11 6 0 16,-13-12-1-16,13 12 1 15,-23-23 0-15,7 10 0 16,-2 0-1-16,-5 0 1 15,-6 0 0-15,-5 2 0 16,1 0 0-16,0 6 0 16,0 1 0-16,3 6-1 15,4-2 1-15,11 4 0 0,15-4 0 16,4 14-1-16,18-7 2 16,11-5-2-16,10 0 1 15,9-4 1-15,9 1-1 16,1-5 1-16,-3-1 0 15,-3 1-1-15,-6-1 1 16,-6 2 0-16,-12 0-1 16,-8 5 0-16,-12 6 1 15,-11 6-1-15,-8 9 1 16,-9 4-1-16,-6 8 0 16,-5 8 0-16,-2 8 1 15,-3 2-1-15,6-3-1 16,-2-2 1-16,6-6 0 0,2-7-1 15,3-6-1-15,6-4-1 16,-2-16-3-16,13-7-5 16,-16 2-20-16,16-2-7 15,-14-27 1-15,5 11 0 16,-4-11 32-16</inkml:trace>
  <inkml:trace contextRef="#ctx0" brushRef="#br0" timeOffset="34726.654">20532 8406 39 0,'0'0'33'16,"17"10"2"-16,-17-10-21 16,23-13-8-16,-14 2-2 15,6 1-1-15,-2-9-1 16,4 0 0-16,-4-2-1 15,0 2 0-15,-2 1-1 16,1 4 0-16,-3 2 1 16,-9 12-1-16,11-6 1 0,-11 6-1 15,2 18 1-15,-3 2-1 16,-1 2 1 0,-1 4-1-16,1 11 0 15,-2 0 0-15,2 8 0 0,-2 1 0 16,2-1 1-16,-1 0-1 15,1-2 0-15,1-2 0 16,-3-8 0-16,2-4-1 16,-1-5 1-16,1-11-2 15,2 3 0-15,0-16-3 16,1 14-7-16,-1-14-20 16,-5-13-2-16,4 3 0 15,0-4 12-15,-2 3 22 16</inkml:trace>
  <inkml:trace contextRef="#ctx0" brushRef="#br0" timeOffset="35043.0146">20500 8833 25 0,'0'0'32'15,"-10"0"0"-15,6-12-15 16,4 12-7-16,0 0-1 15,7-11-3-15,-7 11-1 16,15-8-1-16,-3 1 0 0,7 6-1 16,-2-2 0-1,6 6 0-15,-1-4-1 16,3 5 0-16,-3-7-1 16,-3 6-1-16,-2 0 1 15,-4 1 0-15,-13-4-1 0,19 1-2 16,-19-1 0-16,0 0-2 15,14 14-8-15,-14-14-24 16,0 0 0-16,0 0 0 16,21 7 5-16,-8-10 31 15</inkml:trace>
  <inkml:trace contextRef="#ctx0" brushRef="#br0" timeOffset="61230.0352">21906 8602 32 0,'9'-14'31'16,"2"-4"-12"-16,6 8-6 15,-10-9-4-15,14 8-1 16,-8-10-2-16,9 13-1 16,-4-7 0-16,4 10-2 15,-2 1 0-15,5 6 0 16,-4 1 0-16,2 5-2 16,-5 0 2-16,2 8-1 0,-1 0-1 15,0 2 0-15,-2 0 1 16,2 4-2-16,0 1 0 15,-2 6 2-15,4-2-3 16,-3 7 2-16,0-5-1 16,-1 4 1-16,-1-1-1 15,-3 1 0-15,1 4-1 16,-6-5 1-16,-4 2 0 16,-3-1 1-16,-4 6-2 15,-5 0 1-15,-5-1 0 16,0 3 1-16,-7 0-1 15,-1 0-1-15,0 3 2 0,-3-3-1 16,0 1 0-16,-7 2 1 16,-2 3-1-16,-1 1 0 15,-3-5 1 1,-4 2-1-16,-3 2 0 16,-3 4 1-16,-4-4 0 0,-1-2-1 15,-4 0 1-15,2-1-1 16,-5-1 1-16,0 5 0 15,2-7 0-15,0 0-1 16,1-1 1-16,5 2 0 16,-1-4 0-16,0 5 0 15,-2-4 0-15,3-3-1 16,1 2 1-16,0-2-2 0,2 2 0 16,3-2 1-16,2-2 0 15,9-6-1-15,4 0 1 16,7-2-1-1,5-6 1-15,5 1 0 0,9-4 0 16,-1-6-1-16,4 1 1 16,1-12 0-16,6 19 0 15,-6-19 0-15,9 11-1 16,-9-11 1-16,0 0 1 16,12 14-2-16,-12-14 1 15,0 0 0-15,0 0 0 16,9 13 0-16,-9-13 0 15,0 0 0-15,4-18 0 0,-1 6 0 16,1-4 0-16,0-4 0 16,-1-5 1-1,2-3-2-15,0 1 2 16,2-1-1-16,-1-3 0 0,4-3 0 16,1 1 1-16,2 0-1 15,3 5 0-15,4-2 0 16,-2 3 1-16,1 2-1 15,-1 3 0-15,-1 5 0 16,-1 1 0-16,-2 5 0 16,-3 3-1-16,-11 8 1 15,14-11 0-15,-14 11 0 16,0 0 0-16,0 0 0 16,0 0 0-16,0 0 0 15,0 0 1-15,0 0-1 16,-16 19-1-16,5-8 1 15,-1 5-1-15,-8 3 1 0,-3 3 0 16,-5 1 0-16,-3 4 0 16,-2 0-1-16,2-5 2 15,2 1-1-15,-1-5-1 16,4-5 1-16,4-4 0 16,4-3 0-16,2-5-1 15,1-2 1-15,4 0 0 16,11 1 0-16,-15-9-1 15,15 9 1-15,0 0 0 16,0 0 1-16,-7-12-1 16,7 12 0-16,16-5-1 15,0 3 1-15,3 0 0 16,6-1 0-16,5 0 0 0,5 0-1 16,4 2 1-16,5 2 1 15,2 1-1-15,-1-1 0 16,-2-1 0-16,-3 0 0 15,-4 4 0-15,-5 1 1 16,-6-4-1-16,-3 3 1 16,-5-5-1-16,-4 1 0 15,-13 0 1-15,19 1-1 16,-19-1 0-16,0 0-1 16,12-8 2-16,-12 8-1 15,0 0 0-15,0 0 0 16,0 0-1-16,11-8 1 15,-11 8 1-15,0 0-1 0,0 0-1 16,0 0 2-16,11-2-1 16,-11 2 0-16,0 0 1 15,0 0-1 1,0 0 0-16,0 0 0 0,0 0 0 16,0 0 0-16,-14 4 0 15,14-4-1-15,0 0 1 16,0 0 0-16,-12-2 0 15,12 2 0-15,0 0-1 16,0 0 1-16,0 0 0 16,0 0 0-16,-7-11 0 15,7 11 1-15,0 0-2 0,0 0 2 16,0 0-1-16,0 0 0 16,-10-12 0-16,10 12-1 15,0 0 1-15,-7-16 0 16,7 16 0-16,-4-12-1 15,4 12 2-15,-8-17-1 16,8 17 0-16,-12-18 0 16,12 18 0-16,-21-17 1 15,10 7-1-15,-1 4 1 16,-2-4-1-16,2 1 0 16,0-2 0-16,0-1 0 15,2-1 0-15,2 2 0 16,-1-2 0-16,2 0 0 0,7 13 0 15,-10-17 1 1,10 17-3-16,-5-14 3 16,5 14-2-16,0 0 1 15,0 0 0-15,0 0 0 0,19-4-1 16,-19 4 1-16,14 20 1 16,-4-9-1-16,-2 7 0 15,1-4 1-15,-2 3-2 16,-1-2 2-16,-3 1-2 15,-2-2 1-15,-1-1 0 16,0 0 0-16,-4-2 0 16,-1 0 0-16,5-11 0 15,-13 12-1-15,13-12 2 16,-21 3-1-16,10-5-1 16,1 1 1-16,10 1 0 15,-19-11 0-15,19 11-1 16,-7-14 1-16,7 14-1 0,11-18 0 15,-1 7 1-15,2-1 0 16,1 1 0-16,-1 1 1 16,-1 3-1-16,-11 7 0 15,11-4 2-15,-11 4-2 16,-12 11 0-16,0 1 0 16,-6 5 0-16,-2 1-1 15,1-3 1-15,1-2 0 16,2-1-1-16,16-12 1 0,-11 12 0 15,11-12 0 1,17-8 0-16,0-2 1 16,4-1 0-16,-1 0-1 15,-2 0 1-15,-1 3-1 0,-4 2 0 16,-13 6 1-16,0 0-2 16,0 0 1-16,-21 17 0 15,5-6 0-15,2-4 0 16,0 0 0-16,14-7-1 15,-12 9 0-15,12-9 2 16,12-4-1-16,0-3-1 16,3 2 1-16,2 0 0 15,-4 2 0-15,1 3 0 16,-14 0 1-16,11 8-1 16,-11-8 0-16,-5 18 0 15,-3-7 0-15,1 3 0 16,1-2 0-16,6-12-1 0,-4 13 1 15,4-13 1-15,16-4-2 16,-2 0 1-16,1-3 0 16,0 0 1-16,-2 4-1 15,-13 3 0-15,15-2 1 16,-15 2-2-16,-12 19 2 16,-3-5-1-16,-1 1 0 15,-2 5-1-15,1-3 1 16,0-1 0-16,4-3 0 15,13-13 0-15,-15 11-1 16,15-11-2-16,0 0-7 16,15-2-25-16,-15 2-1 0,9 1 0 15,-9-1-2-15,-13-5 37 16</inkml:trace>
  <inkml:trace contextRef="#ctx0" brushRef="#br0" timeOffset="70598.2401">15849 16205 60 0,'-11'19'38'0,"0"-18"-2"15,11-1-32 1,-16-20-3-16,16 20-2 16,28-12-1-16,-4-2 0 15,14 5 1-15,14-16-1 0,20 7 1 16,23-6 0-16,25-7 2 16,26-7-2-16,30-9 3 15,35-13-2-15,40-9 2 16,32-7 0-16,43-6-1 15,71-6 1-15,-5 0 0 16,25 3-1-16,22-5-1 16,15 9 1-16,41 1 0 15,-28-1-3-15,-4 1 3 16,-50 5-2-16,23-5 0 16,-17 0 1-16,-26 6 0 15,-22 2-1-15,-74 7 1 16,-3 10 1-16,-45 9-2 0,-37 12 0 15,-40 17-1-15,-40 4-11 16,-22 16-21-16,-31 3-1 16,-30-13-1-16,-14-12 19 15,-11-29 17-15</inkml:trace>
</inkml:ink>
</file>

<file path=ppt/ink/ink3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0:35:45.658"/>
    </inkml:context>
    <inkml:brush xml:id="br0">
      <inkml:brushProperty name="width" value="0.05292" units="cm"/>
      <inkml:brushProperty name="height" value="0.05292" units="cm"/>
      <inkml:brushProperty name="color" value="#FF0000"/>
    </inkml:brush>
    <inkml:context xml:id="ctx1">
      <inkml:inkSource xml:id="inkSrc53">
        <inkml:traceFormat>
          <inkml:channel name="X" type="integer" max="32767" units="in"/>
          <inkml:channel name="Y" type="integer" max="32767" units="in"/>
          <inkml:channel name="F" type="integer" max="32767" units="dev"/>
        </inkml:traceFormat>
        <inkml:channelProperties>
          <inkml:channelProperty channel="X" name="resolution" value="3196.78027" units="1/in"/>
          <inkml:channelProperty channel="Y" name="resolution" value="5041.07666" units="1/in"/>
          <inkml:channelProperty channel="F" name="resolution" value="0" units="1/dev"/>
        </inkml:channelProperties>
      </inkml:inkSource>
      <inkml:timestamp xml:id="ts1" timeString="2015-04-20T20:38:16.714"/>
    </inkml:context>
  </inkml:definitions>
  <inkml:trace contextRef="#ctx0" brushRef="#br0">5610 2858,'0'0,"0"0,0 0,132 0,-132 0,26 0,1 0,26 0,0 0,26 0,0-27,27 27,0 0,26 0,27-26,26 26,0 0,27-27,0 27,26-26,-26 26,52 0,-26-27,53 27,-26 0,-1-26,28 26,-1 0,26 0,-52-27,26 54,26-27,-52 0,26 0,0 0,0 0,0 0,0 0,0 0,0 0,0 0,0-27,-26 27,-1 0,1-26,-27 26,0-27,-26 27,-1-26,-52 26,0 0,-27-27,-26 27,0 0,-53 0,0 0,-27-26,27 52,-26-52,-1 26,-26-26</inkml:trace>
  <inkml:trace contextRef="#ctx0" brushRef="#br0" timeOffset="21471.228">6536 12012,'0'-26,"0"26,-27 0,27 0,0 0,0 0,-26 26,-1 1,1-1,26 0,-27 27,1 0,-1-26,1 26,-1 0,27 0,-26-1,26 1,-26 0,26-26,26-1,-26 27,26-53,1 27,-1-1,1 0,-1-26,27 27,-26-27,26 26,-1-26,-25 27,26-27,-27 26,27-26,0 0,0 27,0-27,0 26,0-26,0 27,0-27,0 0,-1 26,1-26,0 27,0-27,27 26,-27-26,-1 27,1-27,0 0,0 0,27 26,-28-26,1 0,0 0,0 0,0 0,-26 0,-1 26,1-26,-1 0,-26 0,26 0,-26 0,0 0,0 0,0 0,0 0,27 0,-27 0,0 0,0 0,0 0,0-26,0 26,0-26,0 26,26 0,-26-27,0 1,0-1,0 27,0-26,0 26,0-27,0 27,-26-26,-1 26,27-27,-26 27,0 0,-1-26,1 26,-1 0,27 0,0 0,-26 0,26 0,0 0,0 0,26 0,-26 26,27-26,-1 0,1 27,25-1,-25-26,-1 27,1-27,-1 26,-26 1,27-27,-27 0,0 26,0-26,0 27,0-27,-27 0,27 0,-26 26,-1-26,1 26,-27-26,27 27,-1-27,-26 26,27-26,-1 0,1 27,-1-27,1 0,26 0,0 0,0 0,0 0,0 0,0-27,26 1,1 26,-1-27,1-25,-1 25,-26-26,27 27,-27-27,26 26,-26-26</inkml:trace>
  <inkml:trace contextRef="#ctx0" brushRef="#br0" timeOffset="25800.4757">9843 13388,'0'0,"0"0,0 0,26 0,1 0,-1 0,1-27,-1 27,1 0,-1 0,1 0,-1 0,0-26,-26 26,0 0,27 0,-27 0,26 0,-26 0,0 0,0 0,27 0,-27 0</inkml:trace>
  <inkml:trace contextRef="#ctx0" brushRef="#br0" timeOffset="26070.4911">9949 13414,'0'0,"0"0,0 0,0 0,0 27,26-27,1 0,-1 0,1 0,25 0,-25 0,26 0,-27 0,27 0,-26 0,-27 0,26 0,-26 0,0 26,-26-52</inkml:trace>
  <inkml:trace contextRef="#ctx0" brushRef="#br0" timeOffset="33713.9283">6324 8281,'0'0,"0"0,-27-26,27 26,0 0,0 0,0 0,0 0,0 0,0 26,0 1,0-27,0 26,0-26,0 53,27-26,-27-1,0 1,0-1,26 1,-26 26,27-27,-1 0,1 1,-1-1,1 1,-1-27,1 26,25-26,-25 0,26 0,0 0,0 0,0-26,26 26,0-27,-26 1,27-1,-1 1,0 0,27-27,-26 53,25-53,-25 26,-1 1,27-27,0 26,-27 1,27-1,-27 1,27 0,0 26,-27 0,27 0,-53 0,27 52,-1-25,-26-1,-27 27,1 0,26 0,-53 0,26-26,-26-1,27 0,-27 1,0-1,0-26,0 0,26-26,-26-1,27 1,-1 0,0-1,1 1,26-1,-27 1,27-1,0 1,-26 26,26 0,-1 0,1 0,0 0,0 0,27 0,-28 0,28 0,-1 0,1 0,-1 0,0 26,27-26,0 0,0 0,0-26,26 26,0-27,1 27,-1-53,-26 53,0-53,-1 1,-52 25,27 1,-54-1,1-26,-1 27,-26 26,0 0,-53 0,53 26,-26 1,-1-1,1-26,26 27</inkml:trace>
  <inkml:trace contextRef="#ctx0" brushRef="#br0" timeOffset="63882.6538">11642 6588,'0'-26,"0"26,0 0,-26 0,26 0,-27-27,27 27,-26 0,-1 0,27 0,-26 0,-1-26,1 26,26 0,-53-27,26 27,-25-26,25 26,-26-27,0 27,27-26,-27-1,0 27,0-26,0 26,0 0,0-26,-26 26,0-27,-27 1,26 26,-26 0,-26-27,0 27,0-26,-27 26,0-27,-26 27,26 0,-53-26,54 26,-54 0,27 0,0 0,-1 0,1 0,0 0,26 0,1 26,-28-26,28 27,25 26,-25-27,25 27,1-27,0 27,26 0,0 27,0-27,27 26,-27 0,53 27,-26-26,26-1,26 27,1-27,26 27,0-27,0 1,26-1,27 0,0-26,53 27,-27-27,27 0,26 0,27-27,0 27,0-27,26 1,0-1,0 1,27-1,-27 1,27-27,-27 26,27 1,-1-27,1 26,0-26,-1 0,1 0,0-26,-1 26,1-27,0 1,-1-1,-25-26,25 27,-26-54,1 28,-1-1,-53-27,53 27,-52 0,-1-52,-26 25,0 27,-27-26,-26 0,-27-1,1 1,-27-1,-27 1,1 0,-27 26,-53-27,27 1,-53 26,26 0,-27 0,-25-26,-1 52,-26-52,26 53,-26-27,-27 26,0-26,27 27,-26-1,-1 1,0-1,1 1,-1 26,0 0,1 0,-1 0,0 26,1 1,25-1,-25 27,52 0,-26 0,-1 0,28 26,-1 1,0 26,27-27,26 27,0-27,0 27,27 26,26-26,0 0,27 26,-1-26,27 0,0 0,27 0,26-1,0 1,0-26,26-1,27 0,-27 1,27-1,26-26,27 0,0 0,-1 0,28-27,-1 27,0-53,53 27,-26-27,26 0,0 0,0 0,27 0,-27-27,27 1,-27-1,26 1,-26-27,1 0,-28 0,1 0,0-26,-1-1,-26-25,-26 25,0 1,0-27,-27-26,-53 26,27 0,-53 0,0 0,-27 1,-26-1,0 26,-26 1,-27 26,27-26,-27 52,-27-26,54 27,-27 26,0-27,27 27,-27 0,53 0</inkml:trace>
  <inkml:trace contextRef="#ctx0" brushRef="#br0" timeOffset="65497.7462">12356 6615,'0'0,"0"0,0 0,0 0,0 0,27-27,-1 1,27-1,-26 1,52-1,-26-26,26 27,1-27,-1 0,0 0,1 0,-1 27,1-1,-27-26,-1 53,-25-26,-1 0,-26 26,0 0,0-27,0 27,-26 0,26 0,-27 0,1-26,-27 26,27 0,-27 0,26-27,1 27,-1-26,1 26,26-27,26 27,-26-26,53-1,-26 1,26-1,0 1,-1-1,1 27,-26 0,26 0,-53 27,26-1,-26 54,-26-1,26 1,-27-1,1 0,26 1,-27-27,1-27,26 27,0-27,0-26,-53-26,79 26,-26-53,0 27,27-27</inkml:trace>
  <inkml:trace contextRef="#ctx0" brushRef="#br0" timeOffset="65918.7703">13732 6033,'27'-53,"-1"26,-26-26,27-53,-1 1,1-1,-1 0,-26 0,26 0,1 27,-27 26,26 0,-26 53,27 0,-27 26,26 27,1 0,-1 27,1 26,-1-1,1-25,25 26,-25-27,-1-26,1 0,-1-27,-26 1,0-27,0 0,-53-27,27 1,-27-1,0-26,-26 27,26-1,0 1,0 0,27 26,26-27,0 27,0 0,26-26,0 26</inkml:trace>
  <inkml:trace contextRef="#ctx0" brushRef="#br0" timeOffset="66142.7831">14420 5556,'0'0,"0"0,-26 0,-1 0,1 27,-1 26,-26-27,27 27,-1-27,1 27,26-26,26 26,1-27,-1 1,27-27,0 0,0-27,0 1,0-27</inkml:trace>
  <inkml:trace contextRef="#ctx0" brushRef="#br0" timeOffset="66352.7951">14843 5530,'-52'0,"25"26,-26 27,27-26,-1 26,1-27,26 27,0-27,26 27,27-26,-26-1,26-26,-53 0,52 27,-25-27,-1 0,-26 0</inkml:trace>
  <inkml:trace contextRef="#ctx0" brushRef="#br0" timeOffset="66766.8187">12568 7594,'53'52,"-27"-52,54 53,-27-26,26 26,-26 26,26-26,1 26,-1 1,1-1,-1-26,0 0,-26 0,0 0,0-27,-27-26,1 0,-27-26</inkml:trace>
  <inkml:trace contextRef="#ctx0" brushRef="#br0" timeOffset="67034.8341">13362 7964,'0'0,"26"26,-26 1,106-1,-79 1,25 26,-25 0,26 0,-27-1,27 1,-53-26,27 26,-54 0,1-27,-1 1,-26-1,-26 1,0-1,26-26,-27 26,27 1,1-27,52 0,0 0,26 0</inkml:trace>
  <inkml:trace contextRef="#ctx0" brushRef="#br0" timeOffset="67866.8817">14076 8281,'27'53,"-27"-26,0 26,0 0,0 26,0-26,0 26,0-26,0 0,0-26,0-1,0-26,-27-26,27-27,0 0,0-53,0-26,27-1,-27 1,26 0,27 0,-27-1,27 54,0-1,-26 28,-1 52,1 0,-1 52,-26 1,0 27,-26-1,-1 1,-26 25,27 1,-1-26,1-1,-1 0,27-26,0 0,0-26,27-27,-1 0,1 0,-1-27,1 1,-1-1,1 1,-1-1,-26 27,27-26,-27 26,26 0,1-27,-1 27,-26 0,53 0,-27-26,1-1,26 1,-27 0,1-1,-1 1,-26-1,0 1,-26-1,-1 27,27 0,-53 27,0-1,27 1,-27 26,27-27,26 53,-27-26,27 0,0 27,27-54,-27 27,26-53,0 26,1 1,-1-54,1 27,-1-26,1 26,-27-26,26-1</inkml:trace>
  <inkml:trace contextRef="#ctx0" brushRef="#br0" timeOffset="68260.9043">15002 8308,'27'0,"-27"0,0 26,0-26,26 27,-26 26,0 0,27 26,-27 0,0 1,26-1,-26 27,0-27,-26 1,26-1,-27-26,1 0,-1-53,-26 26,27-52,-1 0,1-27,-1-27,1-26,0-26</inkml:trace>
  <inkml:trace contextRef="#ctx0" brushRef="#br0" timeOffset="68405.9117">15082 7646,'0'-26,"26"26,-26 0,-26 0,52 26,-52-52,52 0,-26-1,27-26</inkml:trace>
  <inkml:trace contextRef="#ctx0" brushRef="#br0" timeOffset="69392.969">16008 5371,'26'0,"1"-26,-27-1,26 1,0-1,1-26,-1 27,1-27,-1 26,1 1,-1 26,-26-26,27 52,-27 0,26 1,-26 26,0 26,0 1,27-27,-27 26,-27 0,27 1,-26-54,26 53,-27-79</inkml:trace>
  <inkml:trace contextRef="#ctx0" brushRef="#br0" timeOffset="69538.9774">16166 5874,'53'0,"0"-27,0 27,27 0,-28-26,28-1,-27 1,-27-1,1 27,-27-26</inkml:trace>
  <inkml:trace contextRef="#ctx0" brushRef="#br0" timeOffset="70100.0094">16325 8070,'0'-53,"-26"26,-1 1,1-53,-27 79,26 53,1-27,-1 27,27 0,0 26,27 1,-1-1,27-26,0-27,27 1,25-27,-25 0,-1-27,-26-26,0 0,-27-26,-26 26,-26-26,-27 26,0 0,-26 27,-53-1,79 27,-53 0,79 27,-26-1</inkml:trace>
  <inkml:trace contextRef="#ctx0" brushRef="#br0" timeOffset="81596.667">9922 13229,'0'27,"0"-27,0 0,-26 26,26 80,0-106,0 0,0 0,0 0,0 0,26 0,-26 0,27 0,-1 0,1 0,-1 0,1 0,25 0,-25 0,26 0,-27 0,27 0,-26 0,-1 0,-26 0,0 0,0 0,0 0,0 0,0 0,27 26,-54-26,27 0,0-53,0 27</inkml:trace>
  <inkml:trace contextRef="#ctx0" brushRef="#br0" timeOffset="83313.7652">7223 6509,'0'0,"0"-27,0 27,0 0,-26 0,26 0,-26 0,26 0,-53-26,26 26,-26 0,-26 0,26 0,-26 0,-1 0,1 0,-1 0,1 0,26 0,0 0,0 0,0 0,27 0,0 0,26 0,0 0,-27-27,27 27,0 0,0 0,27 27,-27-27,0 26,26 1,-26-1,0 1,26 26,-26 0,0 26,0-26,0 53,0-27,0 27,-26 26,0-26,-1 0,1 26,-1 0,27-26,-26 27,-1-28,27-25,-26-1,26 0,26-26,-26-26,27 26,-1-53,27 0,0 0,0 0,26 0,-26 0,27-27,-1 27,0 0,1-26,-1 26,0 0,-26 0,27 26,-54-26,27 0,-26 27,-1-27,-26 0,26 0,-26 0,0-27,27 1,-27-27,26 0,1-26,-1-27,1 0,-1-26,1-1,-27-25,0 25,0-25,0 52,0-27,-27 28,1 25,-1 1,1 26,-1 0,27 27,-26 26,-1-27,27 27,-26 27,26-1,0-26,0 53</inkml:trace>
  <inkml:trace contextRef="#ctx0" brushRef="#br0" timeOffset="84441.8297">6668 8784,'0'0,"0"0,0 0,-27-79,27 105,-26 1,26-1,0-26,-27 53,27-26,-26 25,26 1,-26-26,26 26,0 0,0 0,-27 26,27-53,0 27,27 0,-27 0,26-26,-26 26,26-27,1 0,-27 1,53-1,-27-26,1 27,26-1,0 1,-27-27,27 0,0 26,-27-26,27 27,-26-27,-1 26,1-26,-27 27,26-27,1 0,-27 26,0-26,26 27,0-27,-26 0,27 26,-27-26,26 0,-26 0,27 26,-27-26,0 0,0 0,0 0,0 0,0-26,0 26,0-26,0-1,-27 1,27-1,0-26,-26 0,26 27,-27-27,27 26,-26 1,26 0,0 26,0 0,0 0,0 26,0 0,0 27,26-26,1 26,-27-27,53 27,-27 0,1-26,-1 25,1 1,-1-26,-26-1,27 1,-1-27,-26 26,0-26,0 0,-26 0,26 0,-53 0,26 0,1 27,-27-27,0 26,0 1,27-27,-1 52,-26-52,53 27,-26-27,26 26</inkml:trace>
  <inkml:trace contextRef="#ctx0" brushRef="#br0" timeOffset="88674.0718">11192 13467,'0'0,"0"0,0 0,0-26,0 26,27 0,-27 0,0-27,0 27,0 0,0 0,0 0,0 0,0 0,0 0,0 0,0-26,0 26,26 26,1-26,-27 0,26 0,1 27,25-27,-25 0,26 26,-27-26,54 27,-27-27,-1 26,28 1,-27-27,26 0,-26 26,0 1,26-1,-26-26,27 0,-27 27,-1-27,1 0,0 26,0-26,0 0,0 26,0-26,26 0,-26 27,0-27,0 0,0 0,0 0,0 0,0 26,0-26,0 0,0 0,-1 0,-25-26,26 26,0 0,0 0,26 0,-26 0,0 0,26 0,-26 0,0 0,0-27,26 27,-26-26,0 26,27-26,-28-1,28 27,-27 0,0-26,26-1,-26 1,26 26,-26-27,0 1,0 26,26-27,-26 1,27 26,-27-27,0 1,26 26,-26-27,-27 27,27-26,-26 26,-1-26,1 26,-1 0,-26-27,27 27,-27 0,26 0,-26 0,0-26,0 26,0 0,0 0,0 0,0 0,0 0,0 0,0 0,0 0,-26 0,26 0,-53-27,26 27,1-26,-27-1,0 27,0 0,27-26,-27 26,0-27,26 27,1 0,26 0,0 0,0 0,0 0,0 0,26 0,1 0,26 0,0 0,-1 0,1 27,27-27,-27 0,0 0,-1 0,-25 0,-1 0,1 0,-27 0,0 26,0-26,0 0,0 27,-27-1,1-26,26 27,-27-1,1 27,0-27,-27 1,26 26,-26-27,27 27,-1-26,1 26,-27-27,27 1,-1-1,27 0,-26 1,26-27,0 0,-27 0,27 0,0 0,0 0,0 0,0 0,0 0,0 0,0 0,0 0,27 0,-1 0,-26 0,27 0,-1-27</inkml:trace>
  <inkml:trace contextRef="#ctx0" brushRef="#br0" timeOffset="91983.2611">6456 6535,'27'-26,"-1"-1,27 27,-53-26,26 26,-26 26,0 1,-26 26,0 0,-27 26,0 0,-27 1,27-1,-26 0,26-26,27 0,-1-26,1-1,52-52,1-1,26 1,0-27,26 0,27-26,-27-1,0 27,1-26,-27 26,0 27,-27-1,1 27,-27 0,-27 27,1 26,-54-1,27 28,-26 26,0-27,-1 27,1-27,26 1,0-27,53-27,0-26,27 0,25-26,1-1,27-26,-1-26,0-1,1 1,-1 0,1-1,-1 27,-26 0,-27 1,1 52,-27 0,0 26,-27 0,-26 54,-26-1,0 27,-27 0,26 0,1 26,0-53,-1 1,27-27,27 0,26-53,0 0,26-27,27-26,27-26,-1-1,0 1,1-27,26 0,-27 27,0 26,-26 0,0 0,-53 53,0 27,-53 26,0 26,-26 0,-27 27,0 27,-26-1,26-26,0-27,54 27,-28-53,80 0,0-53,27-27,52-26,0 0,1-52,52 25,-26-26,0 1,0 25,-27 1,-26 26,0 26,-27 1,-26 26,-26 26,-27 54,-27-1,1 1,-27 25,27-25,-1 26,28-27,-1-26,26 0,27-53,27 0,-1-27,53-26,1 0,-1-26,27 0,0-1,0 1,-27 0,-26 26,0 26,-27 27,-26 0,-53 27,1 52,-1 0,-53 27,0 27,-26-28,-1 28,54-27,0-1,-1-25,54-54,-1 1,27-27,53-27,0 1,27-54,-1 1,0 0,1-1,26 1,-54 26,28-26,-54 52,1 27,-27 27,-53 25,0 1,-26 27,-1 26,1-27,-27 0,53 1,0-27,27-27,26-26,0-26,53-1,26-26,0 0,27-26,0 0,0 26,0 0,-53 0,-1 53,-52 0,-26 26,0 27,-54 27,-26-1,1 27,-1-27,26 1,1-1,26-53,27 1,26-27,26-27,27 1,26-27,1 27,-1-27,0 26,1 1,-27-1,-27 27,-26 27,-26-1,-1 1,1 26,-1-27,1-26,26 0,26 0,54-26,-27-1,0-26,26 53,-26-26,-27 52,1 1,-80 26,0-1,0 28,0-27,0 26,0-26,0 0,53-53,27 0,52-26,1-27</inkml:trace>
  <inkml:trace contextRef="#ctx0" brushRef="#br0" timeOffset="101434.8017">7409 6615,'-27'-27,"1"27,-1 0,27-26,0-80,0 106,27 26,-1-26,27 0,0 0,26 0,-26-26,27 26,-1 0,0 0,-26 0,0 0,0 0,-26 0,-27 0,0 26,0 1,0-1,0 27,0 0,0 0,0 53,0-27,26 27,-26-27,27 54,-1-27,1-1,-1 1,0 0,-26 0,27-27,-27 1,0-1,0-26,0 0,-27-27,1 1,0-27,-1 26,1-26,-1 0,-26 0,27 0,-1 27,-52-27,79 0,-27 0,27 0,0-27</inkml:trace>
  <inkml:trace contextRef="#ctx0" brushRef="#br0" timeOffset="103315.9093">16537 11959,'0'0,"0"0,0 0,0 0,0 0,0-26,0 26,0 0,0 0,-27-27,27 27,0-26,0-1,-26 1,26 26,-27-27,27-25,-26 25,26-26,-26 27,-1-54,27 54,-26-27,26 0,-27 0,27 0,0 0,0 0,27 0,-27 27,26-27,-26 0,27 27,-1-1,0-26,1 27,-1-1,1 1,26 26,-27 0,1 0,-1-27,27 54,-27-27,27 0,-26 26,26-26,-27 53,1-53,-1 53,-26 0,27-26,-27 26,26-1,-26 1,0 0,0 0,0 27,0-28,0 1,-26 0,26 0,0-26,-27 26,27-27,0 1,0-1,-26 0,26 1,0-27,0 0,0 0,0 0,0 0,0 0,0 0,0 0,0 0,0 0,0 0,0-27,-27 27,27-26,-26 0,-1 26,1-53,-1 26,1 1,-1-1,1 1,0 26,26-27,-27 27,27-26,0 26,0 0,0 0,0 0,27 0,-27 26,26 1,-26-1,26 1,-26 26,27 0,-1-1,-26-25,27 26,-27-27,26 1,1-27,-1 0,27 0,-26 0,26-27,-27 1,27-1,-27 1,1-1,-27 1,26 26</inkml:trace>
  <inkml:trace contextRef="#ctx0" brushRef="#br0" timeOffset="103808.9374">16510 13361,'0'27,"0"-27,0 0,0 0,27 0,-27 0,26 0,1 0,-1 0,1 0,-1 0,1 0,-1 26,0-26,1 27,-27-27,26 0,-52 0,26 26</inkml:trace>
  <inkml:trace contextRef="#ctx0" brushRef="#br0" timeOffset="103969.9457">16537 13494,'0'0,"0"0,0 26,0-26,26 0,1 27,-1-27,1 0,-1 26,-26-52,27 26,-27-27,52 1</inkml:trace>
  <inkml:trace contextRef="#ctx0" brushRef="#br0" timeOffset="105394.0281">7594 6720,'-27'0,"27"0,-26 0,26 0,26-26,1 26,-27-26,26-1,1 1,26 26,-27-27,-26 27,0 27,-26-1,-1 27,-26 26,0 1,1 26,-1-27,0-26,26 26,1-52,26-1,26-26,27-26,0-1,0-26,0 0,26-26,-26 26,0 0,-26 27,-1-27,-26 53,-26 26,-1 1,-26 26,-26 26,26 0,0 27,0-26,27-27,-1-1,27-25,0-1,53-52,0-1,26-25,1-1,-27 0,26 0,-26-27,0 54,-27-1,-26 27,0 0,-26 27,-27 52,-26-26,-1 53,27-27,-26 27,52-53,-25 27,52-54,0 0,26-26,27-26,0 0,0-27,26 0,-26 0,0 26,-27 1,-26 26,-26 0,-27 53,-26 26,26 1,-53-1,53 27,-26 0,26-27,0-26,53-27,26 1,27-54,0-26,26 1,1-1,-1-27,1 27,-28 0,1 27,-53-1,0 54,-53 26,1 26,-1 1,-27-1,27 27,0-53,27 0,26-27,26 1,27-54,0-26,27 0,-1 27,0-27,-26 26,-26 1,-1 26,-52 53,-27 0,0 0,0 26,0-26,-26 26,52 1,1-54,26 27,-27-26,54-27,-1 0</inkml:trace>
  <inkml:trace contextRef="#ctx0" brushRef="#br0" timeOffset="109325.253">8017 6535,'0'0,"0"-26,0-1,106 27,-106 0,0 0,-26-26,26 26,0 0,0 0,26 0,1 0,-1 0,27 0,0-27,26 27,1-26,25 26,-25-27,-1 1,1 26,-28 0,1 0,0 0,-26 0,-1 0,1 0,-1 26,-26 1,27-27,-1 53,0-27,1 1,-1 26,1 0,-27 0,26 26,-26 0,0 1,0-1,0 27,0-27,-26 27,26-27,0 1,0 26,0-53,26 52,-26-52,27 0,-27 27,0-54,26 27,-26-27,0-26,0 27,0-1,-26-26,26 0,-27 27,1-27,-1 0,-26 0,1 0,-1 26,0-26,0 27,-27-27,1 26,26-26,-26 27,26-1,0 1,0-27,0 26,27 0,-1-26,1 27,26-27,0 0,0 0,0-27,26 27,-26-52</inkml:trace>
  <inkml:trace contextRef="#ctx0" brushRef="#br0" timeOffset="110944.3456">16563 11774,'0'0,"27"26,-27-26,0 0,0 27,0-27,-27 0,27 0,-26 0,26-27,-27 27,1-26,-1 0,1-27,0 26,-27-26,26 0,1-26,26 26,-27 0,27-26,27 26,-1 0,1 0,-1 0,27 0,0 27,0-27,0 26,-27 1,27-1,0 1,-27 26,27 0,-26 0,26 26,-27 27,1-26,-1 52,1-26,-27 26,0 1,26-1,-26 27,0-27,-26 1,26-1,0 1,0-28,0 1,0-26,0-1,26 1,-26-1,0-26,0 0,0 0,0-26,0 26,-26 0,26-27,0 1,-27-1,27 1,-26-1,-1-25,1 25,-1 1,1-27,-1 26,1 1,-1-1,27 1,-26-1,26 27,-26-26,26 26,0 0,0 0,0 0,0 0,0 0,0 0,26 26,-26 1,0-1,26 27,1 0,-27 0,26 0,1 0,-27 0,26 0,-26-27,27 1,-27-1,0-26,0 0,26 0,-26-26,27-1,-27 1,26-27,27 0,-26 26,25-25,-25 25,26-26,-27 27,1 26,-1-27,1 27,-27 0,0 0,26-26,-26 26,0 0,0 0,0 0,0 0,0 0,0 0,0 0,0-27,0 27,0 0,0 0,0-26,0 26</inkml:trace>
  <inkml:trace contextRef="#ctx0" brushRef="#br0" timeOffset="111937.4024">16246 13758,'0'0,"0"0,0 0,106 0,-106-26,26 26,1 0,-1-27,27 1,-27 0,27 26,0-27,0 1,0 26,26-27,-26 27,-26-26,26 26,-27 0,1 0,-27 0,0 0,0 0,0-27,-27 27,1 0,-1 0,-26 0,27 0,-27 0,0 0,0 27,0-27,27 0,-1 0,1 0,26 0,-27 26,54-26,-1 0,1 0,26 0,-27 0,1 0,25 0,-25 0,-1-26,1 26,-27 0,0 0,0 0,0 26,-27-26,27 0,-26 27,26-27,0 26,-27-26,27 0,0 0,27-26</inkml:trace>
  <inkml:trace contextRef="#ctx0" brushRef="#br0" timeOffset="113712.5039">8414 6826,'27'-53,"-1"0,27 1,-27-1,27 26,-26 1,-1-1,-26 27,0 27,0 26,-26-27,-27 53,26-26,-26 27,1-27,-1 0,26-27,27 0,0-52,53 26,0-53,0 0,26-26,-26 26,27 0,-27 0,-1 27,-52-1,0 27,-26 27,-27 52,-26-26,-1 26,1 1,0-1,26-26,26 0,27-27,53-52,0-1,53-26,26 1,0-28,1 1,-1-1,-26 28,-27 25,-26 1,-53 52,-26 27,-54 26,-26 1,1 26,-1-1,-26 1,26-26,26-1,54-26,-1-27,54-26,-1-26,27-27,0 53,0-53,0 27,-27 26,-26 26,-52 1,-1 25,-27 1,1 27,-1-27,1 26,26-26,0-27,53-26,27-26,26-27,26 0,0-26,1 26,-1 0,1 0,-54 27,-26 26,-26 52,-54 28,1-1,-1 1,-25 25,25-25,1 26,52-53,27-27,53-26,27-53,25 0,28-26,26-1,-27 1,-26 0,-1 26,-25 26,-80 54,-27-1,-26 54,-52-1,-1 27,-26 0,26-27,0 27,26-27,28-52,25-1,27-26,53 0,0-26,0-1,26-26,1-26,-1 0</inkml:trace>
  <inkml:trace contextRef="#ctx0" brushRef="#br0" timeOffset="115567.61">9208 6429,'-27'0,"-26"0,53 0,-26 53,52-53,1-26,-1 26,27-27,0 1,27-1,-1 27,-26-26,53 26,-27 0,0 0,-26 0,27 26,-27 1,0-1,-27 27,1 0,-1 27,-26-1,0 27,0 0,0-1,-26 28,26-1,0 0,0-26,0 0,0 0,0 0,26-27,-26 0,0-26,26 0,-26-26,0-1,-26 1,26-1,-26-26,-1 0,1 27,-27-27,-27 0,27 0,-26 0,-27 0,27 0,-1 0,-25 0,25 0,1 26,52 0,-26-26,53 53,0-53</inkml:trace>
  <inkml:trace contextRef="#ctx0" brushRef="#br0" timeOffset="118739.7915">15399 12779,'0'0,"0"0,0 0,0 0,0 0,-26 0,26 0,0-26,0 26,-27 0,1-27,-1 27,1-26,-1 26,1-26,-1-1,1 27,0-26,-27-1,26 1,-26-1,0 27,0-26,0-1,1 27,-28-26,54 26,-54 0,27-27,-26 27,0-26,-1 26,27 0,-26-26,0 26,-1 0,-26 0,27-27,0 27,-1 0,-26 0,27 0,0 0,-27 0,53 0,-26 0,-1 0,1 0,26 0,-26 0,26 0,-27 0,27 0,-26 0,0 0,26 0,-27 0,27 0,0 0,1 0,-28 27,27-27,0 26,0-26,27 26,-27-26,0 27,27-27,-27 26,0 1,0-27,26 26,-25-26,25 27,-26-1,27-26,-27 27,26-1,1 1,-27-1,0-26,27 26,-27 1,0-27,0 26,0 1,0-1,0-26,0 27,27-27,-27 26,26-26,1 27,-1-27,27 0,0 0,0 0,0 0,0 0,0 0,0-27,0 27,27 0,-27-26,0-1,26 27,1-26,-27-1,26-26,1 27,-1 0,1-1,-27-26,53 27,-27-1,0-26,1 27,-1-1,1 1,-1 0,1 26,-1-27,-26 27,27 0,-27 0,0 0,26 0,-26 0,0 0,-26 27,26-1,-27 27,1-53,-1 53,1-27,-1 27,1-26,-27-1,27 1,-1 25,1-52,26 27,0-27,0 26,0-26,0 0,0 0,26 27,1-27,25 0,1 0,27 0,-27 0,26 0,0 0,-26 0,0 0,0 0,0 26,-26-26,-1 0,0 27,1-27,-27 26,26-26,-26 27,0-27,0 0,0 0,27 0,-27 0,0 0,0 0,0 0,0 0,0 0,0 0,0 0,0 26,0-26,0 0,26 0,-26-26,0 26</inkml:trace>
  <inkml:trace contextRef="#ctx0" brushRef="#br0" timeOffset="120793.909">9340 6800,'0'0,"0"-27,0 1,0-1,0 1,27 0,-27-1,26 1,-26 26,0 0,0-27,0 27,0 27,0-1,-26 27,-1-27,-26 27,27-26,-1-1,1 27,26-53,0 0,26 0,1 0,26-26,26-27,-26 26,26-26,1 27,-27-27,0 27,-1 26,-52 0,0 0,0 0,-26 53,-27-1,0 28,0-1,-26-26,52 26,-25-26,-1 0,26 0,54-53,-1 0,27 0,0-26,0-1,26 1,1-1,-1-26,-26 27,-27 0,1 26,-27 0,-27 26,-26 0,-26 27,0 27,-27-1,26 1,-25-1,25-26,27-27,27 1,26-27,26 0,27-27,27 1,-1-27,0 26,-26 1,27 0,-54 26,1 26,-27 0,-53 27,0 0,0 27,0-27,0 26,0-26,27 0,52-53,27 0,0-27,53-26,-27 0,27 1,-27 25,1-26,-54 53,-26 0,-53 53,-26-26,-27 52,0 0,0-26,27 27,0-27,52-27,27-26,53 0,26 0,1-26,26-1,-27 1,0-1,-26 1,-26 52,-27 1,-27-1,-26 27,-26 0,26 0,0 0,0 0,27-27,-1 1,27-27,27 0,-1 0,-26-27,80 1,-27-1,26-26,-26-53</inkml:trace>
  <inkml:trace contextRef="#ctx0" brushRef="#br0" timeOffset="121734.9627">9896 13520,'0'0,"26"0,-26 0,0 0,0-26,0 26,0 0,0 0,0 0,27-27,-27 27,0 0,0 0,0 0,26 0,-26 0,27-26,-1 26,27-27,-27 1,27-1,0 27,0-26,0 26,-26-26,-1 26,0 0,1 0,-1 0,-26 0,0 0,0 0,0 26,-26-26</inkml:trace>
  <inkml:trace contextRef="#ctx0" brushRef="#br0" timeOffset="123534.0657">9975 6720,'0'-26,"0"26,0-26,0 26,-26-27,26 27,26 0,1-26,-1 26,1-27,25 27,28-26,-1-1,1 1,-1 26,0-27,1 1,-1 26,-26 0,-27 0,27 26,-53-26,27 53,-1-26,-26 26,0 26,0 0,0 27,0 0,0 0,0 0,0 26,0-26,0 26,-26-26,26 0,0 0,0-27,0-26,0 0,0-53,-27 26,27 1,0-27,-26 0,26-27,-53 27,27 0,-27-26,0 26,0 0,-27 0,54 0,-1 0,27 0,-26-27,79 27,-27-26</inkml:trace>
  <inkml:trace contextRef="#ctx0" brushRef="#br0" timeOffset="124703.1326">9975 12171,'0'26,"0"-26,0 0,0-26,0-1,0 1,-26-1,26-25,-27 25,1-26,-1 0,-26-26,27 26,-1 0,-25-26,25 26,1 0,-1-27,27 28,0-1,27 0,-1 0,1 0,25 0,1 27,-26-27,26 26,0 27,-27-26,1 26,-1 0,27 26,-27-26,27 53,-26-26,26 25,-27 1,27 0,-26 27,-1-27,-26 26,0-26,0 0,0 0,-26 26,-1-52,1 25,26-25,-27-1,1-26,26 0,0 0,0 0,0 0,-27-26,27 26,0-27,0-25,0 52,0-53,0 26,-26 1,26 26,-27-27,27 1,0 26,0 0,0 0,0 0,-26 26,26 1,0-27,0 53,0 0,0-27,0 27,26-27,-26 27,0-26,27-1,-1-26,1 0,-1 0,1-26,-1 26,27-27,-27 1,27-1,-26 1,-1-1,27 27,-53-26,53 0</inkml:trace>
  <inkml:trace contextRef="#ctx0" brushRef="#br0" timeOffset="125259.1644">10002 13494,'-27'0,"1"26,26 1,-27-54,27 27,27 0,-1-26,27 26,-53 0,53-27,-27 27,27-26,-26 26,-1 0,-26 0,0 0,0 0,0 0,0 26,-26-26,26 27,-27-27,1 0,26 0,0-53,0 0,0-26</inkml:trace>
  <inkml:trace contextRef="#ctx0" brushRef="#br0" timeOffset="126210.2187">10240 6694,'-27'26,"1"1,26-27,-27 26,27-26,27 0,-1 0,1-26,26-1,0 1,-27 0,27-1,-27 27,1-26,-27 26,0 26,0 27,-27-27,-26 54,27-27,-27 0,27 0,-1-27,27 27,27-53,-1 0,27-27,0 1,0 0,0-27,0 26,-27 1,1-1,-27 27,0 0,-27 27,-26-1,0 54,0-28,27 1,-27 27,27-27,-1 0,27-53,27 26,-1-52,0 26,27-27,-26 1,-1-1,-26 27,0 0,0 53,-26-26,-1 52,1-26,-27 26,27 1,-1 25,1-52,26 27,0-27,0 0,26-53,1 26,-27-26,26 0,-26 0,53-26,-53-1,26 1,-26-27,53 0</inkml:trace>
  <inkml:trace contextRef="#ctx0" brushRef="#br0" timeOffset="126789.2519">11033 6694,'0'0,"-26"0,26 0,-26 26,26-26,0 27,0 26,0 0,0 0,0 26,0 0,0 27,0-26,0 25,0 1,0 0,0-27,0 27,26-53,-26 27,0-27,26-1,-26-25,0-1,27 1,-27-27,26 0,-52-27,52 1,-26-27</inkml:trace>
  <inkml:trace contextRef="#ctx0" brushRef="#br0" timeOffset="127268.2793">10769 6641,'0'-53,"0"0,0 27,26-1,27 1,0 26,-26-27,52 1,0 26,1 26,-1-26,1 27,-1-1,-26 27,26 27,-26-27,0 26,0 27,0 0,-27-1,27 1,-26-26,-1 25,-26 1,27 0,-1 0,-26-27,0 1,0-27,0 26,0-53,-26 27,-1-26,-26-1,27-26,-54 27,27-27,-26 0,26-27,-26 27,26 0,0-26,-26 26,52 0,1-27,26 27,0-26</inkml:trace>
  <inkml:trace contextRef="#ctx0" brushRef="#br0" timeOffset="129375.3998">11430 13361,'0'-26,"27"26,-54 0,-78 0,105 0,0 0,0 0,0 0,0 0,0 26,0-26,26 0,-26 0,26 0,-26 0,27 27,-27-27,26 26,1-26,-27 27,26-27,1 0,-1 0,1 26,-1-26,1 0,-1 27,27-27,-27 0,1 0,26 26,0-26,-27 0,54 0,-28 27,1-27,27 0,-27 0,0 0,26 26,-26-26,0 0,26 0,-26 27,26-27,-26 26,27-26,-27 0,26 0,-26 0,26 0,1 0,-27 0,26 0,-26 0,26 0,1 0,-27 0,26 0,0 0,-26 0,27 0,-27 0,26 0,-26 0,26 0,-26 0,0 0,26 0,-26 0,0 0,0 0,0-26,0 26,0 0,-27-27,27 27,0-26,0 26,0 0,0-27,0 1,0 26,26-27,-26 1,0 26,0 0,-27-27,1 27,-1-26,1 26,-1 0,-26 0,0-27,0 27,0 0,0 0,0 0,0 0,0 0,0 0,0 0,0 0,0-26,0 26,0 0,0 0,0 0,-26-26,-1-1,27 27,-26-26,-27 26,26-27,-25 1,-1-1,-27 27,27-26,-26-1,26 1,0 26,0 0,27 0,-1 0,27 0,0 0,0 0,27 0,-1 26,27-26,0 0,0 0,26 0,-26 0,27 0,-27 0,26 0,-53-26,27 26,0 0,-26 0,-27 26,26-26,-26 0,0 0,0 0,0 0,27 0,-27 0,0 27,0-27,26 26,-26-26,0 0,0 0,26 0,-26 0,0 0,0 0,27 0,-27 0,0 0,0 0,0 0,0 0,0 0,0 0,0 0,0 0,0 0,0 27,0-27,-27 26,27 1,-26 26,0-27,-1 27,-26 0,27 0,-27 0,26 0,1 0,-1-1,1 1,-27 0,27-26,26-1,-27 1,27-27,-26 26,26-26,0 0,0 0,0 0,0 0,0 0,0 0,0 0,26 0,-26 0,0 0,0-26,0 26</inkml:trace>
  <inkml:trace contextRef="#ctx0" brushRef="#br0" timeOffset="131883.5433">11166 6879,'0'-26,"0"-1,-27 1,27 26,0-27,0 27,0 0,0 0,0-26,0 26,0 0,27-27,-27 1,0 26,0 0,26 0,-26 0,27 0,-54 26,27 1,-53 26,27 0,-27-27,26 54,-25-28,25 1,1-26,-1-1,27 1,27-54,-1 27,27-53,0 27,26-27,1 27,-1-54,0 27,-26 27,-26-1,26 1,-53-1,0 27,0 27,-27 26,-26 0,0 26,-26-26,0 26,-1 27,27-53,0 0,27 0,0-53,52 26,0-52,27 26,27-53,-1 27,1-27,-1 0,-26 0,0 26,-27 27,1 0,-27 0,-27 27,-26 26,0 0,-26 0,26 0,0-1,0 1,27-26,26-27,26 0,1 0,52-27,0 1,1-27,-27 53,0-26,0-1,-1 27,-52 0,-26 53,0-27,-27 54,-27-27,27 0,0 26,-26-26,53-27,26 1,0-1,53-52,26-1,-26 27,26-53,1 27,-1 0,-26 26,0 0,-53 0,-27 26,-26 27,0 0,-26 0,26 0,0 0,27-27,-1 1,27-1,27-26,-1 0,54-26,-1-1,27 1,-27 26,-26-27,27 27,-54-26,27 26,-53 0,-27 0,27 0,-26 0,26 26,-53-52</inkml:trace>
  <inkml:trace contextRef="#ctx0" brushRef="#br0" timeOffset="136413.8023">17251 13097,'-26'0,"26"0,26 26,-105-52,132 26,26-27,0 1,27 0,0-1,0 1,26-27,1 26,-28 1,1-1,-26 1,-1 26,-26-27,0 27,-27 0,-26 0,0 0,-26 0,26 0,-27 0,1 0,-1 0,-25 0</inkml:trace>
  <inkml:trace contextRef="#ctx0" brushRef="#br0" timeOffset="136810.8241">17092 12806,'0'-27,"27"27,-27 0,0 27,-27-1,1 27,-27 0,0 27,-26-28,26 28,-27-27,28 26,25-26,27 0,0-27,27 1,25-1,28 1,-1-27,1 0,-27-27,52 27,-78-26,52 26,-26-27</inkml:trace>
  <inkml:trace contextRef="#ctx0" brushRef="#br0" timeOffset="137896.8872">18415 12753,'27'0,"-1"26,27-52,-26 26,26-27,-1 27,1-26,0 0,-26-1,-1 1,1-1,-1-26,-26 27,0-1,0 1,-26-1,-1 1,-26 0,27 26,-27 0,26 26,-25 0,25 1,1 26,-1 0,1 26,-1-26,27 0,0 0,27 0,-1-27,1 1,-1-1,1-26,-1-26,0 26,1-53,26 26,-27-26,1 0,-1-26,1 26,-1 0,1 0,-27 27,26-1,-26 27,0 0,0 27,0-1,0 27,0-26,0 26,27-27,-27 1,26-27,-26 0,26 0,1-27,-1 1,1-1,-1-26,1 53,-1-26,-26-1,0 27,0 0,0 0,0 27,0-1,27 1,-27-27,26 26,1-26,-1 0,27-26,0-1,0 27,0-53,0 27,-27-1,1 1,-27 0,0 26,0 26,-27 0,27 1,-26 26,26-27,0 27,0 0,0-53,26 27,1-54,-1 27,27-53,-27 0,-26-26,27 0,-27-27,-27-27,1 28,-1-1,-25 0,-1 0,26 27,1 26,-1 26,1 1,26 26,0 26,0 1,26 26,-26-27,27 54</inkml:trace>
  <inkml:trace contextRef="#ctx0" brushRef="#br0" timeOffset="138165.9026">19024 12859,'26'0,"27"0,0-27,0 1,26-1,1 27,-1-26,1-1,-54 27,27-26,0 26,-27 26,-26-26,0 0,-26 53,-27-26,0-1</inkml:trace>
  <inkml:trace contextRef="#ctx0" brushRef="#br0" timeOffset="138329.912">19156 13018,'-26'26,"52"0,1-26,52-26,0 26,1-26,26 26,-27 0,0-27,-26 27,27 0,-54-26,1 52,-27-26,0 0</inkml:trace>
  <inkml:trace contextRef="#ctx0" brushRef="#br0" timeOffset="150143.5877">1456 10239,'26'27,"0"26,-26 0,53 0,-53 26,0 0,0 27,0 0,0 26,-26 1,-1-1,27-26,-26 26,0-26,26-27,-27 1,27-27,0-53,0 0,0 0,0-53</inkml:trace>
  <inkml:trace contextRef="#ctx0" brushRef="#br0" timeOffset="150486.6073">1932 10663,'0'26,"0"27,-27 53,1 0,26 26,-27 0,27-52,0 26,27-27,-1-26,54-27,-27 1,52-54,-25 1,-1-54,1 1,-27-53,-1 26,-25-26,-27-27,-27 53,-25 0,-1 0,-27 54,27-1,-26 26,0 27,52 0,1 0,26 0,26 0,1 0,25 0</inkml:trace>
  <inkml:trace contextRef="#ctx0" brushRef="#br0" timeOffset="150843.6277">2778 10504,'-52'26,"25"27,-26 27,27-1,-1 27,27 0,0 26,27-26,-1 0,27 0,26-54,27 1,-26 0,26-53,-1-26,1-27,-26 0,-28-26,1-27,-26-26,-27 26,-53 0,0 0,0 27,-26-1,-1 27,1 27,26-1,0 27,27 0,26-26,26 26</inkml:trace>
  <inkml:trace contextRef="#ctx0" brushRef="#br0">3757 10319,'0'0,"0"0,27 0,-27 53,26 0,1 26,-27 27,26 26,1-26,-27 26,26 1,-26-1,0-26,0-27,-53-26,53 0,0-27,0-26,0-53</inkml:trace>
  <inkml:trace contextRef="#ctx1" brushRef="#br0">8227 13284 0</inkml:trace>
  <inkml:trace contextRef="#ctx0" brushRef="#br0" timeOffset="151463.6632">4313 10557,'0'79,"-26"1,-1 25,1 1,-1 0,27 0,0 0,27-53,26 26,26-52,0-27,1-27,-1 1,-26-27,26-27,-79-25,27 25,-27-26,-27 27,1-27,-27 53,0-26,0 52,0 1,0-1,53 27,-26-26,26 52,26-52,27 26</inkml:trace>
  <inkml:trace contextRef="#ctx0" brushRef="#br0" timeOffset="151733.6786">5133 10345,'27'27,"-27"-27,26 26,-26 1,0 26,0 26,0 0,0 1,0 25,0 1,0-26,0-1,0 0,0-26,0 0,27-26,-27-27,0 0,-27-27,27 1</inkml:trace>
  <inkml:trace contextRef="#ctx0" brushRef="#br0" timeOffset="152701.734">2302 12806,'0'0,"0"0,0-27,0 1,0-1,27-25,-27-1,26 0,1-27,-1 1,1 26,-1-26,0 26,1 0,-1 0,-26 26,27 27,-1 0,1 27,-27 26,26 0,1 26,-1 1,27-1,-27 0,1-26,-27 0,26 26,-26-52,0-1,0-26,0 27,-26-54,-1 27,1-26,0-1,-27-25,26 25,1 1,-1-1,1-26,-1 27,54 26,-27-53,26 53,1-27</inkml:trace>
  <inkml:trace contextRef="#ctx0" brushRef="#br0" timeOffset="152954.7485">3255 12277,'26'0,"-52"0,26 26,-133-26,81 0,25 27,-26-1,27 27,-1 0,1-27,26 27,0 0,0 0,26-26,1 25,52-25,-52-1,25-26,-25 0,26 0</inkml:trace>
  <inkml:trace contextRef="#ctx0" brushRef="#br0" timeOffset="153231.7643">3440 12356,'0'0,"-53"27,27 25,-1-25,27-1,0 1,0 26,0-27,27 27,-1-26,27-1,-27 0,27 1,0-27,-26 0,26 0,-27-27,27 27,-27-26</inkml:trace>
  <inkml:trace contextRef="#ctx0" brushRef="#br0" timeOffset="153926.8039">3969 12515,'0'0,"27"0,-1 0,-79-27,80 1,25-1,-25 1,-1-27,1 27,-1-1,-26 1,-26-1,26 1,-53 26,0 0,27 26,-54 1,27 26,0-27,27 53,-1-52,27 52,0-52,0 26,27-27,-1-26,27 0,-26 0,26 0,0-26,-1 26,1-27,-26 27,26 27,-27-1,1 1,-1 25,1 1,-1 27,-26-1,0 1,27-1,-27-26,0-27,26 27,-26-53,0 0,-26-26,26-27,-27-27,27-25,-26-1,26-27,0 28,0-28,0 28,26 25,-26 27,53 27,-27-1,27 54,-26-1,26 1,-27-1,1 27,-27-26,0 25,0 1,-27-26,1-1,-1-26,1 27,-1-54,27 27,-26-26,26-1</inkml:trace>
  <inkml:trace contextRef="#ctx0" brushRef="#br0" timeOffset="154170.818">4736 11933,'0'0,"0"0,0 26,0-26,0 53,0 26,-26 1,26-27,0 26,26 1,-26-1,0-53,0 27,27-26,-27-27,0-27,0 1,0-27</inkml:trace>
  <inkml:trace contextRef="#ctx0" brushRef="#br0" timeOffset="154724.8497">4631 12197,'-27'-26,"1"26,26 0,0 26,26-26,27 27,0-1,0-26,26 0,-26-26,0 26,0-27,0 1,-27-1,-26 27,0-26,-26 26,-1 0,-25 26,-1 1,26-1,1 27,-1-26,1-1,26 27,26-53,1 27,26-27,0 0,-1 0,1-27,0 27,-26-26,-1-1,1 27,-1-26,-26 26,0 26,0-26,-26 27,26-1,0 1,0-1,26-26,1 0,-1 0,0-26,27-1,-26 1,26-27,-27-27,-26 1,0-27,0 27,0-27,-26 27,-1-1,1 27,-1 0,1 27,-1-1,1 27,26 0,0 53,0-53,26 53,-26 0,0 27</inkml:trace>
  <inkml:trace contextRef="#ctx0" brushRef="#br0" timeOffset="155917.9179">2699 12991,'-53'27,"27"-1,26-26,26 0,1 0,26 0,-1-26,28 26,-1 0,27-27,26 27,27-26,26 26,1-27,25 27,1-26,0 26,26 0,-27-27,1 27,-27-26,27 26,-53 0,-1 0,-25 0,-28 0,-25 0,-1 26,-26-26,-26 0,-27 0,0-26,0 26,-27-27,1-26,-1 0,1-26,-27 0,26-1,1-52,-1 26,1-26,26-27,0 0,26 1,-26-1,27-26,26 0,-27-1,27 28,-26-1,-1 0,-26 27,27-1,-27 1,-27 53,27-1,-53 1,0 26,-26 27,0-27,-54 53,27 0,-52 0,-28 0,1 0,-53 26,0 1,-27-1,1-26,-27 27,0-27,26 0,-26 0,53-27,-27 1,54-1,-1 1,27 26,53-27,-1-26,1 53,53-26,-1-1,1 1,26 0,0 26,27 26,-27 0,26 27,1 27,-1-1,27 27,-26 53,-1-1,27 54,-26 0,26-1,0 28,0-1,0 0,0 0,0-26,26-1,-26-25,0-1,0 0,27-26,-27-53,0-1,26 1,1-53,-1-26,27-1,27-26,25-26,1-27,26 0,54 0,-28-27,28 1,-1 0,0 26,0 26,-26-26,-27 27,1 26,-80 0,-1 26,-25-26,-27 27</inkml:trace>
  <inkml:trace contextRef="#ctx0" brushRef="#br0" timeOffset="160359.172">18918 4710,'0'0,"0"0,0 0,0 0,0 0,-26 26,26 1,0 25,0 1,0 0,0 27,0 25,-27 1,27 0,0 0,0 0,0-27,-26 1,26-28,0 1,0-26,0-1,-27-26,27 0,27-26,-27-1,0-52</inkml:trace>
  <inkml:trace contextRef="#ctx0" brushRef="#br0" timeOffset="160717.1924">19183 5080,'-27'53,"1"26,-27-26,26 53,1-27,26 27,0-53,26 27,1-28,26-52,26 27,-26-27,26-27,1 1,-1-53,-26 26,0-27,0 1,-53 0,26-1,-52 1,-1-1,-25 28,-1-1,-27 26,27 27,0-26,0 26,1 26,25-26,27 27,0-27,53 26,-27-26</inkml:trace>
  <inkml:trace contextRef="#ctx0" brushRef="#br0" timeOffset="161084.2134">19950 5133,'-27'26,"1"1,-27-1,0-52,-26 79,26 0,26 26,1 0,0 1,52-27,27 0,0 0,53-27,-27 0,53-52,-26 0,0-1,-27-26,1 0,-27-26,-27 0,-26-27,-26 26,-27 1,0 0,-27 26,-25 0,25 0,27 53,-26-27,26 27,53 0,-26 0,52 0,0 0,27 0</inkml:trace>
  <inkml:trace contextRef="#ctx0" brushRef="#br0" timeOffset="161483.2363">20744 4815,'0'0,"0"27,0-27,0 53,0-27,0 27,0 0,0 26,0 1,0-1,0 27,0-27,0 1,26-1,-26-26,0 26,0-52,27-1,-27 1,0-27,26 0,-26-27,27 27,-27-53</inkml:trace>
  <inkml:trace contextRef="#ctx0" brushRef="#br0" timeOffset="161815.2553">21246 5080,'0'0,"0"26,-26 1,-27 105,27-52,-1-27,1-1,26 28,0-27,26 0,1-27,25 1,1-1,0-52,27 26,-27-27,0-26,-27 0,0 0,1 0,-54 1,27-28,-52 27,25 27,-26-27,0 26,0 1,0 26,27-27,26 27,-27-26,54 26,-1 0</inkml:trace>
  <inkml:trace contextRef="#ctx0" brushRef="#br0" timeOffset="162115.2724">21881 4948,'0'0,"27"26,-54-26,27 27,0 26,0-27,0 53,0-26,0 27,0-1,0 0,0-26,27 0,-27 27,0-27,26-1,-26-25,0-1,0-26,0 27,0-27,27 0,-27 26,0-52,26-1,-26 1,53-1</inkml:trace>
  <inkml:trace contextRef="#ctx0" brushRef="#br0" timeOffset="162908.3178">22622 5106,'0'-26,"0"26,-26 0,-1-106,27 106,-26 0,-1 0,27 0,-26 0,-1 27,1-27,0 0,26 26,-27 1,27-1,-26 27,-1 0,27 0,-26-27,26 54,0-27,0-1,0 1,0 0,26 0,1-26,-1 26,-26-1,53-25,-27-1,27-26,0 27,0-27,0 0,0 0,0-27,0 27,0-26,0-1,0-25,-27-1,1-27,-1 27,0-26,-26 0,-26-1,0 1,-1 26,-26 0,27 27,-27-1,0 1,-26 26,26 0,0 0,0 0,26 26,1-26,26 27,-27-27</inkml:trace>
  <inkml:trace contextRef="#ctx0" brushRef="#br0" timeOffset="165492.4656">22358 6138,'0'0,"0"0,0 0,0 0,-27 0,27 0,-26 27,26-27,-27 26,1 1,-1 26,27-27,-26 1,26-1,0 0,0 27,0-53,26 27,1-27,-1 0,27-27,0 27,0-26,26-1,1 1,-1 26,1-26,-1 26,0-27,-26 27,27 0,-28 0,1-26,-26 26,-1 0,1 0,-1 0,-26 0,0-27,-26 1,26 26,-27-27,27 1,-26 26,26 0,0-27,0 27,0-26,53 26,-27-27</inkml:trace>
</inkml:ink>
</file>

<file path=ppt/ink/ink3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0:39:32.792"/>
    </inkml:context>
    <inkml:brush xml:id="br0">
      <inkml:brushProperty name="width" value="0.05292" units="cm"/>
      <inkml:brushProperty name="height" value="0.05292" units="cm"/>
      <inkml:brushProperty name="color" value="#FF0000"/>
    </inkml:brush>
  </inkml:definitions>
  <inkml:trace contextRef="#ctx0" brushRef="#br0">12065 15954,'0'-26,"0"26,0 0,-26 0,26 0,0 0,0 0,0 26,0-26,0 53,0 0,26 0,-26 0,27 26,-1 1,-26-1,27-26,-1 26,-26-26,27 0,-27-26,0 26,0-27,26 1,-52-54,26 27,0-26</inkml:trace>
  <inkml:trace contextRef="#ctx0" brushRef="#br0" timeOffset="515.0294">11907 15875,'0'-26,"26"-27,1 26,-1-26,0 27,1-27,26 26,0-25,0 25,0 1,-1 26,1-27,-26 27,26 27,0-1,-27 27,1-27,-27 27,0 0,0 0,-27 27,1-28,-27 1,26-26,-26 26,27-27,-1 27,-25-26,25-27,1 26,-1 1,27-27,0 26,0-26,27 26,-1-26,1 27,25-1,1 1,-26-1,26 27,0-26,0 26,0-27,-27 27,27-27,-27 27,1-26,-1-27,-26 0,27 0,-27-27,0 1</inkml:trace>
  <inkml:trace contextRef="#ctx0" brushRef="#br0" timeOffset="855.0489">12753 16298,'53'27,"-26"-27,26-27,-1 1,1-1,-26-25,-1 25,1-26,-27 0,0 27,-27-1,1 1,-27 52,0-26,27 53,-54-26,54 26,-27 26,26 0,1-26,26 27,0-27,26-1,1 1,-1-26,27-1,0-26,-26-26,25 26,1-53</inkml:trace>
  <inkml:trace contextRef="#ctx0" brushRef="#br0" timeOffset="1138.0651">13256 16219,'0'0,"0"26,0 1,26-1,1 1,-1 26,1 0,26 0,-27-1,27 28,0-27,-27 26,1-26,-1 0,-26 26,-26-26,26 0,-27-26,1 26,-27-27,27-26,-1 0,-79-26,80-1,-1-26,1 0,-27-26</inkml:trace>
  <inkml:trace contextRef="#ctx0" brushRef="#br0" timeOffset="1303.0745">13177 15796,'0'26,"0"-26,0 0,0 27,0-27,0 0,0 0</inkml:trace>
  <inkml:trace contextRef="#ctx0" brushRef="#br0" timeOffset="1504.086">13362 16589,'26'53,"-26"-26,0-27,0 0,27 0,-27 0,53 0,-53-27,0 1,0-1,26 27</inkml:trace>
  <inkml:trace contextRef="#ctx0" brushRef="#br0" timeOffset="2072.1185">13600 16351,'0'0,"0"27,0-27,0 0,0 0,0 0,0 0,0 0,0 0,0 0,0 0,0-27,0 27,0 0,0 0,-27 0</inkml:trace>
  <inkml:trace contextRef="#ctx0" brushRef="#br0" timeOffset="2410.1378">12436 16986,'26'27,"27"-27,0-27,53 27,0-26,0-1,-1 1,28-1,-1 1,-26-27,26 27,-26 26,0-27,-27 27,-26-26,0 26,-27 0,-26 0,0 0,-26 0,26 26,-26-52</inkml:trace>
  <inkml:trace contextRef="#ctx0" brushRef="#br0" timeOffset="9530.5451">5927 8255,'0'-26,"-26"-1,-1-26,27 0,-26 27,-1-1,27 1,-26-1,-1 1,1-27,-1 27,1-27,-1 0,-25 0,25-27,1 1,-27 0,53-1,-27-25,27-1,27 26,-27-26,26 27,27-27,0 0,0 27,0 0,0-1,26-26,0 27,1 0,-27-1,26 1,1 0,-1 26,0 0,27-27,-27 54,1-1,-1 1,1 26,-1 0,-26 26,26 1,-26 26,0 26,-26 27,-1 0,0 26,1-26,-1 53,-26-27,0 0,0-26,0 0,0 0,0 0,-26-27,-1 0,27-26,-26 0,26 0,-26 0,26-26,0-1,0 0,0 1,0-1,-27-26,27 0,0 0,0 0,-26 0,26 0,-27-26,1-27,-1 27,-26-27,27 26,-27-52,0 26,0 0,0 0,27 27,-27-27,26 26,27 1,-26 26,26-27,0 27,0 0,0 27,0-1,26 27,-26-26,27 52,-27-26,26 26,-26-26,27 27,-27-28,26-25,-26 26,27-27,-1-26,1 0,26 0,26-53,0 27,1-27,-1 27,27-27,0 0,-27 0,27 26,-53 1,0 26,0-27,0 27,-27 0,-26 0,26 27,-26-27,0 26,-26 1,26-1</inkml:trace>
  <inkml:trace contextRef="#ctx0" brushRef="#br0" timeOffset="11337.6484">9049 10319,'-26'0,"26"0,0 0,0 0,-27 0,27 0,-26 0,26 0,0 0,0 0,0 0,0 0,0 0,0 0,0 0,0 0,0 0,0 0,0 0,0 0,0 0,0 0,0 0,0 26,0-26,0 0,0 0,26 27,-26-1,27-26,-27 0,0 27,26-1,1 1,-1-27,0 26,1 0,-1 1,27-1,0 1,0-1,0 27,26-26,-26-1,27 1,-1 25,0-25,1 26,-1-27,27 1,-27 26,27-27,0 1,0-1,0 1,0-1,26 0,0 1,-26-1,26 1,1-1,-1 1,0-27,0 26,27 1,-26-1,25-26,1 27,0-27,26 26,0 0,-26-26,53 27,-27-27,0 0,27 0,-27 0,27-27,-1 27,1-26,-27 0,0 26,27-27,-53 1,26-1,-26 1,-1-1,1 1,-27-1,1 27,-1-26,0-1,-26 1,0 0,0-1,-27 27,27-26,-53-1,0 27,-27 0,1-26,-27 26,0-27,0 27,-27-26,-26 26,1-27,-1 27,-53 0,26-26,-25-1,25 27,-26-26,1 26,25 0,1-27,26 27,0-26,53 26,0-26,0 26,53-27,0 27,0-26,26-1,0 27,1 0,-1 0,-26 0,-26 0,-1 53,-26-26,-26 25,-1 1,-26 27,-26-1,-1-26,28 26,-28-26,27 0,0 0,0-26,27-1,-27 1,53-27,-53 0,0 0,-26 0</inkml:trace>
  <inkml:trace contextRef="#ctx0" brushRef="#br0" timeOffset="12365.7072">7594 16616,'-27'26,"1"1,-27-1,80 1,-54-1,1 1,-1-1,27 1,27-1,26-26,-1 0,28-26,-1-1,-26 27,26 0,-26 0,-26 27,-27-1,-27 53,1 1,-53-1,26 27,-27-27,27 1,27-27,-27 0,53-27,26-26,1 0,-1-26,1 26,26-27,-27 1,1 26,-27 0,0 26,0 1,0-27,-27 52,27-52,27 27,26-27,-1-27,1 1,27 26,-1-26,-52-1,26 27,-53 0,52 53,-78 0,0 0,-1 0,1 0,-1 0,1-1,26-52,-53 80,53-80,0 0,0 0,0 0,0 0,0 0,0 0,0 0</inkml:trace>
  <inkml:trace contextRef="#ctx0" brushRef="#br0" timeOffset="13781.7882">18865 7832,'-53'0,"27"-53,-27 53,-106-80,80 1,-1-27,-25 0,25-26,-26 0,27-27,0 27,-1-27,27 0,27 0,-1 27,27-27,27 1,26 25,26-25,0 25,27 1,0 26,26 0,27 27,-53 0,53 52,0 1,-27 52,0 1,0 26,-26 52,-26 1,-1 0,-26 53,0 0,-53-27,0 27,0 26,-27-53,1 27,-27-27,27-26,-1 0,1-27,-27-52,53 26,-53-53,26 26,1-79</inkml:trace>
  <inkml:trace contextRef="#ctx0" brushRef="#br0" timeOffset="14015.8016">19156 6588,'-26'-26,"26"26,0 53,0-106,0 106,0 0,26 26,-26 0,0-26,27 27,-1-54,1 27,25-27,28-26,-27-26,53-1,-27-25,27-1,0 0,-1 0,1-27,-26 54</inkml:trace>
  <inkml:trace contextRef="#ctx0" brushRef="#br0" timeOffset="15927.911">16510 8758,'0'0,"0"0,0 0,0-27,0 27,0 0,-26 0,26 0,0-26,-27 26,27 0,-26 0,0-27,26 27,-27-26,1-1,-1 1,1 26,-1-53,-26 27,27-1,-27 1,0-27,-26 26,-1 1,1-1,0-26,-27 27,0 0,-26-1,26-26,-27 53,1-26,0-1,-27 1,27 26,-27-27,0 27,1-26,-28 26,1-27,26 27,-26 0,0 0,0 0,0 27,-27-27,0 26,27 1,0-1,-27 1,27-1,0 27,0 0,-1 0,28 0,-1 0,0 26,27-26,-1 0,1 0,0 0,26 0,27 0,-27 0,26-27,1 27,0-27,-1 27,27-26,1 26,-1-27,0 1,26-1,-26 1,27-1,-1-26,27 26,-26-26,-1 27,27-27,0 0,0 0,0 0,-26 0,26-27,0 1,0 26,0-26,0-1,0-26,26 27,-26-1,0-26,27 27,-27-1,26-26,-26 27,0 0,27-1,-27 27,0 0,0 0,0 0,-27 27,1-27,-1 52,-25 1,-1 27,0-27,0 26,-27-26,1 26,26-26,0 0,27 0,-1-26,27-1,27-26,26 26,26-26,0 0,27-26,0 26,26 0,-26-26,0 26,-27 0,1 0</inkml:trace>
  <inkml:trace contextRef="#ctx0" brushRef="#br0" timeOffset="16783.96">9420 16589,'0'0,"0"0,-27 27,27-27,0 0,0 0,-26 26,26-26,26 0,1 0,-1 0,0 0,1 0,-1 27,-26-27,27 53,-27-27,-27 27,1 0,26 26,-27-26,-25 27,52-27,-27-27,27 0,27 1,-1-27,0 0,1 0,-1 26,1-26,-27 27,0-1,-27 27,1 27,-1-27,1-27,0 53,26-79,0 53,0-53,79 27,-26-54,0 27,0 0,-53 0,105 0,-105 0,0 0,0 53,0-53,-52 53,52-53,-80 0,54-53,26 0</inkml:trace>
  <inkml:trace contextRef="#ctx0" brushRef="#br0" timeOffset="18032.0313">8864 10689,'0'0,"0"0,26-26,80 26,-106 0,0 0,0 0,0 0,0 0,0 0,0 26,0-26,27 27,-27-27,0 26,0-26,0 27,26-1,-26 27,27-53,-1 53,0-27,27 27,0 0,0-26,0 26,27-1,-1 1,0 0,1-26,25 26,1 0,27-1,-28-25,28 26,-1-27,0 1,1 26,52-27,-26 1,-1-1,54 1,-53-1,52 0,-25 1,25-1,1 1,-27-1,27-26,-27 27,27-27,-1 26,1-26,-27 0,27 0,0 0,-27 0,26-26,-25 26,25 0,1-27,-27 1,27-1,-27 1,-26-1,26-25,-53 25,27 1,-27-1,-26 1,-26-1,-28 1,1-1,-26 27,-1-26,-26-1,-26 1,-27 26,0-27,0 1,0 26,-26-26,26 26,0 0,27-27,-1 27,27 0,27-26,25 26,1-27,0 27,27 0,-27 0,-1 0,1 0,0 27,-53 26,0-27,-53 27,0-27,1 27,-28 0,1 0,26 0,-26-26,26-1,26-26,1 0,52 0,-26-26,27 26,-1-27,27 1</inkml:trace>
  <inkml:trace contextRef="#ctx0" brushRef="#br0" timeOffset="18999.0867">10240 16589,'0'0,"-27"0,27 0,0-26,27-1,-1 27,1-26,-1 26,1 26,-1 1,-52-1,26 27,-53 27,26-27,-26 26,27-26,-27 0,53 0,0-27,26 1,27-27,27 26,-1-26,-26 0,0 0,-27 27,1 25,-54 1,1 0,-27 27,0-27,-26 26,26 0,0-26,26 0,27-53,0 53,0-53,0 0,80 53,-80-53,79 0,-79 0,79-26,-26-1,-26-52,52-27</inkml:trace>
  <inkml:trace contextRef="#ctx0" brushRef="#br0" timeOffset="19334.1058">17516 8969,'-27'53,"1"-26,-1 26,1-27,-1 1,1 26,-27-27</inkml:trace>
  <inkml:trace contextRef="#ctx0" brushRef="#br0" timeOffset="20400.1668">16801 9366,'-26'0,"26"0,0-53,26 53,-26-53,27 1,-27-28,0 27,0-26,0-1,-27-25,1-1,-1 0,-25 27,-1-27,-27 0,1 0,0 27,-54-27,27 27,-26-1,0 1,-27-1,-26 1,0 26,-27 0,0 27,1-27,-27 26,26 1,-53-1,27 27,-26 0,-1 0,0 0,1 27,-1 26,1-27,-1 27,27 0,0 26,0 1,0-1,26 1,0-1,27 0,0 1,26-1,0-26,1 26,-1 1,53-27,-26 0,26 26,26-53,1 54,26-54,0 27,0-26,27-1,-1 1,1-1,0 0,-1 1,1-1,-1-26,27 27,-26-1,26 1,-27-27,27 26,-26-26,26 27,0-27,-27 0,27 0,0 0,0 0,27-27,-54 1,54-1,-27-105,26 106,-26-27,27 26,-27 1,0-1,0 1,0 26,26 79,-26-105,0 26,0 0,0 0,0 0,0 0,0 26,-26 1,-27-1,26 1,-26 25,0 1,1 27,-1-27,0-27,0 54,26-54,1 27,-1-27,54 1,-27-1,26-26,27 0,0 0,0 0,26 0,-26 0,0-26,0 26,0 0,-26 0,-1-27,-26 27,27 0,-54 0,27 0,-26 0</inkml:trace>
  <inkml:trace contextRef="#ctx0" brushRef="#br0" timeOffset="24334.3918">5742 10636,'0'-26,"-27"-1,27 27,0 0,-26-26,26 26,0 26,0 1,0 26,26-27,-26 54,0-1,0 0,0 1,0-27,0 26,0-26,0-27,0 1,0-1,0-26,27-26,-27-1,26 27,1-53,-27 27,26 0,1-27,-27 26,0 27,0 0,26 0,1 0,-27 27,26-1,0 1,1-1,-1 0,1-26,-1 0,27 0,-26-26,-1 0,1 26,-1-53,-26 26,0 1,0-1,0-26,-26 53,-1-26,27 26,-26 26,-1-26,27 53,0-26,0-1,0 27,0-26,27-1,-1-26,-26 26,27-26,-1 0,1 0,-1-26,-26 26,26 0,1-26,-27 26,26 0,-26 26,27-26,-27 0,0 0,26 0,-26 0,0-26,0 26,-26-27,26 1,0-1,0 1,0-27,0 53,0-27,26 27,1-26,-1 26,1 0,-1 0,1 0,-1 0,0 0,1-27,-27 27,26-26,-26 26,0-27,0 1,0 0,0 26,0 0,-26 0,26 0,-27 0,27 26,0 27,-26-27,26 1,0-1,0 27,0-26,0-1,26 1,-26-27,0 26,0-26,27 0,-27 0,0 27,0-27,0 0,0 0,0 0,0 0,0 0,0 0,0 0,0 0,0 0,0 0,0 0,0 0,0 0,0 0,0 0,0 0,0 0,0 0,0 0,0 0,0 0,79 0,-79 0,0 0,-26-27,26 27</inkml:trace>
  <inkml:trace contextRef="#ctx0" brushRef="#br0" timeOffset="25073.4341">5927 10398,'26'27,"-26"-54,27 27,-1 0,-26 0,0 0,27 0,-27 0,0-26,0 26,-27-27,1 27,-1 0,1 0,0 0,-1 0,1 27,-1-1,1 1,26-1,0 27,0-27,0 27,0-53,26 27,-26-1,27 1,-1-27,-26 0,27-27,-1 27,-26-26,26-1,-26 27</inkml:trace>
  <inkml:trace contextRef="#ctx0" brushRef="#br0" timeOffset="25363.4507">6086 10504,'0'0,"0"0,26-26,-26 26,0-27,0 27,0-26,0 26,0 0,0-27,0 27,0 0,27 27,-1-27,-26 26,0-26,27 27,-1-27,1 0,-27 0,26 0,-26-27,0 1,26-1,-26 1,-26-27,52 26,-26 1,27-1,-27 1</inkml:trace>
  <inkml:trace contextRef="#ctx0" brushRef="#br0" timeOffset="25652.4672">6403 10213,'0'0,"0"26,27 1,-27 105,0-132,0 0,0 0,0 0,26 0,-26 0,27-26,-1-1,-26 1,0-1,27-26,-54 0,27 1,-26-28,-1 27,1-26,-1 26,-26-26,27 52,-1-26,1 27,26-1,-26 1,26 26,0 0,-27 0,54 0,-27-27,0 54</inkml:trace>
  <inkml:trace contextRef="#ctx0" brushRef="#br0" timeOffset="27563.5765">13679 16140,'0'0,"27"0,-1 0,1 0,-1-27,1 1,26-1,-27 1,27-27,0 0,-27 26,27-25,-53 25,27 1,-54-1,27 27,-26 0,-27 27,0 26,0-1,0 1,0 27,27-1,-27-26,26 26,27 1,0-54,0 27,27-26,26-27,-27-27,27 27,0-79,26 52</inkml:trace>
  <inkml:trace contextRef="#ctx0" brushRef="#br0" timeOffset="27727.5859">14261 16060,'27'-26,"-1"26,-26 0,27 26,-27 1,0 26,0-27,26 1,-26-1,27 0,-1-26,27-26,-26 0,25-27,-25-27</inkml:trace>
  <inkml:trace contextRef="#ctx0" brushRef="#br0" timeOffset="28081.6061">14738 15266,'-27'0,"1"27,-1-1,-79 54,106-1,0 27,0 0,0 26,0-26,0 0,0-27,0-26,0 0,0-27,0-26,27-26,-27 0,0-27,26-27,1 27,-1 0,27-26,-26 53,26-1,-27 1,27 52,-27 1,1 25,-1 1,-26 0,27 0,-27 0,26-26,-26-1,0-52,27 26,-27-53</inkml:trace>
  <inkml:trace contextRef="#ctx0" brushRef="#br0" timeOffset="28225.6144">15029 15452,'-27'0,"27"0,0 26,27 1,-54-1,54 27,-54-27,54 27</inkml:trace>
  <inkml:trace contextRef="#ctx0" brushRef="#br0" timeOffset="28583.6349">15082 15954,'26'27,"-26"-27,27 0,-1 79,-26-105,26 26,1-27,-27 1,0 26,0 0,0 0,0 0,0 0,0 0,26-27,1 27,-1 0,1 27,-1-27,1 53,-1-27,1 54,-1-1,0 27,1-27,-27 27,0-27,0 1,0-1,-27-26,27 0,-26-27,0-26,-27-26,53 0,-53-54,26 1,1-1</inkml:trace>
  <inkml:trace contextRef="#ctx0" brushRef="#br0" timeOffset="28751.6445">14552 15610,'-79'-26,"26"0,0 26,53 0,53 0,0 0,26-27,80 27,-27-26,27-27,-26 0,-1 0</inkml:trace>
  <inkml:trace contextRef="#ctx0" brushRef="#br0" timeOffset="47069.6922">4075 12594,'0'27,"-27"-1,1-26,0 27,-80-27,106 0,-27 26,27-26,0 0,27 0,-1 0,1-26,26-1,26 27,0-53,1 27,26-27,26 0,27 0,-27-26,27 26,-1-27,-25 27,25 0,-25 1,-27-1,-1 0,-25 26,-1 1,0-1,-26 1,-26-1,26 1,-27 0,1 26,-1 0,-26-27,27 27,-27 0,0-26,0 26,0 0,0 0,0-27,0 27,-27 0,27 0,-26-26,-1 26,-26 0,27 0,-27 0,0 0,27 0,-27 0,26 0,1 0,26 0,0 0,26-27,1 27,26-26,-1-1,28 27,-1-26,-26-1,27 1,-28 26,1 0,-26 0,-1 0,-26 26,0 1,0-1,-26 27,-1-26,-26 26,27 0,-27-1,27-25,-1-1,27 1,-26-1,26 1,0-27,-27 0,27 0,0 0,0 0,0-27,0 27,-26 27</inkml:trace>
  <inkml:trace contextRef="#ctx0" brushRef="#br0" timeOffset="47895.7388">1879 13309,'-27'-27,"27"27,0 27,0-1,0 0,0 27,0 0,27 0,-27 27,0-27,26 26,1 0,-27-26,26 0,1 0,-27-27,26-26,-26 0,0 0,0 0,0-52</inkml:trace>
  <inkml:trace contextRef="#ctx0" brushRef="#br0" timeOffset="48116.7521">1403 13414,'0'0,"0"0,26 0,1-26,25-1,1 1,27 0,-1-27,1 26,-1-26,0 53,-26-53,0 53,0-26,-27 52,-26-26</inkml:trace>
  <inkml:trace contextRef="#ctx0" brushRef="#br0" timeOffset="48337.7645">1561 14261,'53'27,"27"-27,-1-27,0 1,1-1,26-26,-1 27,-25-27,-1 26,1 1,-27-1,-1 27,-25-26,-1 26</inkml:trace>
  <inkml:trace contextRef="#ctx0" brushRef="#br0" timeOffset="48817.7912">2408 12832,'0'0,"0"27,27-1,-27 1,26 26,0-27,-26 1,27 25,-27-25,26 26,-26-27,27 1</inkml:trace>
  <inkml:trace contextRef="#ctx0" brushRef="#br0" timeOffset="49161.8119">2699 13547,'27'26,"-27"-26,26 27,-26-1,26-26,1 27,-1 25,1-25,-1-27,-26 26,27 1,-1-27,-26 0,27-27,-27 1,0-1,26 1,-26-27,0-26,0 26,0 0,0 0,27 0,-54 0,54 27,-27-1,0 27</inkml:trace>
  <inkml:trace contextRef="#ctx0" brushRef="#br0" timeOffset="49549.8341">3175 13441,'27'0,"-27"0,26 0,1-27,-1 1,1-1,-27 27,26-26,-26-27,0 27,0 26,0-27,-26 27,26 0,-27 27,1-27,-1 53,1-1,-1 1,27 27,0-27,0 0,27 0,26-53,0 26,-27 0,27-26,-27-26</inkml:trace>
  <inkml:trace contextRef="#ctx0" brushRef="#br0" timeOffset="51265.9322">4340 13256,'-27'-27,"27"27,-53-26,27-80,-27 106,0 0,0 0,26 26,1 27,0-26,52 26,0-27,1 27,26 0,26 0,-26-27,0 27,-26-26,-1-1,-26 27,0-26,-26-1,-1 27,-26-27,-26 1,26-1,-53-26,80 0,-27-26,53 26,-27-53</inkml:trace>
  <inkml:trace contextRef="#ctx0" brushRef="#br0" timeOffset="51575.9499">4551 13282,'53'-26,"0"26,0-27,-27 1,1-1,-1 1,-26-1,0 1,0-1,-26 27,-27 0,0 27,0-27,0 53,0 0,0 0,0 26,27-26,26 0,0 0,26 0,1-27,26-26,0 27,0-27,0-27,-1 1,1 26</inkml:trace>
  <inkml:trace contextRef="#ctx0" brushRef="#br0" timeOffset="51906.9689">4975 13256,'26'0,"27"0,0 0,-27-27,27 1,-53-1,27 27,-27-26,0-1,0 1,-27 26,1 0,-27 0,0 0,26 26,-25 27,25-26,1 26,-1 0,27-1,27 1,-27-26,53 26,-27-27,0 1,27-54,0 27</inkml:trace>
  <inkml:trace contextRef="#ctx0" brushRef="#br0" timeOffset="52197.9855">5371 13414,'0'-26,"0"-1,0 1,0 0,0-1,0 1,0-1,0 1,27 26,-1 0,1 26,26 1,0-27,26 26,-26 1,0-27,0 26,26-26,-52-26,-1 26,0-53,-52 53,0-80,-1 54,-26-54,27 28,-27-28</inkml:trace>
  <inkml:trace contextRef="#ctx0" brushRef="#br0" timeOffset="52799.0199">926 12965,'0'0,"0"0,0 0,-53 0,53 26,0 1,27-27,-27 26,0 0,26 1,-26-1,-26-26,52 0,-26 0,27-26,-27-1</inkml:trace>
  <inkml:trace contextRef="#ctx0" brushRef="#br0" timeOffset="52941.028">1032 12753,'-26'53,"26"-27,26 1,27 26,-53-27,53 27,-53-53,53 27</inkml:trace>
  <inkml:trace contextRef="#ctx0" brushRef="#br0" timeOffset="53575.0643">6324 12303,'-27'0,"27"0,0 0,0 27,0-1,0-26,0 27,0 25,0-25,0-27,0 26,27 1,-27-27,26 0,-26 0,27-27</inkml:trace>
  <inkml:trace contextRef="#ctx0" brushRef="#br0" timeOffset="53731.0732">6430 12330,'26'26,"-52"-26,26 53,106 0,-106 0,-27 0,1-27,52 27,-26-26,27-1,-27 0</inkml:trace>
  <inkml:trace contextRef="#ctx0" brushRef="#br0" timeOffset="81521.6627">5160 2937,'26'0,"-26"-27,27 1,-27 0,0 26,0 0,0 0,0 0,0 26,0 0,0 1,0 26,0 0,0 26,0 0,0 1,0-1,0 1,0-27,0 26,0 0,0-52,26 26,-26-27,0 1,0-1,0 0,0-26,0 0,0 0,0-52,27 52,-27-53,26 26</inkml:trace>
  <inkml:trace contextRef="#ctx0" brushRef="#br0" timeOffset="81942.6868">6006 2858,'0'0,"0"0,0 0,0 0,0 0,0 0,0 0,0 26,0 0,0 1,0 26,27 0,-27 26,26-26,-26 26,27-26,-27 27,0-27,0 0,0 26,0-53,0 27,0-26,-27-1,27 1,0-1,-26 1,26-1,0-26,0 26,0-26,0 0,0 0,26 0,-26-26</inkml:trace>
  <inkml:trace contextRef="#ctx0" brushRef="#br0" timeOffset="90821.1946">6112 4180,'0'0,"0"0,0 0,-26-26,26 26,0 0,0 0,-27 0,27 0,-26 0,-1 26,27-26,-26 0,-1 27,1-1,0 1,-27-1,26 27,1 0,-1 0,1 0,26 0,0 0,0 0,-27 26,54-52,-27 25,26-25,1 26,-1-53,27 26,0-26,0 0,26 0,-26 0,0-26,27-1,-28 1,1-27,0 0,-26 27,-1-27,1-27,-1 27,-26 0,0-26,0 26,-26 0,-1 0,1 27,-1-1,-26 1,27 0,-27 26,27 0,-1 0,1 26,-1-26,27 26,0-26</inkml:trace>
  <inkml:trace contextRef="#ctx0" brushRef="#br0" timeOffset="97041.5504">18045 2619,'26'0,"-52"0,52 0,-52 27,26-27,-27 26,27 1,-26 26,26 0,-26 26,-1 0,1 27,-1 0,27-27,-26 27,26-26,0-1,-27 0,27-26,0-26,0-1,0 27,0-79,27 26,-27-53,26 26</inkml:trace>
  <inkml:trace contextRef="#ctx0" brushRef="#br0" timeOffset="97277.5637">18257 2752,'0'-27,"53"54,-53-27,0 53,0 0,0 26,0-26,-27 53,27-27,-26 0,26-26,0 27,0-27,-27-27,54 1,-27-1,26-26,-26-26,27 26,-27-53,26 0</inkml:trace>
  <inkml:trace contextRef="#ctx0" brushRef="#br0" timeOffset="97533.5786">18865 2593,'27'0,"-1"53,-26 0,0 0,0 53,0-27,0 27,-26-27,26 27,0-27,-27 1,27-1,0-26,0 0,0-27,27 1,-27-1,0-26,26 0,-26-53,27 27</inkml:trace>
  <inkml:trace contextRef="#ctx0" brushRef="#br0" timeOffset="106917.1153">3652 5398,'0'0,"-53"-27,53 27,-53 0,26 0,-26 0,27-26,-1 26,-25-27,25 27,27 0,-26 0,26 0,0 0,0 0,0 0,0 27,0-1,0 1,0-1,0 27,26 0,-26 26,0-26,0 26,27-26,-27 27,0-27,26 0,-26 0,0-1,26 1,-26-26,0-1,0 1,27-1,-27-26,0 0,26 0,-26-26,0-1,27 1</inkml:trace>
  <inkml:trace contextRef="#ctx0" brushRef="#br0" timeOffset="107331.139">3863 5556,'27'0,"-27"0,-27 0,1 0,-27 27,26 26,1-27,0 27,-1 0,1 0,52 26,-26-26,27-26,25 26,-25-27,52 0,-26-26,0 0,0 0,-27 0,27-26,-26-27,-1 0,1 0,-27 0,0-26,0 26,-27-26,1 26,26 0,-27 26,1-26,-1 53,1 0,26 0,-26-26,52 52,-26-26,0 27,0-27,53 26</inkml:trace>
  <inkml:trace contextRef="#ctx0" brushRef="#br0" timeOffset="107649.1572">4445 5424,'27'-26,"-27"26,0-27,0 27,26 0,-26 0,0 27,27 25,-27-25,0 52,26-26,-26 0,27 0,-27 0,26 0,-26 0,0-27,27 27,-27-26,0-27,0 26,0 1,0-27,0 0,0 0,0 0,-27-53,27 53</inkml:trace>
  <inkml:trace contextRef="#ctx0" brushRef="#br0" timeOffset="128933.3745">1032 7832,'0'26,"-26"-26,-1 27,27 26,0-53,0 26,27-26,-27 0,53 0,0 0,0-53,-1 27,28-27,-27 0,0-27,0 1,-27 0,0-1,-26 27,0-26,-26 26,0 27,-27 26,0 26,-27 27,27 0,1 0,-1 53,26-1,1 1,52-26,1 26,-1-27,27 0,0-26,0 0,0-26,26 25,-52-52,25 27,1-27,-26-27,-1 1,1 0,-1-27,1 26,-27-52</inkml:trace>
  <inkml:trace contextRef="#ctx0" brushRef="#br0" timeOffset="130010.4361">1694 7408,'0'0,"0"0,0-26,0 26,0 0,26 26,1 1,-27-1,26 27,1-26,25 26,-25 26,-1-53,27 54,-26-54,26 1,-27 26,1-53,-27 0,0 0,26 0,-26-27,0-26,0 0,0-26,0 0,0-1,0 1,0 26,0 0,0 0,0 27,0 26,0 0,26 0,1 0,-27 0,26 26,1-26,26 0,-27 0,27 0,0 0,0-26,0 26,0-27,-27 1,1-1,-1-26,1 27,-54-1,27 1,-53-27,27 53,-27-26,0 26,0 26,0 0,27 27,-27-26,26 52,27 1,0-1,0 0,27 1,-1-27,1 0,26 26,0-53,-27 27,27-26,0-27,-27 0,27 0,-26 0,-1-53,1 26,-1-26,-26-26,26 26,-26-26,0-27,0 53,0 0,0 0,0 27,27-1,-27 27,0 27,26-1,1 27,-27 0,26 0,1 26,-1-26,1 0,-1 0,1-26,-1-1,1-26,25-26,-25-1,-1-26,1-26,-1-1,1 28,-1-28,1 27,-27 27,26-1,1 27,-27 0,26 53,0 0,1-26,26 52,-27-53,1 54,-1-54,1 27,-27-26,26-1,-26 1,0-27</inkml:trace>
  <inkml:trace contextRef="#ctx0" brushRef="#br0" timeOffset="130937.4892">1217 8864,'0'-27,"0"1,0 26,-26 0,26-53,26 79,1 1,-27 26,26 26,1-26,-1 26,1-26,-1 27,1-1,-1-26,-26 0,27-27,-27 1,0-27,0 0,0-27,0 1</inkml:trace>
  <inkml:trace contextRef="#ctx0" brushRef="#br0" timeOffset="131148.5012">1403 8731,'0'-26,"0"26,26 26,-26 27,27 0,-27 0,26 26,0 1,27-1,-26 1,-1-28,27 1,-26 0,-1 0,1-53,-1 27,-52-54,26 27</inkml:trace>
  <inkml:trace contextRef="#ctx0" brushRef="#br0" timeOffset="131334.5119">1217 9128,'0'27,"0"-27,27-27,26 27,0-26,0-1,0 1,-27-27,27 53,-27-27,1 27,-27 0,0 0</inkml:trace>
  <inkml:trace contextRef="#ctx0" brushRef="#br0" timeOffset="131480.5202">1376 9340,'0'26,"27"1,-1-1,1-26,-1-26,0 26,27-53,-26 26,-1 1,27-1,-26 1,26 0</inkml:trace>
  <inkml:trace contextRef="#ctx0" brushRef="#br0" timeOffset="131956.5475">2223 9049,'-27'0,"-26"26,1 1,25-27,-26 26,27-26,-1 0,27 0,27 27,-1-54,1 27,26-26,-1-1,1 1,0-1,-26-26,26 0,-53 1,0-1,0 0,0-27,-27 27,1 1,-1-1,1 0,26 26,-27 1,27 26,0 26,0 1,27 26,-27 26,26 0,1 27,-1 0,1 53,-1-53,1 52,-1-52,1 26,-27-26,26-26,0-1,1-52,-27-1,26 0,1-78,-27 25,0-52</inkml:trace>
  <inkml:trace contextRef="#ctx0" brushRef="#br0" timeOffset="132247.5641">2646 8599,'27'0,"-27"-26,0-1,53 1,-53-27,26 26,-26 1,26-27,1 26,-27 1,26 26,1 0,-27 26,26 1,-26 26,27 26,-27 1,26-1,1 0,-1 1,-26-1,27 27,-27-53,0 0,0-27,0 1</inkml:trace>
  <inkml:trace contextRef="#ctx0" brushRef="#br0" timeOffset="132414.5737">2884 9128,'27'-26,"-1"26,-26 0,53 0,-26 0,-1-27,-26 27,53 0,-53-26,26 26,1-27,-1 1</inkml:trace>
  <inkml:trace contextRef="#ctx0" brushRef="#br0" timeOffset="132635.5863">3228 8176,'0'-27,"27"27,-27 0,0 27,0 26,0-27,0 27,0-27,0 54,0-54,26 27,-26-26</inkml:trace>
  <inkml:trace contextRef="#ctx0" brushRef="#br0" timeOffset="132862.5993">3572 8784,'27'0,"-27"27,26-27,1 26,-1 1,27-27,-27 26,-26 0,27 27,-27-53,-27 53,27-26,-26-1,0 27,-27-53,26 27,1-27,-1-27,27 1</inkml:trace>
  <inkml:trace contextRef="#ctx0" brushRef="#br0" timeOffset="133885.6578">3519 6588,'-26'27,"26"-27,-27 0,1-80,-27 80,0 0,0 27,-26-27,-27 26,0-26,-26 27,-27-27,0 26,-26 1,26-1,-26 0,26 27,-26-26,26 26,27-27,-27 1,54 26,-1-27,26-26,27 26,1 1,25-27,1 26,26 1,-27 26,27 0,0 0,-26 52,-1 1,27 27,-26 25,-1 28,1-28,-1 27,1 27,0-27,-1 1,27-1,0-26,0-1,27-25,-1-1,27-26,0-27,26-26,27 0,-27-27,54-26,-1 0,53 0,-26-26,26-27,0 27,53-1,-26 1,0-27,26 26,-26 1,-1 26,-26-27,1 27,-28 0,-25 0,-27 0,-27 0,0 0,-52-26,-1 26,1-27,-27-52,26 26,-26-53,-26-26,26-27,0-26,0-27,0-26,0 0,-27 0,27 0,-26 26,-1-26,27 53,-26 0,-1 52,1 1,-1 26,1 27,0 52,-1-26,27 53,-26 0,-1 27,1 26</inkml:trace>
  <inkml:trace contextRef="#ctx0" brushRef="#br0" timeOffset="136173.7887">21590 7382,'0'0,"-26"0,-1 0,1-27,-27 27,0 0,0 27,-26-1,-1 27,1 0,26 27,0-1,27 27,-1-27,54 1,26-28,26 1,0-26,27-27,0 0,-26 0,-1-53,0 26,-26-25,-26-1,-27-27,0 1,-27 26,-26-26,27 26,-1 26,1-26,-1 27,27-1,27 27,-1 0,1 0,26 27,-27-1,27 27,0-26,-27 26,1 26,-1-26,1 0,-1 0,1 0,-1-27,27-26,-26 0,26-26,-1-1,-25-26,26 0,-27-26,-26-27,0 0,-26-26,-1 26,1-26,-1 26,-25 0,25 27,1-1,-1 28,1-1,26 26,0-26,26 53,1-26,26 52,-1-26</inkml:trace>
  <inkml:trace contextRef="#ctx0" brushRef="#br0" timeOffset="136507.8078">22384 7250,'-26'79,"-1"-26,27 26,0 54,0-81,27-25,-1-1,1-26,25 0,1-26,27-27,-27 27,0-27,-27-27,1 27,-27-26,0 0,-27-1,-26-26,0 27,0-27,0 27,0 26,1 0,25 27,1-27,26 53,26 0,1 0,-1 0</inkml:trace>
  <inkml:trace contextRef="#ctx0" brushRef="#br0" timeOffset="136793.8239">23442 6826,'0'0,"0"0,27 0,-27 0,0 27,0-1,0 54,-27-28,27 28,0-1,-26 1,26-1,-26 0,26-26,0 0,0-53,26 0,0-26,1-1,-1-26</inkml:trace>
  <inkml:trace contextRef="#ctx0" brushRef="#br0" timeOffset="137263.8509">23760 6906,'0'-80,"26"27,1 0,-27 53,0 0,0 53,-27 0,1 0,26 27,-27 25,27-25,0-1,0 1,0-28,0-25,0 26,0-53,0 0,-26-27,0 1,-27-1,0-25,-27-1,27 26,1-26,-28 27,54-1,-1 27,27 0,0-26,27 26,26 0,-27 0,27 0,0 0,0 0,-27 0,-26 0,0 0,-26 26,-1 1,-26-1,27 1,-27 26,27-27,-1 27,27-27,27 1,-1-1,1-26,25 0,1-53,0 53,0-26,-26 26,-1-53</inkml:trace>
  <inkml:trace contextRef="#ctx0" brushRef="#br0" timeOffset="137822.8829">22172 8308,'-26'26,"0"1,-1-1,27 1,0-27,27 26,-1-26,27-26,0 26,26-53,-26 26,0-52,0 26,0 0,-27-26,1-1,-1 28,-26-1,27 0,-27 0,0 53,0-27,0 27,-27 27,27-27,0 26,0 27,0-26,0 26,0-1,0 1,0 0,0 0,27 27,-27-28,0 1,0 27,26-1,-26-26,0 26,27-26,-27 27,0-27,0 0,0-53,0 52</inkml:trace>
  <inkml:trace contextRef="#ctx0" brushRef="#br0" timeOffset="138216.9055">22966 8123,'0'26,"0"-26,0 0,53-26,-26-1,-1 1,0-1,27 1,-26-27,-1 27,1-1,-1 1,1 26,-27 0,0 0,0 26,0 27,0-27,-27 54,27-27,-26 26,26 0,-53-26,26 27</inkml:trace>
  <inkml:trace contextRef="#ctx0" brushRef="#br0" timeOffset="138372.9143">22913 8652,'-26'0,"52"26,-26-26,27 0,26-26,0 26,-1-27,28 27,-27-26,0 0,0-1,-27 1,27 26,-53-53</inkml:trace>
  <inkml:trace contextRef="#ctx0" brushRef="#br0" timeOffset="138708.9337">23760 8176,'0'0,"0"-27,0 27,-27 80,27-80,0 26,0 27,27 0,-1 0,1 0,-1 0,1 0,-27-1,-27 1,1-26,-1 26,-52-27,26 1,-26-54,52 27,-26-53,53 0</inkml:trace>
  <inkml:trace contextRef="#ctx0" brushRef="#br0" timeOffset="139413.9739">23654 6350,'-53'0,"-26"-26,-27-1,0 1,-53-1,-26 1,0-27,-27 26,-26 1,0-1,0 1,26 26,1-26,25 52,28-26,25 26,28 54,-1-27,26 53,1 26,26 0,0 53,0 1,0 25,0 1,27 0,-1 26,27-27,0-25,27-1,26 0,0-53,53 1,26-28,27-25,-1-27,80 0,1 0,25-27,1-26,52 26,-26 1,27-1,-1-26,-52 27,26-1,-53 27,-26-53,-54 27,-25-27,-27 0,-27-27,-26-26,-27-26,-26-27,0-26,-26-53,-1-27,27-26,-52-27,25 1,-26-27,27 26,-27 0,-27 54,80-1,-79 27,26 53,0 26,27 26</inkml:trace>
</inkml:ink>
</file>

<file path=ppt/ink/ink3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0:44:36.161"/>
    </inkml:context>
    <inkml:brush xml:id="br0">
      <inkml:brushProperty name="width" value="0.05292" units="cm"/>
      <inkml:brushProperty name="height" value="0.05292" units="cm"/>
      <inkml:brushProperty name="color" value="#FF0000"/>
    </inkml:brush>
  </inkml:definitions>
  <inkml:trace contextRef="#ctx0" brushRef="#br0">22146 1984,'0'27,"0"-27,0 0,0 0,-106 0,80 26,26 1,-53-1,26 27,-26 0,27 0,-1 26,-25-26,52 0,-27 0,27-26,27 25,-1-25,27-1,0-26,0 27,0-54,26 27,-52-26,25-1,-25-25,26 25</inkml:trace>
  <inkml:trace contextRef="#ctx0" brushRef="#br0" timeOffset="291.0166">22305 1905,'0'0,"0"26,0-26,0 0,0 27,0 26,0 0,0 26,0-26,-27 26,27 1,0 26,0-27,0 0,0 1,0-27,0 26,0-26,0 0,0-53,0 53,0-53,0 0,0-27</inkml:trace>
  <inkml:trace contextRef="#ctx0" brushRef="#br0" timeOffset="591.0338">22622 2408,'27'0,"-54"-27,27 54,-26-27,-1 26,27-26,-26 27,26-1,0 27,26-27,1 1,26 26,-27-27,27 1,-26-1,-1 1,-26-1,26 1,-52-1,0 1,-1-1,1-26,-27 0,26 26,-26-26,27 0,-1-52</inkml:trace>
  <inkml:trace contextRef="#ctx0" brushRef="#br0" timeOffset="844.0483">22834 1879,'0'26,"0"27,26-27,-26 27,0 0,0 27,0-1,27 27,-27-27,0 1,0 52,0-79,26 0,-52-27,52 27</inkml:trace>
  <inkml:trace contextRef="#ctx0" brushRef="#br0" timeOffset="1289.0737">22834 2540,'26'-26,"1"26,-1-27,1 27,26-26,-27 26,1 26,-1-26,-26 0,0 27,0 25,0-52,0 53,0-26,0-1,0-26,0 0,0 0,26 0,-26-26,27-1,-1-26,1 27,-1-27,1 27,-27-1,26 1,1-1,-27 54,26-1,1 1,-1-1,1 27,-1-27,0 27,-26-26,0-1,0 1,-26-1,0-26,-1 0,-26 0,27-26,-1-1,1 1,-1-27,27 26,-26-25</inkml:trace>
  <inkml:trace contextRef="#ctx0" brushRef="#br0" timeOffset="1556.089">23442 1852,'0'0,"27"0,-27 27,0-1,26 27,-26 0,0 0,27 26,-27-26,26 26,-26 1,27-1,-1 1,-26-28,27 28,-1-54,-26 1,27-1,-27-26,52 0,-52-53</inkml:trace>
  <inkml:trace contextRef="#ctx0" brushRef="#br0" timeOffset="1780.1018">23390 2275,'0'27,"-27"-27,54 0,-1 0,0 0,27 26,-26-26,26 0,0 0,0 0,-27-26,27 26,-53 0,53 0,-53-27,26 54,-26-27</inkml:trace>
  <inkml:trace contextRef="#ctx0" brushRef="#br0" timeOffset="2279.1304">23813 2381,'26'0,"1"27,-1-27,1 0,-1 0,27-27,-26 27,-1-26,0-1,-26 1,27 26,-54-27,27 1,-26 26,0 26,-27-26,26 27,1-1,-1 27,1 0,-1 0,27 0,0 0,0 0,27-27,-1 1,1-1,26-26,-27-26,27-1,0 1,0-27,0 0,0 0,-27 0,1 0,-27 0,0 53,0-26,0 26,-27 0,27 26,-26 1,26-1,26 27,-26 0,27 0,-27 0,0 0,0 0,0-27,0 1,-27-1,1 1,-1-1,-26-52,27 52,-1-52</inkml:trace>
  <inkml:trace contextRef="#ctx0" brushRef="#br0" timeOffset="2624.1501">22437 3281,'26'0,"54"0,-1-27,1 1,52 26,0-27,27 1,0 0,-27-1,0 27,-26 0,0-26,-53 26,0 0,0 0,-53-27,26 27,-26 0,0 0,-26 0</inkml:trace>
  <inkml:trace contextRef="#ctx0" brushRef="#br0" timeOffset="2887.1651">22860 3360,'0'0,"53"0,27-26,-1-1,53 1,-26-1,26 1,1 26,-1-27,-26 1,-53 26,26 0,-26 0,-26 0,-27 0,26 0,-26 0,0 0,-26 0</inkml:trace>
  <inkml:trace contextRef="#ctx0" brushRef="#br0" timeOffset="25658.4676">11536 11245,'0'0,"0"0,-26-27,-1 27,1 0,-1 0,1 0,-27 0,27 0,-1 0,-26 0,53 0,-26 0,-1 27,1-27,26 26,-27 1,1-1,-1 27,1 0,-1 0,1 26,0 1,26-27,-27 0,27 26,0-53,27 27,25-26,-25-1,26-26,26 27,-26-27,27 0,-28-27,1 27,-26 0,26 0,-53 0,26 27,-26-1,0-26,0 27</inkml:trace>
  <inkml:trace contextRef="#ctx0" brushRef="#br0" timeOffset="31235.7866">17675 12012,'0'0,"0"0,26 0,-26 0,26 0,-26 27,27-27,-1 0,27 0,-26 0,26 0,-27 26,1-52,-1 26,0 0,1 0</inkml:trace>
  <inkml:trace contextRef="#ctx0" brushRef="#br0" timeOffset="31588.8068">17807 12224,'0'0,"26"26,1-26,-1 0,1 0,-1 0,1-26,-1 26,0 0,1-27,-1 27,-26 0</inkml:trace>
  <inkml:trace contextRef="#ctx0" brushRef="#br0" timeOffset="39246.2448">14579 13123,'0'0,"0"0,0 0,-27 0,27 0,0 0,0 0,0 0,0-26,0 26,0 0,-26 0,26 0,-26-27,26 27,-27 0,1 0,26-26,-27 26,1 0,-1-26,1 26,-1 0,27 0,-26 0,-1 0,1 0,-1 0,1-27,0 27,-1 0,-26 0,27 0,-27 0,0 0,0 0,27-26,-27 26,0 0,0 0,0 0,0 0,0-27,0 27,0 0,-26 0,26 0,0-26,0 26,0 0,0 0,0 0,0 0,0 0,1 0,-1 0,-27 0,27 0,0 0,-26 0,26 26,-26-26,26 27,0-27,0 26,0-26,-26 27,26-27,26 0,-26 26,1-26,25 26,-26 1,27-27,-1 26,-26 1,27-1,-1-26,1 27,-27 26,27-53,-1 53,1-27,-1 0,1 1,-1 26,27-27,-26 27,26-26,-27 26,27-27,-26 27,26 0,-27 0,27 0,-26 0,26-27,-26 53,26-52,-27 26,27 0,0 0,0 0,-26 0,26-1,0-25,0 26,0-27,0 27,0-26,0 26,26-1,-26-25,0-1,0 1,27-1,-27 27,0-26,26-1,-26 1,0-1,26 27,-26-27,27 1,-27-1,0 1,26 26,-26-27,0 1,27-1,-27 27,0-27,0 1,26-1,-26 1,0 26,27-27,-27 1,0-1,26 1,-26-1,0 1,27-1,-27 27,26-27,-26 1,27-1,-27 1,26-1,-26 1,26-1,-26 1,27-1,-27 0,26 1,1-1,-27 1,26 26,1-27,-27 1,26-1,1 1,-1-1,-26 27,27-27,-1-26,27 53,-27-26,1-1,-1 1,1-1,26 1,-27-1,27 1,-26-27,25 26,1 0,-26 1,52-1,-26-26,0 0,26 0,1 27,-1-27,1 0,-28 0,54 0,-26 0,26 0,-27 0,27 0,0 0,-1-27,1 27,0 0,0-26,0-1,0 1,-1 0,1-1,0 1,0-27,0 0,0 0,-1 0,1-26,0 26,0-27,-27 1,1-27,25 27,-25-27,-1 27,-26-27,0 0,0 0,-27 0,27 0,-53 1,27-28,-27 27,-27 1,27-28,-26 27,-27-26,0 0,0 26,0-26,-26 26,-1-26,-25-1,25 27,-26 1,1-1,-1 26,-27 1,28 0,-28 26,28 0,-28 26,27 1,1 52,-28-26,54 27,-27-1</inkml:trace>
  <inkml:trace contextRef="#ctx0" brushRef="#br0" timeOffset="53920.0841">21908 1958,'0'0,"0"0,0 0,0 0,0 0,0 0,0 0,0 0,0 0,0 0,0 0,0 0,0 0,0 0,0 0,0 26,0-26,0 27,0-1,0 27,0 0,-27 0,27-26,-26 52,26-53,0 27,-27-26,27 26,0-27,-26 1,26-27,0 26,0-26,0 26,0-26,0 0,0 0,26-26,-26 26,27 0,-1-26,1 26,-1 0,1-27,-1 27,27 0,-26 0,-27 0,26 0,1 0,-27 0,0 0,0 0,0 0,26 0,-26 0,0 0,0-26,26-1,-26 1</inkml:trace>
  <inkml:trace contextRef="#ctx0" brushRef="#br0" timeOffset="54298.1056">22384 1852,'0'0,"0"0,0 0,-26 0,26 0,0 0,0 27,0-1,0 0,0 27,-27 0,27 0,0 0,0 27,0-1,0 0,0 1,-26-1,26-26,0 26,0-26,0-26,26 26,-26-27,0 1,0-27,27 26,-27 0,0-26,26 0,-26 0,27 0,-27 0</inkml:trace>
  <inkml:trace contextRef="#ctx0" brushRef="#br0" timeOffset="179725.2797">16061 7699,'0'0,"-27"0,27 0,-26-26,26 26,-27 0,27-27,-26 27,26 0,-27 0,27 0,-26 27,-1-27,27 26,-26-26,-1 27,1 26,0-27,-1 27,1-26,-1 26,27-1,-26 1,26 0,26 0,-26 0,27-26,-1-1,1 27,25-53,1 26,0-26,0 0,0 0,26-26,-52-1,52-25,-26 25,-26-26,26 0,-27 0,1 0,-27 1,0-1,0-27,-27 54,1-27,-1 26,1 1,-27 26,26 0,-26 0,27 0,-27 0,27 26,-27-26,53 0,-27 0,54 27,-27-27</inkml:trace>
  <inkml:trace contextRef="#ctx0" brushRef="#br0" timeOffset="180249.3093">16722 7594,'0'-27,"0"27,0-26,0 26,0 0,0 0,0 0,0 0,0 26,0 1,0-27,0 26,0 27,0-27,0 54,0-54,0 54,0-27,0-1,26 1,-26-26,0 26,0-27,27 27,-27-26,0-27,0 26,0 0,0-26,0 0,0 0,0 0,0 0,26-26,-26 26,0-26,27 26,-1-27</inkml:trace>
  <inkml:trace contextRef="#ctx0" brushRef="#br0" timeOffset="180910.3475">17225 8202,'0'0,"0"0,0 0,0 27,0-27,0 0,0 0,0 0,0 0,0 0,0 26,0-26,0 26,0 1,0-1,-27 1,27 26,0-27,0 27,0-26,-26 26,26-27,0 0,0 1,0-1,0 1,-27-27,27 0,0 0,0 0,27 0,-27-27,0 1</inkml:trace>
  <inkml:trace contextRef="#ctx0" brushRef="#br0" timeOffset="181494.3809">17701 7461,'0'0,"26"27,-26-27,0 26,0-26,0 0,-26 27,26-27,0 26,0 1,0-1,26 27,-26-27,0 27,0-26,0 26,0 0,0-27,0 27,0-27,27 1,-27-1,0 1,0-1,0 1,0-1,0-26,0 0,26 27,-26-27,0 26,0-26,0 0,0 0,0-26,27 26,-27-27,26 1</inkml:trace>
  <inkml:trace contextRef="#ctx0" brushRef="#br0" timeOffset="181985.4089">18257 7567,'0'0,"-27"0,1 27,-1-27,1 26,-1 27,1-27,-1 27,1 0,-1 27,27-27,0-1,0 1,0-26,27 26,-1-27,1-26,26 27,0-27,0-27,0 27,-1 0,28-53,-27 27,0-27,-27 0,1 27,-1-27,0-27,-26 54,-26-54,0 54,-1-27,1 27,-27-1,0 1,0 26,26 0,1 0,0-27,26 27,0 0,0 27,26-54,0 54</inkml:trace>
  <inkml:trace contextRef="#ctx0" brushRef="#br0" timeOffset="182628.4458">18918 8123,'0'0,"0"0,0 0,-106 0,106 0,27 26,-27-26,0 27,0-1,26 1,-26 25,0 1,27 0,-27 0,-27 0,27 0,0 0,-26-27,26 1,-27-1,27-26,0 27,-26-27,52 0,-26-27</inkml:trace>
  <inkml:trace contextRef="#ctx0" brushRef="#br0" timeOffset="189669.8485">16246 9710,'26'0,"-26"-26,0 26,0 0,0 0,0 0,0 0,0 0,0 0,0 0,0 0,0 0,0 0,0 26,0 1,27-1,-27 1,0-1,26 1,-26 25,0 1,0-26,27 26,-27-27,0 27,0-26,26-1,-26 27,0-27,0 1,0-1,27-26,-27 27,0-27,0 0,0 0,0 0,0 0,0-27,0 27,0-26</inkml:trace>
  <inkml:trace contextRef="#ctx0" brushRef="#br0" timeOffset="190099.8731">16881 9790,'0'0,"0"0,0 0,0 0,0 0,0 26,0-26,0 27,0-1,0 0,0 1,26-1,-26 27,0-26,0 26,27 0,-27-27,0 27,26-27,-26 1,0-1,27 1,-27-1,0 1,0-1,26-26,-26 0,0 0,0 0,0 0,0 27,0-54,27 27,-54-53,54 27</inkml:trace>
  <inkml:trace contextRef="#ctx0" brushRef="#br0" timeOffset="190481.8939">17436 9657,'0'0,"0"0,27 53,-27-26,0-1,0 1,0 26,0-27,0 27,0-27,0 27,26-26,-26 26,0-27,27 27,-27-27,0 1,26-1,-26 27,0-26,27-27,-27 26,0 1,0-27,0 0,0 26,0-26,0 0,-27-26,27 26,0 0,27-27,-27 1</inkml:trace>
  <inkml:trace contextRef="#ctx0" brushRef="#br0" timeOffset="190887.9182">18124 9737,'27'26,"-27"-26,26 27,-26-27,0 0,0 26,0 1,0-27,0 26,27 0,-27 27,0-26,26 26,-26 0,27 0,-27-1,0 1,26 0,-26-26,0 26,0-27,0 27,0-26,0-1,0 0,0-26,0 27,-26-1,26-26,0 0,0-26,0 26</inkml:trace>
  <inkml:trace contextRef="#ctx0" brushRef="#br0" timeOffset="217314.4297">19580 7646,'26'0,"-26"0,0-26,0 26,0 0,0 0,0 0,0 0,0 0,0 0,0 26,0-26,0 27,0-1,0-26,0 53,0-26,0-1,0 27,0 0,0 0,0 0,0 0,26-27,-26 27,0-26,0 26,0-53,0 26,0 0,0 1,0-27,0 0,0 0,0-27,27 1,-27 0,0 26,0-27</inkml:trace>
  <inkml:trace contextRef="#ctx0" brushRef="#br0" timeOffset="217865.4612">20003 7964,'0'0,"0"-26,0 26,0 0,0 0,-27-27,27 54,0-27,-26 0,26 26,-27-26,27 53,0-27,0 27,0 0,0-26,0 26,27-1,-1 1,1-53,-1 27,27-1,-26-26,26 0,0 0,-1-26,1-1,-26-26,-1 27,1-27,-1 27,-26-27,-26 0,26 26,-53-26,26 27,-26 26,1-26,-1 26,0 0,0 0,26 0,1 26,-1-26,1 0,26 0,26 0,-26 0,27 0</inkml:trace>
  <inkml:trace contextRef="#ctx0" brushRef="#br0" timeOffset="218244.4829">20664 7752,'0'0,"0"0,0 27,0-27,0 0,0 26,0 27,0-26,0 26,0-27,0 27,0 0,27 0,-27 0,0 0,0-27,26 0,-26 1,0-1,0 1,0-27,0 0,0 0,53 26,-79-52,52 26,-26-27,27 27</inkml:trace>
  <inkml:trace contextRef="#ctx0" brushRef="#br0" timeOffset="218733.5108">21061 7990,'0'-26,"0"26,-26 0,-1 0,27 0,0 26,-26 1,26-1,0 1,0-1,0 1,26-1,-26 1,27-1,-1 1,1-1,26-26,-27 0,0 0,1 0,-1-26,1 26,-1-27,1 1,-27-1,26 1,-26-27,0 26,0 1,-26-27,-1 53,1-26,-1-1,1 27,-1-26,1 26,26 0,-26 0,26 0,0 0,0 0,26-27,0 27,-26-26</inkml:trace>
  <inkml:trace contextRef="#ctx0" brushRef="#br0" timeOffset="219161.5353">21643 7699,'27'-26,"-27"26,0 0,0 0,0 26,0-26,0 27,0-1,0 1,0 26,0 0,0 0,0-1,0 1,0-26,0 26,0-27,0 1,0-1,0 1,0-27,0 26,0-26,0 0,-27 26,27-26,0 0,27 0,-27 0,0 0,0 0</inkml:trace>
  <inkml:trace contextRef="#ctx0" brushRef="#br0" timeOffset="595327.0508">10002 1561,'0'0,"-27"0,27 0,-26 0,-1 0,1 0,-1 0,-26 0,27 0,-1 27,-25-27,-1 52,26-25,1 26,-1 0,1 26,26-52,0 52,26-53,1 1,26-1,0-26,26 0,0 0,1 0,-1-53,-26 27,0-27,0 0,-27 0,1 0,-27 0,-27 0,-26 1,27 52,-27-27,0 1,0 26,0 0,53 0,-26 0,26 0,0-27,53 27,0-26</inkml:trace>
  <inkml:trace contextRef="#ctx0" brushRef="#br0" timeOffset="595541.063">10557 1402,'27'0,"-27"27,26-1,-26 27,-106-26,106 26,0-1,0-25,0 52,0-26,0 0,27-26,-27 25,0-25,26-27,-26 0,53 26,-53-52,53 26</inkml:trace>
  <inkml:trace contextRef="#ctx0" brushRef="#br0" timeOffset="596908.1412">4551 5689,'0'0,"0"0,27 0,-27 0,-27 26,27 0,0-26,0 27,0-1,-26 27,26 0,0 0,0 0,0 0,0 0,0 0,0 0,0 0,0-27,0 1,0-1,0 0,0-26,0 27,0-27,0 0,26 0,-26-27,27 1,-27 0,53-1</inkml:trace>
  <inkml:trace contextRef="#ctx0" brushRef="#br0" timeOffset="597311.1642">4922 5821,'0'-27,"0"27,-27 0,1 0,26 0,-27 0,1 27,-1 26,1-27,26 54,0-27,0-1,26 1,27 27,-26-27,52-27,-26 27,26-53,-26 26,27-26,-27-26,-1 26,1-53,-26 27,-1-27,-26 0,-26-27,-27 28,26-1,-25 26,-28-26,54 53,-27-26,0 52,26-26,27 27,-26-1</inkml:trace>
  <inkml:trace contextRef="#ctx0" brushRef="#br0" timeOffset="603074.4939">9287 4974,'0'0,"0"-26,0 26,0 0,0 0,0 0,-26 53,26-53,0 26,0 27,0 0,0 0,0 0,0 0,0 0,0 0,0-1,0 1,0-26,0-1,0 1,0-27,0 26,0-26,0 0,0-26,26 26,-26-27,27 1,-1-27</inkml:trace>
  <inkml:trace contextRef="#ctx0" brushRef="#br0" timeOffset="603402.5127">9631 5080,'0'0,"0"0,-26 0,-27 79,26 54,1-107,-1 27,1-26,26 25,0-25,26 26,1-27,-1-26,27 0,0 0,0 0,0 0,0-26,-27-27,1 26,-1 1,-26-27,-26 0,-1 27,1-1,-1 1,-25-1,25 27,1-26,-1 26,27 26,0-26,27 27,-27-27</inkml:trace>
  <inkml:trace contextRef="#ctx0" brushRef="#br0" timeOffset="603876.5398">10081 5001,'0'0,"0"26,0 1,0-1,0 0,0 27,-26-26,26 52,0-52,0 52,0-52,0 25,0-25,0-1,0 1,0-1,0-26,26 27,-26-54,26 27,-26-26,27 26</inkml:trace>
  <inkml:trace contextRef="#ctx0" brushRef="#br0" timeOffset="604198.5582">10346 5186,'-27'0,"1"26,-1 1,1-1,26 27,0-26,0 26,26-27,1 0,-1-26,27 27,0-27,-27 0,27-27,-26 27,-1-26,-26-27,0 27,0-1,-26-26,-1 27,-26-27,53 53,-26-27,-1 1,27 26,0-27,27 27,-1-26</inkml:trace>
  <inkml:trace contextRef="#ctx0" brushRef="#br0" timeOffset="604506.5758">10928 4974,'0'0,"0"27,0-1,0 27,0-27,-27 54,27-27,0 0,0 0,0 0,0-1,0-25,0 26,0-27,-26-26,52 27,-26-27,27 26,-27-26</inkml:trace>
  <inkml:trace contextRef="#ctx0" brushRef="#br0" timeOffset="612739.0467">21088 5345,'0'0,"0"0,0 0,-27 0,27 0,0 0,0 26,0-26,0 27,0-1,0 0,0 1,0 26,0-27,0 27,0 0,27 0,-27-27,0 27,0-26,0-1,0 1,0-27,0 0,0 0,0-27,26 1,-26-1,27 1,-27-27</inkml:trace>
  <inkml:trace contextRef="#ctx0" brushRef="#br0" timeOffset="613060.065">21352 5371,'0'0,"0"27,0-27,0 26,0-26,0 26,0 1,0-1,-26 1,26 26,0-27,0 1,0 26,0-1,0-25,0-1,0 1,0-1,0-26,0 27,0-27,0 0,0 0,0 0,26-27,-26 27,0-26</inkml:trace>
  <inkml:trace contextRef="#ctx0" brushRef="#br0" timeOffset="613374.083">21617 5450,'0'0,"0"0,0 0,0 0,0 0,0 0,0 27,0-1,0 1,-27-1,27 27,0-26,0 26,0-1,0-25,0-1,0 1,0-27,0 26,0 1,0-27,0 0,0 0,27-27,-27 27,26-26,-26-1</inkml:trace>
  <inkml:trace contextRef="#ctx0" brushRef="#br0" timeOffset="613708.102">21987 5450,'0'0,"0"0,0 0,0-26,0 26,0 26,0-26,0 27,0 26,0-27,0 27,0-26,0 26,0-27,-26 0,26 27,0-53,0 27,0-1,0 1,0-27,0 0,0 0,26 0</inkml:trace>
  <inkml:trace contextRef="#ctx0" brushRef="#br0" timeOffset="618719.3887">18627 10504,'0'0,"0"0,0 0,0 26,0 1,0-1,-26 27,26 0,-27-26,1 26,-1-1,27-25,0-1,-26-26,52 0,-26 0,27-26</inkml:trace>
  <inkml:trace contextRef="#ctx0" brushRef="#br0" timeOffset="619122.4118">19580 9948,'26'0,"-26"0,0 0,0 53,0-53,0 27,0 26,0 0,0-1,0 1,0 0,0 0,0 0,0 27,0-54,0 27,0-27,0 1,26-27,1 0,-27 0,26-27,-26 1,27-1</inkml:trace>
  <inkml:trace contextRef="#ctx0" brushRef="#br0" timeOffset="619479.4322">20135 9790,'27'0,"-27"0,0 26,0 1,0-1,0 27,0 0,0 0,0 26,0-26,0 0,0 26,0-26,0 0,0 0,26 0,-26-27,0 1,0-1,0-26,0 27,0-27,0 0,0-27,27 27</inkml:trace>
  <inkml:trace contextRef="#ctx0" brushRef="#br0" timeOffset="639515.5782">19077 10901,'26'26,"-26"-26,0 0,0 133,0-107,-26 1,26 25,0 1,-27 27,27-27,-26 26,26 0,0-26,-27 27,27-27,0 0,27-53,-27 26,26-26,1-26,-1-1,-26-26,53 27,-26-54,-1 27,1 0,-1 1,-26 25,26 1,1-1,-27 27,26 27,-26-1,27 1,-27 25,26 1,1 0,-27 27,26-54,1 27,-1-26,-26-1,27 0,-27-26,0 0,26-26,-26 26,0-26,27-1,-27 1,0-1,0 1,0 26,-27-27,54 1,-27-1,0 1</inkml:trace>
  <inkml:trace contextRef="#ctx0" brushRef="#br0" timeOffset="640130.6134">19685 11721,'-26'0,"52"27,-26-27,27-27,-27 1,26-1,-26 1,27-27,-1 26,-26-52,27 26,-1 0,-26 0,27 0,-1 0,-26 27,26-1,-26 27,27 0,-1 27,-26-1,27 1,-1 26,-26 0,27 0,-1 26,1-26,-1 0,1 0,-27-27,0 1,0-1,0 1,-27-27,1-27,-27 27,26-26,-26-27,27 26,-27 1,0-1,27 1,-1 26,27-53,0 53,0 0,0 0</inkml:trace>
  <inkml:trace contextRef="#ctx0" brushRef="#br0" timeOffset="640650.6431">20056 11509,'26'0,"-26"0,27 27,-27-1,26-26,1 27,-1-1,1 1,25-1,-25 1,-1-1,27 1,-26-27,-27 0,26 0,-26-27,0 1,0 26,0-53,-26 53,26-27,0 1,0-1,0 27,0 0,26-26,1 26,-1 0,1-27,-1 27,27-26,-27 26,-26-27,27-25,-27 52,0-27,-27-26,1 53,-1-26,-25 52,25-26,-26 53,27-26,-1 52,27-26,-26 0,26 0,26 26,1-52,-1-1,27 0,0-26,0 0,0-26</inkml:trace>
  <inkml:trace contextRef="#ctx0" brushRef="#br0" timeOffset="641772.7069">21035 11642,'26'0,"-26"0,27-27,-1 1,1-1,-27 27,26-53,0 27,-26-1,27 1,-27 0,26 26,-26 0,0-27,0 54,0-1,0 0,0 1,27-1,-27 1,0-27,0 0,26 26,-26-26,27-26,-1-1,-26 1,27-27,-1 27,-26-1,27-26,-27 53,0 0,26 0,-26 27,0 26,0-1,0 1,0 0,27 0,-27 0,0 0,26-26,-26-27,0 0,26 0,-26 0,27-27,-27 1,26-27,1 0,-27 0,26 0,-26 26,0 1,0 0,0 26,0 52,-26-25,26 26,0 0,0 0,0 0,26-27,1 1,26-1,-27-26,27 0,-27-26,1-1,-1 1,1-27,-27 0,0 0,-27 0,27 0,-26 27,26-27,0 26,-27 1,27-1,0 27,27 27,-1-27,1 53,-1 0,1-27,26 27,-27-27,1 27,-1-26,1-1,-27 1,0-27,0-27,0 1,-27-1,27 1,-26-27,26 0,-27 0,27 0,27 27,-27-1,26 1,1 26,25 0,-25 0,-1 0,1 26,26 1,-53-27,53 0,-53 0,26 0</inkml:trace>
  <inkml:trace contextRef="#ctx0" brushRef="#br0" timeOffset="642131.7278">22463 11245,'0'0,"27"-27,-1 27,-26 27,27-27,-1 0,1-27,-1 27,1 0,-1 0,1-26,-1-1,1 27,-1-26,-26 0,26-1,-26 1,0-1,0 27,-26 0,0-26,-1 52,-26-26,27 27,-27 26,26-27,1 53,-1-26,27 27,27-27,-27 26,53-53,-27 27,27 0,-26-26,26-1,-1-26,-52 0,53-26,-53 26,27-27</inkml:trace>
  <inkml:trace contextRef="#ctx0" brushRef="#br0" timeOffset="642740.7627">14923 12118,'0'26,"0"27,-27 27,1-27,26 52,-27 1,27 0,0 26,-26-26,26 0,0-27,26 1,-52-54,52 27,-26-53,0 0,0-53</inkml:trace>
  <inkml:trace contextRef="#ctx0" brushRef="#br0" timeOffset="643429.8021">14632 12594,'26'0,"27"0,0 0,26-26,1-1,-1-26,1 27,-27-27,26 0,-53 0,27 27,-26-1,-1 1,1 26,-27 53,0-27,0 27,-27 53,27-27,-26 27,-1 0,27 0,-26 0,26-27,0-26,0 0,0-27,0-26,26-26,1-1,-1-26,1 1,-1 25,1-26,-1 27,0-1,1 27,-1 0,1 27,-1-27,27 0,-26 26,-1-26,1 0,-1 0,27-26,-27 26,1-27,-1-26,1 27,-1-1,1 1,-1-1,1 27,26 0,-27 27,0-1,1 27,-1-26,1 26,-1-27,1 27,-27-26,0 25,0-25,-27-1,1-26,-27 0,26 0,1 0,-27-26,27 26,-1 0,1-27,26 27,0-26,26 26</inkml:trace>
  <inkml:trace contextRef="#ctx0" brushRef="#br0" timeOffset="643728.8192">16272 12965,'53'0,"-26"-53,26 53,52-27,-78 1,-27-1,0 27,0 0,26 0,1 0,-1 27,1-1,-1 1,27-27,0 26,-27-26,27 0,-26 0,-1-26,1 26,-1-53,-26 26,0-26,0 27,0-27,0 27,0-27,0 26</inkml:trace>
  <inkml:trace contextRef="#ctx0" brushRef="#br0" timeOffset="644029.8364">17436 12144,'0'0,"0"27,0-1,0 80,0 26,0-105,-26 79,26-27,0 0,0 27,0-26,0-27,0 0,0-27,26 27,-26-53,27-27,-27 1,26 26</inkml:trace>
  <inkml:trace contextRef="#ctx0" brushRef="#br0" timeOffset="644405.8579">18310 12277,'0'0,"-27"26,27-26,0 27,0-1,0 27,0 0,0 26,0 1,0-1,0 0,0-26,0 27,0-27,-26 0,26-27,53 0,-53-26,26-26,-26 0,26-1</inkml:trace>
  <inkml:trace contextRef="#ctx0" brushRef="#br0" timeOffset="649668.1589">18706 12779,'27'53,"-27"-53,26 0,-26 27,0-1,0 1,0-1,0 1,0-1,0 1,0-27,0 0,0 0,0-27,0 1,0-27</inkml:trace>
  <inkml:trace contextRef="#ctx0" brushRef="#br0" timeOffset="649813.1672">18680 12409,'0'0,"0"0,0 0,0 26,0-26,26 27,-26-27</inkml:trace>
  <inkml:trace contextRef="#ctx0" brushRef="#br0" timeOffset="650133.1854">18839 13018,'26'0,"-26"0,0 0,0 0,0-27,0-26,0 27,0 26,0-27,0 27,27 0,-27 27,26-27,1 53,-1-27,0 1,-26-1,53 0,-26-26,-1 0,27-26,-26 0,-27-1,26-26,-79 0,106 0,-53 27,0-1,-26 1</inkml:trace>
  <inkml:trace contextRef="#ctx0" brushRef="#br0" timeOffset="650493.206">19447 13070,'27'-26,"-1"0,-26-1,27 1,-27-27,0 53,0-27,26 27,-26 27,27-27,-1 26,0 1,1-1,26 1,-27 25,1-25,-1-1,1 1,-1-1,-26-26,0 0,0 0,-26 0,-1-26,-26 26,27-27,-27 1,0-1,27 1,-1 0,1 26,26-53</inkml:trace>
  <inkml:trace contextRef="#ctx0" brushRef="#br0" timeOffset="651371.2563">20029 13123,'0'0,"0"27,0-1,0-26,27 27,-27-27,0 0,0 0,0 0,26-27,-26 1,0-1,0-26,0 1,0-1,0 0,27 0,-27 26,0-26,26 27,-26-1,27 27,-1 0,-26 0,53 27,-53-27,26 26,1 27,-27-26,26-1,-26 1,27-1,-27 1,0 26,0-27,0 0,26 1,-26-27,27 0,-1 26,-26-26,27 0,-1-26,1 26,-1-27,-26 27,0-52,0 52,0-53,0 26,-26-26,26 27,-27-1,27 1,0 26,0 0,0 0,0 26,0 1,0 26,27-27,-27 1,26-1,0 1,1-27,-27 0,26 0,-26 0,27 0,-27 0,26 0,1 0,-27 26,26-26,1 26,-1 1,1-27,-1 0,1 0,25 0,-25 0,-27-27,26 1,-26 0,0-1,0-26,-26 0,26 0,-27 27,27-54,0 28,0-1,27 26</inkml:trace>
  <inkml:trace contextRef="#ctx0" brushRef="#br0" timeOffset="651995.2919">21379 12383,'-27'0,"27"26,0 0,0 1,0 52,0 1,0-1,0 0,-26 1,26-1,0-26,0 0,0-27,0 1,0-27,26-53,-26 27,27-1,-1-26,1 27,-1-27,1 26,-1 27,0 0,1 0,-1 27,-26-1,0 1,0-1,-26 1,26-1,-27 1,1-27,0 26,-1-26,27 0,-26 0,26 0,-27 0,27 0,0 0,0 0,0 0,0 0,27 0,-27 0,26 0,-26 0,0 0,0 0,0 0,0 0,0 0,0 0,0 0,0 0,0-26,0 26,0 0,27 0,-54 0</inkml:trace>
  <inkml:trace contextRef="#ctx0" brushRef="#br0" timeOffset="656417.5449">21670 12885,'0'0,"0"27,0-27,0 26,26-26,-26 0,0 27,27-27,-1 0,1-27,-1 27,0-26,1-1,-27 1,0-1,0 1,0-1,0 1,-27 26,27 0,-26 0,0 26,-1 1,1-1,26 27,-27-26,54 26,-27 0,26-27,-26 0,27-26,-1 27,0-54,1 1,-1 0,27-27,-26 0,26 0,0-27,-27 1,27 0,-27-1,1 1,-1 0,-26 26,0 0,-26 26,26 1,-27 26,1 26,0 1,-27 26,26 26,1 0,-1 27,27 0,-26 26,26-26,0 26,0-26,-27 0,27 0,0 0,0-27,0-26,0 0,0-53,0 53,0-53,0 0,0-27</inkml:trace>
  <inkml:trace contextRef="#ctx0" brushRef="#br0" timeOffset="657104.5839">22067 12912,'0'0,"0"0,0 0,0 0,0 0,26 0,1 0,-27 0,26 0,-26 0,26 0,-26 0,0-27,0 27,-26 0,26 0,-26 27,26-27,-27 26,27 1,-26-1,52 1,-26-1,0 0,27 1,-1-27,0 26,1-26,-1 0,1-26,-1 26,-26-27,27 1,-27 0,0-1,0-26,0 27,-27-1,27 1,0-1,0 27,0 0,27 0,-1 0,-26 27,27-1,-1 1,-26 26,27-27,-27 1,26-1,0 0,1-26,-1 0,1-26,-1 0,1-1,-1-26,1 27,-27-54,0 54,0-27,0 0,0 27,-27-1,1 27,26 27,-27-1,27 27,0 0,0 0,0 0,0 53,0-80,27 27,-27-53,53 0</inkml:trace>
  <inkml:trace contextRef="#ctx0" brushRef="#br0" timeOffset="658323.654">23046 12965,'0'-27,"26"27,-26-26,26-1,-26-26,27 27,-1-27,-26 26,0 1,27 0,-27 26,26 0,-26 26,27 0,-1 1,-26-1,27 27,-27-26,0-1,26 1,-26-1,0 1,0-27,-26 0,26 0,-27 0,1 0,-1-27,27 1,0 26,-26 0,26 0,26-27,-26 1,0-1,27 27,-1 0,-26-26,27 26,-27-27,26 27,1-26,26 26,-27 0,0 0,27 0,-26 26,-1 1,1 26,-27 0,0 26,0 0,0 1,0-1,0 1,0-28,0 28,0-27,0-27,26 1,-26-1,0-26,-26 0,-1-26,-26 26,27-27,-27 1,27-1,-27 1,26-1,27 1,27-1,-1-25,1 25,25-26,28 0,-27 0,0-26,26 26,-53-26,27 26,-26 0,-27-27,0 54,0 0,0 26,-27 26,1 0,-1 1,27-1,-26 27,26 0,0 0,0-26,26 26,1-53,-1 26,1-26,-27 0,26 0,1-26,-1 26,-26 0,0 0,0-27,0 1,-26 26,26-53,0 53,0-53,0 26,26 27,-26-26,27-1,-1 27,1 0,-1 27,-26-1,27 1,-1-1,0 1,-26 26,27-27,-1 1,-26-27,53 26,-26-26,26-26,-27 26,1-27,25 1,-25-27,-27 26,0-26,0 0,-27 0,1 27,0-27,-27 53,0-26,-27 26,54 0,-27 26,53 1,-26-1</inkml:trace>
</inkml:ink>
</file>

<file path=ppt/ink/ink3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0:56:21.148"/>
    </inkml:context>
    <inkml:brush xml:id="br0">
      <inkml:brushProperty name="width" value="0.05292" units="cm"/>
      <inkml:brushProperty name="height" value="0.05292" units="cm"/>
      <inkml:brushProperty name="color" value="#FF0000"/>
    </inkml:brush>
  </inkml:definitions>
  <inkml:trace contextRef="#ctx0" brushRef="#br0">20347 14870,'0'0,"26"0,1 0,-27 0,0 0,26 26,-52 1,-1-1,1 27,-1 0,1-27,-1 27,1-26,26-1,0 1,26-27,27 26,0-26,-26 0,-1 26,27 1,-53-1,0 1,0 26,-26 0,-1 0,1 0,-1-27,1 27,-1-27,27 1,0 26,0-27,0 1,27 26,-27-27,0 0,0 27,0-26,0-1,0 1,0-27,0-27,0 27,0 0,26-26,-26-1</inkml:trace>
  <inkml:trace contextRef="#ctx0" brushRef="#br0" timeOffset="1817.1039">20400 13467,'0'0,"-27"27,27-1,-26 1,105 26,-79-27,0 27,0-27,0 1,27-1,-1-26,27-26,26 26,1-27,26-25,-1 25,1-26,0 27,0-27,-27 26,-26 1,0-1,-26 1,-1 52,-26-52,0 26,-26 0</inkml:trace>
  <inkml:trace contextRef="#ctx0" brushRef="#br0" timeOffset="2306.1319">20585 14129,'26'0,"-26"26,0-26,-26 27,26-1,0 1,0-1,26-26,1 0,26 0,26 0,1-26,-1-27,0 26,27 1,0-1,-27 1,1-1,-27 1,-27 26,1 0,-1 0,0-27,-26 54,0-27,27 0,-27 0,26 0</inkml:trace>
  <inkml:trace contextRef="#ctx0" brushRef="#br0" timeOffset="3509.2007">20876 15690,'-26'0,"26"0,0-27,0-26,0 27,0 0,0-27,0 0,0 26,0 1,0-1,0 27,0 0,0 0,0 27,26-1,-26 1,26 26,1-27,-1 1,1-27,-1 26,1-52,-1 26,1-27,-1 1,1-27,-27 26,26 1,-26-1,0 1,0 26,0 26,0 1,0-1,0 27,0 0,26 0,1-27,-1 27,1-26,26-27,-27 0,1-27,-1 1,1-1,-1 1,-26-27,-26 0,26 0,-27 27,1-27,-1 26,1 1,-1 52,1-79,26 53,-27-26,54 26</inkml:trace>
  <inkml:trace contextRef="#ctx0" brushRef="#br0" timeOffset="3848.2201">21564 14790,'0'0,"26"27,-26-1,0 27,0 0,-26 26,26 1,26-1,-26 27,0-27,27-26,-1 0,-26 0,27-53,-27 0,0 0,0-26,0-1,-27-26,1 27,-1-27,1 0,26 26,-27 1,27 0,27-1,-27 27,53-26,-27 26,54 0,-27-27,-1 27,1-26</inkml:trace>
  <inkml:trace contextRef="#ctx0" brushRef="#br0" timeOffset="4283.245">22305 15108,'26'26,"-26"-26,0 0,-26-26,26 52,-27-26,1 0,-1 27,1-27,-1 26,27 1,0-1,0-26,0 26,53-26,-26 27,-1-54,27 27,0-26,-26 26,-1-26,0-1,-26 27,0-26,0 26,0-27,0 27,0 0,0 0,-26 0,26 27,0-27,0 53,0-27,0 53,0-26,0 27,0-1,0-26,0 53,0-53,0 0,0 26,0-53,0 1,26-1,-52-52,52 26,-26-53</inkml:trace>
  <inkml:trace contextRef="#ctx0" brushRef="#br0" timeOffset="5028.2876">22649 15346,'26'26,"-52"1,52-1,1 1,-1-27,1-27,-1 27,0-26,1-1,-1 1,1-27,-27 0,26 27,-26-27,0 26,27 1,-27-1,0 1,0 26,0 0,26 0,-26 26,0 1,27-1,-27 1,0-1,26 1,-26-1,0 0,0 1,0-1,0-26,0 0,27 0,-27-53,26 53,-26-52,53-1,-27 0,27 0,-26-27,-1 1,27 26,-26 0,-27 27,26-27,-26 53,0 0,0 26,-26 27,26 0,0 0,0 26,0 1,26-1,1 1,-1-28,0 1,1-26,26-1,0-26,-27-26,1-1,-1-26,1 1,-27-1,0 0,-27 26,27 1,-26 26,-1 0,1 0,-1 53,1 0,26-27,-27 27,27-27,0 1,0-1,0-26,0 0</inkml:trace>
  <inkml:trace contextRef="#ctx0" brushRef="#br0" timeOffset="5186.2967">23178 14817,'0'-27,"-27"27,27 0,0 0,0 0,27-26,-1 26,-52 0,52 0,-26-27</inkml:trace>
  <inkml:trace contextRef="#ctx0" brushRef="#br0" timeOffset="5419.31">23019 14711,'0'0,"0"0,0 0,-132 0,132 0,0 0,0 0,0 26,0-26,0 27</inkml:trace>
  <inkml:trace contextRef="#ctx0" brushRef="#br0" timeOffset="5754.3291">21749 16060,'106'-26,"26"-27,1 0,52 0,0-26,27 26,-27 0,26 0,-25 26,-1 1,-26 26,-54 26,-25 1,-1 26,-79-27,0 27,-79-26,52 26</inkml:trace>
  <inkml:trace contextRef="#ctx0" brushRef="#br0" timeOffset="26804.5331">19685 2963,'0'-26,"0"26,0 0,0-106,0 106,0-26,0 26,0-27,0 27,-26 0,26 0,-27 0,27 0,0 0,0 0,-26 0,0 27,-1-1,27 1,-26 25,-1 28,-26-27,0 53,0-1,-26 1,26 27,-26-1,-1 0,27-26,1 0,-1 0,0-53,26 26,27-53,0 1,27-54,26-26,26 1,-26-28,53-26,26-26,-26 0,53-27,-54 0,28 27,-1-27,-26 27,-27 26,1 0,-27 53,-1 0,-52 53,0 27,-52 52,-1 27,-27 26,-26 27,-26 26,0 53,-27-26,0 53,1-27,25-27,27 28,1-54,-1-26,53-27,26-53,1-26,52-26,27-80,0-27,53-26,0-52,26-1,0-53,27 1,-26-1,-1 0,27 27,-54 26,1 27,-26 26,-1 27,-26 52,-27 27,-26 27,-26 79,-27 0,-26 52,-1 54,-26 26,1 0,-28 27,1-27,26 26,0-25,27-28,0-26,52-52,1-54,52-26,27-53,26-26,1-54,26-26,26-52,27-28,-1-25,1-1,0 0,0 1,-27 26,0-1,-26 54,0 53,-53-1,-27 54,1 52,-54 1,-26 79,0 26,-52 27,-1 52,-53 1,0 26,1 0,-1-26,26 0,1-27,26-53,53 0,27-79,26-26,53-54,26-26,27-26,53-53,-27-1,53-25,-26-1,0 0,-27 27,-52 0,-1-1,-53 54,-26 0,-53 52,-52-26</inkml:trace>
  <inkml:trace contextRef="#ctx0" brushRef="#br0" timeOffset="28753.6446">16484 5186,'0'0,"-27"0,27 26,-26-79,0 106,-1 27,1 26,-27-1,26 28,-26-1,0 0,27-26,-1-27,1 1,26-54,0-26,26-26,1-27,26-26,26-54,1 1,25-53,28 0,-27-1,-1-25,28 52,-27 0,-27 27,0 52,-26 54,-26 26,-27 26,-27 80,1 27,-27 52,-27 0,-25 0,-1 27,26 0,1-54,26-25,0-1,27-53,52-52,27-54,26-26,27-79,53-27,26-52,27-1,0-53,52 1,-52 26,26 0,-26 26,-27 53,-53 53,0 27,-79 52,-26 54,-54 52,-52 54,-27-1,-26 53,-27 27,0 26,-26 0,26-53,1 0,52 1,0-81,53-52,53-26,53-54,26-26,54-79,52-27,0-26,27-53,26 26,0-26,0 27,-26 25,-53 28,-27 52,-26 26,-27 80,-79 27,-53 52,-26 27,-54 53,-25 53,-28-1,1 54,-26-27,-1 0,53 0,-26-53,53 1,52-54,27-53,27 1,52-80,27-80,80 1,25-53,28-27,25-26,54-27,-1-26,1 0,0 26,-27 27,-27 26,-52 27,-27 52,-52 54,-80 26,-27 53,-79 79,-26 0,-53 54,-27-1,1 27,-27-1,52 1,-25-27,78-53,28 1,78-80,27 0,53-80,53-26,53-26,26-54,26 28,1-81,0 54,-1 0,-52 0,-53 26,-27 26,-79 27,-26 53,-80 27,-26 26,-80 26,0 27,-79 26,27 27,-27 0,26-53,27 26,0-26,79-53,27-53,26-27,80-26,26-53,53-52,26-27,27-27,26 27,0-27,1 27,-28 52,1 1,-53 53,-26 52,-54 54,-52 52,-53 53,-1 27,-25 53,-54 0,27-1,-1 27,28-26,-1-27,53-52,27-28,52-78,54-27,26-27,26-52,53-80,27 0,0-26,52 0,-52-27,26 27,-26 26,-53 27,0 53,-80 26,-26 79,-53 54,-26 26,-27 26,-26 53,0-26,-1 26,27-26,27-27,26-53,27 1,79-54,26-52,27-27,26 0,53-53,1 0,-1-26,26 26,-25-53,-1 27,-26 0,-1 26</inkml:trace>
  <inkml:trace contextRef="#ctx0" brushRef="#br0" timeOffset="35588.0355">15240 3016,'0'0,"0"0,0 0,0 0,-26 27,26-27,0 0,0 0,0 0,0 0,0 0,26 0,-26-27,27 27,-1-26,1 26,-27-27,26 1,1 26,-27 0,26-27,-26 27,0 0,0 0,0 0,0 0,0 0,0 0,0 27,0-27,0 26,0-26,-26 53,26-26,0-1,0 27,-27-26,27 52,0-53,0 27,-26 0,26-26,0 26,0-27,0 27,0-27,0 1,0-1,0-26,0 27,0-27,0 26,0-26,0 0,0 0,0 0,26 0,-52-26,26 26,0 0,26 0,-52-27</inkml:trace>
  <inkml:trace contextRef="#ctx0" brushRef="#br0" timeOffset="36012.0598">15161 3704,'0'0,"0"0,0 0,0 0,0 0,0 0,26 0,1 0,-27 0,26 0,1 0,26 0,-27 0,1 0,26 0,-27-26,27 26,-27 0,1 0,-1 0,-26-27,27 27,-27 0,0 0,0 0,0 0,0 0,0 0,0 0,0 0,0 0,26 27,-26-27,0 26</inkml:trace>
  <inkml:trace contextRef="#ctx0" brushRef="#br0" timeOffset="50629.8958">15743 7223,'0'0,"0"-26,-26-1,-1 27,-26 0,0 27,0-1,0 1,1-1,-1 27,26 0,1-27,26 1,26-1,1-26,26 0,-1-26,1 26,0-53,0 26,0 1,-26 26,-27 0,26 0,-26 0,0 53,0 0,27 26,-27 1,26 25,-26 1,26 0,-26 0,0-27,0-26,0 27,-26-54,26 0,-26-26,-1-52,1 25,-1-52,1-1,-1-25</inkml:trace>
  <inkml:trace contextRef="#ctx0" brushRef="#br0" timeOffset="50884.9105">15902 7355,'53'53,"-27"-26,27 52,-26 27,-1-53,0-53,-26 0,0-27,0 1,0 0,-26-27,26 26,-26-52,26 52,-27-52,27 53,27-27,-27-27,52 54,-25-1,-1 27,27-26</inkml:trace>
  <inkml:trace contextRef="#ctx0" brushRef="#br0" timeOffset="51232.9304">16272 7699,'27'0,"-27"-26,26-1,1-25,-27-28,53 27,-27-26,0 26,1-26,-1 52,27 1,-26 26,-1 0,27 26,-53 1,53 26,-27-1,1 1,-1-26,-26 26,0-27,0 1,-26-1,-1-26,1 0,-27-26,27-1,-1 1,-26-27,27 26,-1-26,27 27</inkml:trace>
  <inkml:trace contextRef="#ctx0" brushRef="#br0" timeOffset="51677.9558">16881 7250,'26'79,"1"-53,-1 54,-26-54,27 1,-1-1,-26 1,27-1,-1-26,0-26,-26 26,27-27,-27 1,26-27,-26 26,27 1,-27-27,26 53,-26-53,27 27,-1 26,1-27,-1 1,27-1,-53 27,26-26,-26-1,27 27,-27 0,-27-26,1 26,26 26,-26 27,-1-26,27-1,0 27,0 0,0-27,0 1,27-1,-1 1,0-27,1-27</inkml:trace>
  <inkml:trace contextRef="#ctx0" brushRef="#br0" timeOffset="52053.9773">17569 7355,'0'53,"0"0,0-26,0-1,0-26,26 0,1 0,26 0,-27-26,0-1,27 1,-26-27,-1 26,1 1,-1 0,-26 26,27-27,-27 54,26-27,1 52,-1 1,0 27,27-1,-26 27,-1 0,1 0,-27-27,0 0,0-26,-27 0,1-53,-1 0,-26-26,27-27,-27-27,27 28,-1-28</inkml:trace>
  <inkml:trace contextRef="#ctx0" brushRef="#br0" timeOffset="52329.9929">17860 7461,'53'-53,"0"-26,-1 26,1 0,80 27,-80-1,-27 1,1-1,-1 27,0 27,-26-1,27-26,-1 53,-26-26,27 26,-27-27,26 27,-52 0,26-27,-27-26,1 27,-27-27,27-27,-1 27,-26-26,27-27,-1 26,27-25,27-1,-27 26</inkml:trace>
  <inkml:trace contextRef="#ctx0" brushRef="#br0" timeOffset="52885.0248">18495 7250,'26'0,"27"53,-53-27,0 0,27 1,-27-1,0-26,0 0,-27-26,27-1,0 1,0-27,0 27,27-1,-27-26,0 27,26-1,0 27,1 0,-1 0,1 27,-27-1,26 1,1 26,-1-27,1 1,-1-1,1-26,26 26,-27-52,27 26,-27 0,27-53,-26 27,-27 26,26-53,-26 53,0 0,-26 0,-1 0,27 26,0 1,27-1,-1 1,1-1,26 0,-1-26,1-26,0 26,0-26,-26-27,-1-27,-26 1,0-1,-26-25,-1-1,-26 0,27 27,-27-1,26 1,1 26,0 26,78 1,-52 26,27 0,-1 0,27 0</inkml:trace>
  <inkml:trace contextRef="#ctx0" brushRef="#br0" timeOffset="53345.0512">19632 7699,'0'-26,"0"26,-52-27,25 27,1 0,26 27,0-1,0 27,26 27,27-27,0 26,26-26,-26 0,0 0,-26 0,-27-27,0 1,-27-27,-26 0,-26-27,26 1,0-27,0 0,27-27</inkml:trace>
  <inkml:trace contextRef="#ctx0" brushRef="#br0" timeOffset="54224.1015">20056 7064,'26'0,"-26"80,0-1,27 1,-27 52,0 0,0 0,0-26,0 27,0-28,0 1,-27-53,27 0,-26-27,-1-26,27 0,0-52,-26 25,26-52,0 26,26-53,-26 53,27 0,-1 0,1 27,26 26,-27 0,27 26,-27 27,1-26,26 26,0-27,-27 27,1-27,-1 1,1-27,-27 26,0-26,0 0,0-26,-27 26,1 0,-1-27,27 27,-26-26,-1 26,1 0,-1 0,27 0,0 0,-26 0,26 0,0 0,0 0,26 0,-26 0,27 0,-27 0,0 0,0 0,26 0,-26 0,27 0,-27 0,26-27,-26 27,27-26,-1 0,1-27,-1 26,0-26,1 0,-1 0,1 27,-1-27,1 27,-27-1,26 27,1 27,-27-27,26 52,-26 1,27-26,-1 26,-26 0,27 0,-27 0,0-27,0 0,0 1,-27-27,1 0,-1-27,-26 1,27 26,-1-53,1 27,26-27,-27 0,54 26,-27-26</inkml:trace>
  <inkml:trace contextRef="#ctx0" brushRef="#br0" timeOffset="54567.1209">21141 7091,'26'26,"-26"27,0 27,79 25,-79-25,0 26,0-1,0-25,27-1,26 1,-27-54,27-26,0 0,-26-26,-1-1,0-26,-26 27,0-27,0 0,0 26,-26 27,26 0,-26 27,26-1,26-26,-26 53,0-26,0-27,26 0,-52 0,0-27,-1 1</inkml:trace>
  <inkml:trace contextRef="#ctx0" brushRef="#br0" timeOffset="54709.1292">21008 7329,'27'0,"26"-26,26 52,0-26,1 0,26 0,-53 0,26 0,-53-53,27 53</inkml:trace>
  <inkml:trace contextRef="#ctx0" brushRef="#br0" timeOffset="55933.1992">22252 7144,'26'0,"-26"0,0 0,0 0,0 0,0 0,0 0,0-27,0 1,27 26,-27-27,26 27,27-26</inkml:trace>
  <inkml:trace contextRef="#ctx0" brushRef="#br0" timeOffset="56099.2087">22913 6906,'53'26,"-53"1,27-1,-27 27,26 0,-26-80,0 27,0-26,0 26,0-27,27 1,-27 26</inkml:trace>
  <inkml:trace contextRef="#ctx0" brushRef="#br0" timeOffset="56279.219">23363 7170,'0'0,"0"0,0 0,0 0,0 0,27 0,-54 0,27 0,0-26</inkml:trace>
  <inkml:trace contextRef="#ctx0" brushRef="#br0" timeOffset="56561.2349">22675 7620,'0'0,"27"0,-27 0,0 0,0-26,0 26,0 0,0 0,0-27,0 27,0 0</inkml:trace>
  <inkml:trace contextRef="#ctx0" brushRef="#br0" timeOffset="56857.2521">22490 8229,'0'0,"0"0,0 0,26-53,1 26,26 1,-27-1,27 1,0-1,26 27,-26 27,0-27,0 53,0-27,0 27,0 0,0 0,-27-27,1 1,-1-27,27-27,-53 1,53-1</inkml:trace>
  <inkml:trace contextRef="#ctx0" brushRef="#br0" timeOffset="57462.2867">23681 6376,'-106'0,"0"0,-26 0,-1 27,-25-1,-28 1,28 52,-28 1,54 52,-27 0,54 27,-1 53,26-27,54 26,26 1,26 0,54-53,26 26,26-53,0-26,53-27,-26-26,26 0,-26-53,26-26,-26-27,0-27,-27-25,-26-54,0 0,-27 0,0-52,-52 25,-1 1,-26 0,-53 26,1 0,-28 27,-26 0,0 53,-26-1,0 1,0 26,52 0,-26 0,27 0,26 0,27 0,52 0,27 0,53-26,0 26,26 0,0-26,27 52,0-52,-27 26,0-26</inkml:trace>
  <inkml:trace contextRef="#ctx0" brushRef="#br0" timeOffset="62823.5932">17913 16801,'0'0,"0"0,0 0,0 106,0-106,0 0,0 0,0 0,26-27,-26 27,27-26,-27 26,26 0,27-26,-27 26,1-27,-1 27,1 0,-1 27,1-1,-27-26,0 26,0 1,-27 26,27-27,-26 1,-1-1,27 1,-26 26,52-27,-26 0,27 1,26-1,0 27,0-26,-1 26,1 0,0-27,-26 27,-27-53,26 53,-26-53,-53 53,53-53,-53 53,53-53,-105 26,52-26,0 0,0 0,53 0,-106 0,106 0,-79 0,79-26</inkml:trace>
  <inkml:trace contextRef="#ctx0" brushRef="#br0" timeOffset="63358.6235">17913 16616,'-53'-27,"-27"27,27 0,1 0,-28 0,54 0,-54 27,27-1,0 27,27 27,-27-1,27 27,-1-27,1 53,26 1,0-1,0 0,26 1,1-1,26-26,26-27,-26 1,53-28,-27 1,53-53,1 0,-1 0,0-53,27-26,-27 0,1-27,-28-26,1 26,-26-53,-27 27,-1-27,-52 0,-52 0,-1 27,-53-27,-27 54,-25-1,-27 26,-1 54,-25-1,-27 80</inkml:trace>
  <inkml:trace contextRef="#ctx0" brushRef="#br0" timeOffset="77797.4497">9949 1640,'-27'-26,"27"26,-26 0,-1-26,1 26,-1 0,1 0,-27 0,27 0,-27 26,26 0,-26 1,27 26,-1 0,1 0,26 0,0-1,0 1,0 0,53 0,0-26,0-1,0-26,26 0,0 0,-26-26,27-27,-54 26,27-26,-27 27,-26-27,0 0,-26 27,0-1,-1 1,-26 26,27-27,-1 27,1 0,-1 0,27 0,0 0,27-26</inkml:trace>
  <inkml:trace contextRef="#ctx0" brushRef="#br0" timeOffset="78164.4708">10425 1588,'0'-27,"0"27,0 0,0 0,26 27,-52-27,26 26,0 27,0-27,-27 27,27-26,0 26,0 0,0-27,0 27,27-27,-27 1,0-27,0 26,0-26,0 0,26 0,-26 0,0 0,0 0,0 0,0 0,0 0,0 0,0-26,0 26,0-27</inkml:trace>
  <inkml:trace contextRef="#ctx0" brushRef="#br0" timeOffset="80174.5857">3043 5265,'-26'0,"26"0,0 0,0 0,0 27,0-1,-27 27,27-26,0 25,0 28,0-27,-26 0,26 26,0-53,0 27,0-26,0-1,0 1,0-27,0 26,-27-52,54-1,-27-26,26 27</inkml:trace>
  <inkml:trace contextRef="#ctx0" brushRef="#br0" timeOffset="80520.6055">3149 5371,'0'27,"-27"-27,27 52,80 1,-107 0,27 0,0-26,0 52,0-53,27 27,-1-26,1-1,26-26,0 0,-1 0,1-26,27-1,-27 1,0-1,-27-25,1-1,-1 0,-52 26,26-26,-53 0,0 53,0-26,0 26,0 0,0 26,0-26,27 27</inkml:trace>
  <inkml:trace contextRef="#ctx0" brushRef="#br0" timeOffset="96244.5049">11404 2963,'0'0,"0"0,0 0,0 0,0 27,0-27,0 0,0 26,26-26,-26 27,0-27,27 53,-27-27,0 1,0-1,26 0,-26 1,0-1,27 1,-27-27,0 0,0 0,0 0,-27 0,1-27,26 1,0-27,-27 0,1 27,-1-27,27-27,-26 54,26-53,-26 52,52-26,-26 27,0-1,26 27,1-26,-1 26,1 26,-1-26,1 27,-1-27,-26 26,27 1,-27 26,0-27,-27 0,27 1,-26-27,-1 26,1 1,26-1,0-26,0 0,-27 0,27 0,0 0,27 27,-27-27,26 0</inkml:trace>
  <inkml:trace contextRef="#ctx0" brushRef="#br0" timeOffset="96690.5304">11616 3016,'0'0,"26"0,-26 0,26-26,-26 26,27-27,-1 27,1-26,-1 26,1 0,-27-27,26 1,-26 26,0 0,27-26,-27 26,0 0,0 0,-27 0,27 0,0 0,0 0,0 0,0 0,0 0,0 0,0 0,0 0,0 0,0 0,0 0,0 26,0-26,0 0,0 0,0 0,0 0,0 0,0 0,0 0,0-26,27 26,-27 0,0 0,0-27,0 27</inkml:trace>
  <inkml:trace contextRef="#ctx0" brushRef="#br0" timeOffset="97086.5531">11589 3016,'0'0,"0"0,0 0,-53 0,53 0,0 0,0 0,0 0,0 0,0 0,27 27,-1-27,-26 0,27 0,-1 26,0-26,1 0,-1 27,1-27,-1 0,-26 0,27 0,-27 0,0 0,26 0,-26 0,53 0,-79-27,52 27,-52 0,52 0</inkml:trace>
  <inkml:trace contextRef="#ctx0" brushRef="#br0" timeOffset="97780.5924">11774 2858,'0'0,"0"0,0 0,-26 26,26-26,26-26,1 26,-27 0,26 0,1 0,-27-27,26 27,-26 0,0-26,0 26,0 0,-26 0,-1 0,27 26,-53 1,27-27,-1 52,27-25,-26-1,26 27,-27-26,54-27,-27 26,26 1,1-27,-1 0,1 0,-1 0,1-27,-1 27,-26-26,27-1,-1 1,1-1,-1 1,-26 26,26-27,-26 1,27 26,-27 0,0 0,0 0,0 26,26 1,-26-1,0 1,27 26,-1-27,-26 27,27 0,-1 0,1 0,-27-27,26 27,-26-26,0-1,0 1,-26-1,26-26,-27 0,1 0,-1 0,27 0,-26-26,-1-1,1 1,-1-1,1-26,26 27,0-54</inkml:trace>
  <inkml:trace contextRef="#ctx0" brushRef="#br0" timeOffset="97946.6021">11986 2646,'0'-27,"0"27,0 0,0 0,0 0,0-53,0 53,0 0,26 0,-26 0</inkml:trace>
  <inkml:trace contextRef="#ctx0" brushRef="#br0" timeOffset="98148.6137">12356 2963,'0'0,"0"27,0-27,0 26,0-26,0 0,0 0,0 0,0 0,0-26,0 26,0-27,27 27</inkml:trace>
  <inkml:trace contextRef="#ctx0" brushRef="#br0" timeOffset="102839.8821">10398 5239,'0'0,"0"0,0 0,0 0,0 0,0 0,0 0,0 26,0-26,0 0,0 0,27 27,-27-1,0 1,26-1,-26 27,0 0,27 0,-27-27,0 27,0 0,0-26,0 25,-27-25,27-1,-26 1,-27-1,27 1,-27-27,26 26,-26-26,0 0,27 0,-27 0,27 0,-1-26,27 26,-26-27,-1 27,27-26,-26-1,-1 27,1-26,26-1,-27 27,1-26,-1 26,27-26,-26-1,26 1,-27 26,27-27,0 1,27-1,-27 1,26-27,-26 26,27-25,-1 25,1 1,-27-27,26 26,1 1,-27-1,26 1,-26 26,0-27,27 27,-27 0,-27-26,27 26,0 0,-26 0,-1 0,1 26,-1-26,-26 27,0-27,27 26,0-26,-27 27,26-27,27 26,0-26,0 0,0-26,27-1,-1 1,1 26,-1-27,0-26,27 27,-26 26,-1-26,1 26,-27-27,26 54,1-27,-27 26,0 0,26 1,-26 26,0-27,27 27,-27-26,0 26,0-27,0 1,0-1,0-26,0 26,0-26,26 0,-26-26,0 26,0-26,27 26</inkml:trace>
  <inkml:trace contextRef="#ctx0" brushRef="#br0" timeOffset="103485.9191">9869 6324,'0'0,"0"0,0 0,27-27,-1 27,1-26,-1-1,1 27,-1-26,1-1,-1 1,0 26,-26 0,27 0,-27 26,26 1,-26-1,0 1,0-1,0 1,0-1,0 27,0-27,0 1,0-1,0 1,0-1,0-26,0 27,0-27,0 26,0-26,0 0,-26 0,26 0</inkml:trace>
  <inkml:trace contextRef="#ctx0" brushRef="#br0" timeOffset="103742.9337">9922 6641,'0'0,"27"0,-1-26,1 26,-1 0,1 0,25 0,1 0,-26 0,26 0,-27 0,27 0,-26 0,-1 0,-26 0,26 0,-26 0,0 53,0-53,0 0,0 0,0 26</inkml:trace>
  <inkml:trace contextRef="#ctx0" brushRef="#br0" timeOffset="209659.9919">10901 1085,'0'0,"0"0,0 0,0 0,0 0,0 0,0 0,0 0,0 0,-79 0,79 0,-53 0,53 0,-79-27,-1 27,1 0,-1-26,1 26,-53 0,-1-27,1 27,-27 0,-26 0,0 0,0 27,-27-27,-26 26,26-26,-52 27,-1-27,-26 26,27 1,-54-1,27 1,0-1,-27 1,1-1,26 0,-27 1,27-27,0 26,27-26,26 27,-27-27,27 0,26 26,1-26,25 0,1 27,53-27,-27 0,27 0,26 26,0-26,53 27,-53-1,53 1,-26 26,0-27,26 27,0 0,0 26,0 1,0 25,0 1,0 0,-26 26,26 27,27 0,-27 0,0 26,0 26,0-25,0 25,27 1,-1-27,27 27,-26-27,52 0,-26-26,27 26,-1-26,0-27,27 1,0-28,0 1,0-26,0 25,0-52,26 27,1-27,26 0,-27 0,27-1,0-52,26 53,0-26,27-27,0 26,26 1,0-1,0 1,0-27,54 26,-54 1,53-1,-26-26,26 26,-27 1,28-1,-28 1,27-1,0 1,1-27,-1 26,0 1,0-27,27 26,-1 1,-26-27,27 0,26 0,-27 0,1 0,26 0,-26 0,-1 0,-26 0,27 0,-53 0,-1 0,1 0,-53 0,-1 0,-25 0,-27 0,-27-27,0-26,1 27,-27-27,-27 26,1-52</inkml:trace>
  <inkml:trace contextRef="#ctx0" brushRef="#br0" timeOffset="210390.0336">10478 1138,'0'0,"0"-53,79 26,106 27,-105-26,26-27,26 27,27-1,-1 1,-25-1,25 27,-25 0,-27 27,-1 26,1-1,-53 28,0 26,-26 26,-1 27,-26-1,-26 28,26 25,-27 1,1 53,-1-1,27 27,-26 0,-27 27,53 26,-53-27,53 1,-27 26,1-53,26 0,0-27,-26-26,26-26,26-27,-26-26,0 0,0-80,26 27,-26-27,-26-52,26 26,-26-27,-1-26,1 0,-27-26,0-1,0 1,0-1,26 27,1-26,26 26,-26-53,52 53</inkml:trace>
  <inkml:trace contextRef="#ctx0" brushRef="#br0" timeOffset="216401.3775">1165 6456,'-27'0,"27"0,0 26,0 80,0-106,0 27,0-27,0 26,-26 1,26-1,0 27,0-27,0 27,0 0,0-26,-27 26,27-27,0 0,0 27,0-53,0 27,0-27,0 0,53 26,-53-26,0 0,27-26,-1 26</inkml:trace>
  <inkml:trace contextRef="#ctx0" brushRef="#br0" timeOffset="216806.4006">1561 6800,'0'0,"0"-27,0 27,80 0,-107 27,1-27,-1 26,1 27,-1-26,27 26,-26-27,52 27,-26-27,27 1,-1-1,27 1,0-27,0 0,27-27,-28-26,-25 27,26-27,-27 27,1-27,-27 0,-27 0,1 0,-27 0,0 27,-26-1,-1 1,1 26,26 26,0-26,27 27,26-1,0 0</inkml:trace>
  <inkml:trace contextRef="#ctx0" brushRef="#br0" timeOffset="217724.4531">1112 7514,'0'0,"0"-26,0-1,-27 27,27-26,0 26,-26 0,26-27,0 27,-27 0,27 0,-26 27,26-27,-27 26,27 1,-26-1,26 27,0-26,0 25,26-25,1-1,-27 1,53-1,-27-26,27 27,0-54,0 27,0 0,0-26,0-1,-27 1,1-27,-1 27,-26-1,0-26,0 27,-26-1,26 1,-27-1,-26 27,0 0,27 0,-27 0,26 0,-25 27,25-27,1 0,26 53,0-53,26 0,-26 0,53 0</inkml:trace>
  <inkml:trace contextRef="#ctx0" brushRef="#br0" timeOffset="218107.4751">1905 7276,'0'0,"0"0,0-26,0 26,-26 0,26 0,0 0,0 0,0 26,0-26,-27 27,27-1,0 0,-26 1,26 26,0-27,0 1,0-1,0 1,0-1,0 1,0-1,0-26,0 26,0-26,0 0,0 0,0 0,0 0,0 0,0 0,0 0,0-26</inkml:trace>
  <inkml:trace contextRef="#ctx0" brushRef="#br0" timeOffset="242943.8956">2223 6456,'0'0,"0"0,0 0,0 79,0-79,-27 0,27 0,0 0,0 27,0-27,0 0,0 0,0 0,0 0,0 0,-26-27,26 27,0 0,0-26,0 26,0-27,0 27,0-26,0 26,0-27,-27 27,27-26,0 26,27-27,-27 27,0 0,0 0,26 0,-26-26,27 26,-1 0,1 0,26 0,-27 0,1 0,26 0,-1 0,28 0,-27 0,0 0,26 0,0-26,-26 26,27 0,-1 0,0-27,1 27,-1 0,1 0,-28-26,28 26,-1 0,1 0,-1 0,-26 0,0 0,26 0,-26 0,0 0,0 0,0 0,-27 0,27 0,-26 0,-1 0,-26 0,27 0,-27 0,0 0,26 26,-26-26,0 0,0 27,0-1,0-26,0 26,0 1,0-1,0 1,0-1,0 1,0-1,0-26,0 27,0-1,0 1,0-27,0 0,0 26,0-26,0 0,27 27,-27-27,0-27,26 27</inkml:trace>
  <inkml:trace contextRef="#ctx0" brushRef="#br0" timeOffset="248852.2336">2593 6773,'0'0,"0"0,0 0,0 0,0 0,0 0,0 0,0 0,0 0,0 0,0 0,0 0,0 0,0-26,27 26,-27-27,26 27,1-26,-1 26,-26-26,27 26,-1-27,-26 27,0 0,26-26,-26 26,0 0,0 0,0 0,0 0,0 26,0-26,0 27,0-1,0-26,0 53,-26-27,26 1,0-1,0 1,0-1,0-26,-26 27,26-1,0-26,0 0,0 27,0-27,0 0,0 0,0 0,0 0,0 0,26 26,-26-26,0 0,-26 0,26 0</inkml:trace>
  <inkml:trace contextRef="#ctx0" brushRef="#br0" timeOffset="249126.2492">2567 7064,'0'0,"-27"27,27-27,0 0,0 0,0-27,0 27,0 0,27 0,-1 0,-26 0,27 0,26 27,-27-27,27 0,0 26,0-26,-27 27,27-27,-26 0,-1 0,1 0,-1 26,-26-52,27 26,-54 0,27 0</inkml:trace>
  <inkml:trace contextRef="#ctx0" brushRef="#br0" timeOffset="249775.2863">2593 7435,'0'0,"27"-27,-27 1,26 26,-26-27,27 1,-1 26,1 0,-27 0,26-26,-26 26,26 0,-26 0,0 26,0-26,0 26,0-26,0 27,-26-1,26 1,0-1,0 1,0-1,-26 1,26-1,0-26,0 27,0-27,0 0,0 0,0 0,0 0,0 0,0 26,0-52,0 52,-27-26</inkml:trace>
  <inkml:trace contextRef="#ctx0" brushRef="#br0" timeOffset="250127.3065">2540 7726,'-26'0,"26"0,0 0,0 0,0 0,0 0,0 0,26 0,1 0,-1 0,1 0,-1 26,1-26,26 0,-1 0,-25 0,26 27,-27-27,1 0,-1 0,-26 0,0 0,27 0,-27 0,0 0,0 0,0 0,0 0,0 0,0 0,0 0,0 0,0-53,0 53,0-27,26 27,-26-26</inkml:trace>
  <inkml:trace contextRef="#ctx0" brushRef="#br0" timeOffset="252992.4704">3308 7541,'-27'-27,"27"27,0 0,0 0,0 0,0 0,0 0,0 0,0 0,0 0,0 0,0 0,0 0,0 0,0 0,0 0,0 0,0 0,0 0,0 0,0 0,0 0,0 0,0 0,0 0,0 0,0 0,0 0,0 0,0 0,0 0,0 0,0 0,27 0,-27 27,26-27,1 0,-1 0,27 0,0 26,0-26,0 0,0 0,26 27,0-27,1 0,-1 26,27-26,0 26,0-26,-27 27,53-1,-26-26,26 0,-26 27,53-1,-27-26,1 27,25-27,-25 0,52 0,-53 0,53 0,-26 0,26 0,27 0,-27 0,27-27,-27 27,27-26,-1-1,27 27,-26-26,26 26,0-27,-26 1,26 0,0-1,0 1,-26-1,26 1,0-1,-26 1,0-1,26 1,-53-1,27 1,-27 0,-26-1,26 1,-53 26,27-27,-27 1,-26-1,0 27,-27 0,-26-26,27 26,-54 0,0 0,1 0,-1-27,1 27,-27 0,0 0,0 0,26 0,1 0,-27 0,26 0,1 0,-1 0,1 0,-1 0,0 0,1 0,-1-26,1 26,-1 0,-26 0,27 0,-27 0,26 0,-26 0,0 0,0 0,0 0,0 0,0 0,0 0,0 0,0 0,0 0,0 0,0 0,0 0,0 0,0 0,0 0,0 0,0 0,0 0,0 0,0 0,0 0,0 0,0 0,0 0,0 0,0 0,0 0,0 0,0 0,0 0,0 0,0 0,0 0,0 0,0 0,0 0,0 0,0 0,0 0,0 0,0 0,0 0,0 0,0 0,0 0,0 0,0 0,0 0,0 0,27-27,-27 27,0 0,26 0,1 0,-1-26,1 26,-1-27,27 1,-27 26,27-26,-26 26,-1-27,1 27,-1-26,1 26,-27 0,0 0,0 0,-27-27,27 27,-26 0,-27 0,26-26,-26 26,27-27,-53 27,26-26,0 26,0 0,0 0,0 0,26 0,1 0,0 0,26 0,0 0,26 0,0 0,1 26,26-26,0 27,26-27,1 0,-1 26,27-26,-27 0,0 0,-26 27,0-27,-26 0,-27 26,0 1,0-1,-27 0,-26 1,0-1,1 27,-1-26,0 26,0-27,26 1,1 26,-1-27,1-26,0 26,26 1,-27-1,27-26,0 0,0 0,0 0,0 0,0 0,0-26,0-1,-26 1,-1 0,-26-27</inkml:trace>
  <inkml:trace contextRef="#ctx0" brushRef="#br0" timeOffset="255125.5924">3493 6853,'0'0,"0"0,-27-27,27 27,0 0,0 0,0 0,0 0,0 0,0 0,0 0,0 0,0 0,0 0,0 0,0 0,0 0,0 0,0 0,0 0,0 0,0 0,0 0,0 0,0 0,0 0,0 0,0 0,0 0,0 0,0 0,0 0,0 0,0 0,0 0,0 0,0 0,0 0,0 0,0 0,0 0,0 0,0 0,0 0,0 0,0 0,0 0,0 0,0 0,0 0,0 0,0 0,0 0,27 0,-1 0,-26 0,27 0,-1 0,1 27,26-27,-27 0,27 0,0 0,26 0,1 0,-1-27,0 27,27-26,0 26,0-27,26 1,0-1,-26 1,53-27,-27 27,27-27,0 0,0 0,-1 0,28 0,-28-26,28 26,-1-27,0 27,0-26,0 0,1 26,-28-27,28 1,-28 0,1-1,0 27,-27-26,0 0,1-1,-28 27,1 0,-26-26,-1 53,-26-27,0 26,0-26,-27 27,-26 26,27-27,-27 27,0 0,0 0,0 0,0 0,0 0,0 0,0 0,0 0,0 0,-27 27,1-27,-1 0,1 0,-27 0,27 26,-27-26,0 27,26-27,1 26,-1-26,1 0,26 0,0 0,0 0,26 0,1-26,-1 26,27-27,-26 1,26 26,-1-27,1 1,-26 26,26-27,-27 27,-26 0,27 0,-27 27,0-27,0 26,-27 1,27-1,-26 1,-1 26,27-27,-26 27,-1-27,27 1,-26-1,26 1,0-27,0 26,0-26,0 0,-27 27,27-27,0 0,-26-27,52 54,-26-54,0 54,-26-27</inkml:trace>
</inkml:ink>
</file>

<file path=ppt/ink/ink3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1:00:56.453"/>
    </inkml:context>
    <inkml:brush xml:id="br0">
      <inkml:brushProperty name="width" value="0.05292" units="cm"/>
      <inkml:brushProperty name="height" value="0.05292" units="cm"/>
      <inkml:brushProperty name="color" value="#FF0000"/>
    </inkml:brush>
  </inkml:definitions>
  <inkml:trace contextRef="#ctx0" brushRef="#br0">9737 10028,'0'0,"0"0,0 0,53 0,-27 0,54 0,-27 0,26-27,27 27,0-26,0-1,-1 27,1 0,-26-26,-1 26,-26 0,0 0,-27 0,1 0,-1 0,-52 0,26 26,-27-52,1 52</inkml:trace>
  <inkml:trace contextRef="#ctx0" brushRef="#br0" timeOffset="237.0134">9816 10239,'0'0,"27"0,26-26,0 132,0-106,0 0,26-27,0 27,1 0,-1 0,0 27,-26-54,0 54,0-54,27 27</inkml:trace>
  <inkml:trace contextRef="#ctx0" brushRef="#br0" timeOffset="1011.0578">14023 11906,'0'27,"0"-1,53 1,0-27,26 0,1 0,-1 0,27-27,26 1,-26 26,26-27,1 1,-27 26,-1-27,-25 27,-27-26,0 26,0 0,-27 0,-26 0,-26 0,-1 26,-26-26,0 27</inkml:trace>
  <inkml:trace contextRef="#ctx0" brushRef="#br0" timeOffset="1252.0716">14182 12224,'-26'0,"52"26,27-52,26 26,27-27,26 1,27-1,0 1,0 26,-1-27,-25 1,-27 26,-1 0,-25 0,-54-26,1 26,-27 0,-27 0,-52-27</inkml:trace>
  <inkml:trace contextRef="#ctx0" brushRef="#br0" timeOffset="2344.1341">5742 11880,'-27'0,"54"0,-54 0,-78 0,105 26,0-26,0 27,0-1,-27 27,27 0,0 0,0 0,0 0,0 0,0 0,-26-27,26 27,0-27,0 1,0-27,0 26,0-26,0 0,0 0,0 0,0 0,0 0,0 0,0 0,0 0,0 0,0 0,0 27,0-27,0 26,0-26,0 0,0 27,0-1,0 1,0-1,0 27,0-27,0 1,0 26,0-27,0 27,0-26,0-27,0 26,0 1,0-1,0 1,0-27,0 0,0 26,0-26,0 26,0-26,26 27,-26-27,0 0,0 0,0 0,0 0,0 0,0 26,0-26,0 0,0 0,0 0,0-26,0 26,0-27,0 27,0-52</inkml:trace>
  <inkml:trace contextRef="#ctx0" brushRef="#br0" timeOffset="3044.1741">4710 13732,'-27'0,"1"0,26 0,0 0,-26 26,26 1,0-1,0 1,0-1,26 27,-26 26,0-26,26 27,-26-1,0-26,0 26,0 27,0-26,0-27,0-1,0 1,-26-26,26 26,0-53,0 0,0 0,0-27,26 1,-26-27,27 0</inkml:trace>
  <inkml:trace contextRef="#ctx0" brushRef="#br0" timeOffset="3293.1881">5107 13811,'0'53,"0"0,-27 0,27 53,-26-27,-1 1,1 25,26-25,-26-1,26 1,0-1,0-26,0 0,0-27,0 27,0-26,79-27,-79 0,0 0,26-53,1 26</inkml:trace>
  <inkml:trace contextRef="#ctx0" brushRef="#br0" timeOffset="3650.2087">5504 14076,'0'0,"-27"53,1 0,-1 0,1 52,-1-25,1 26,26-1,0-25,26-1,1-26,52 0,-26-26,27-1,-1-52,0-1,27 1,-27-54,27 27,-53-53,0 27,0-27,-26 0,-27 1,-27 25,-26 1,0-1,0 54,-26-27,0 53,-1 0,1 27,52 25,-26-25,27 26</inkml:trace>
  <inkml:trace contextRef="#ctx0" brushRef="#br0" timeOffset="8687.4967">6350 11668,'0'0,"0"0,0 0,0-26,106-54,-106 80,0 0,0 0,-26 0,26 0,0 0,0 0,0 0,0 0,0 0,0-26,0 26,0-27,0 1,0 26,0-27,-27 1,27 0,0-1,0 27,0-26,0-1,0 1,0 26,0 0,0-27,0 27,27 0,-27 0,0-26,26 26,1 0,-27 0,26 0,1 0,-1 26,27-26,-27 0,1 0,26 0,0 0,0 0,26 0,-26 0,26 0,-26 0,27 0,-28 0,28 0,-27-26,26 52,1-26,-1 0,-26 0,26 0,1 0,25 0,-25 0,-1 0,1 27,25-27,1 0,-26 0,25 0,1 0,-26 0,25 0,1 0,-26 0,-1 0,0 0,1 0,-1 0,1 0,-1 0,0 0,1 0,-1 0,27 0,-27 0,27 0,0 0,-27 0,27 0,0 0,0 0,0 0,-27 0,0 0,1 0,-27 0,0 0,-27 0,0 0,1 0,-1 0,-26 0,0 0,0 0,0 0,0 26,0-26,0 27,0-1,0 1,0-1,0 27,0-27,27 1,-27-1,0 1,0-1,0 1,0-27,26 0,-26 0,0 0,0 0</inkml:trace>
  <inkml:trace contextRef="#ctx0" brushRef="#br0" timeOffset="15841.906">7250 12250,'0'-26,"-27"26,27-27,-26 27,26-26,-26-1,26 27,-27-26,1 26,-1 0,1 0,-27 0,26 0,1 26,-27 27,27 0,-1 0,1 27,-1-1,27 27,0-27,27 27,-1-27,1 1,-1-1,27 0,0-52,26-1,-26 1,0-27,26-27,-26 1,27-27,-1 0,-26-26,0-1,-27 1,27-27,-53 27,27-1,-54 27,1 1,-1-1,-26 26,1 27,-1-26,0 52,0 1,0-1,26-26,27 53</inkml:trace>
  <inkml:trace contextRef="#ctx0" brushRef="#br0" timeOffset="16515.9447">7329 14049,'0'-26,"0"-1,0 1,-26 0,-1-1,27 1,-53 26,27-27,0 27,-1 0,-26 27,0-1,27-26,-27 53,26 0,1 26,0-26,-1 53,27-27,27 27,-1-26,0-27,27-1,0 1,0-26,0-1,0-26,0-26,26-1,-26-26,0-26,0 0,0-1,-27 1,1-27,-27 27,0-1,0 1,-27 26,1 0,-27 27,27 26,-1 0,1 26,-1 1,1-1,-1 1</inkml:trace>
  <inkml:trace contextRef="#ctx0" brushRef="#br0" timeOffset="19038.0889">8679 14235,'-27'26,"27"-26,0 27,0-27,27 26,-1 0,1-26,26 27,-1-27,28 26,-1-26,27 0,-27 27,27-27,0 0,0 0,-27 0,27-27,-53 27,0 0,0 0,-27 0,1 0,-27-26,26 26,-26-27,0 1</inkml:trace>
  <inkml:trace contextRef="#ctx0" brushRef="#br0" timeOffset="19345.1064">9684 14076,'0'26,"27"1,-1-1,0-26,27 0,0 27,-26-1,26 1,-27-1,1 1,-27-1,0 0,-27 27,1 0,-27-26,0-1,26 1,-26-1,27 1,26-27,0 0,0-27,26 1,1-1,52-26</inkml:trace>
  <inkml:trace contextRef="#ctx0" brushRef="#br0" timeOffset="19626.1226">10584 14446,'0'53,"-27"0,27 0,-106-27,106 27,0-53,0 0,0 0,0-26,0-1,0 1,0-27,0 0,0 0,27 0,-27 0,26 1,1 25,-1 1,1-1,26 27,-27-26,27 26</inkml:trace>
  <inkml:trace contextRef="#ctx0" brushRef="#br0" timeOffset="20138.1518">10981 14367,'52'26,"1"-26,-26 27,26-54,-27 27,27-26,-53-1,27 1,-27 0,0 26,-27 0,1 0,-27 26,26 0,1 1,-1 26,1-27,26 54,0-54,0 27,26-27,27 1,-26-27,26 0,0 0,0-27,26 1,-26 0,-27-1,1 1,26-1,-27 1,1-1,-27 27,26 0,-26 0,0 27,26-1,-26 1,27 26,-27-1,26 1,-26 0,27 27,-27-27,0 26,-27-26,27 26,-26-26,-1 27,1-54,0 27,-1-27,1 1,-1-27,1-27,26-26,-27 1,27-28</inkml:trace>
  <inkml:trace contextRef="#ctx0" brushRef="#br0" timeOffset="20296.1609">11801 14023,'0'-27,"26"27,-52 0,26 0,0 27,0-27,0 0,26 0</inkml:trace>
  <inkml:trace contextRef="#ctx0" brushRef="#br0" timeOffset="21084.206">8599 12726,'0'27,"27"-1,26-26,26 27,0-54,1 27,26 0,-1-26,-25-1,26 27,-27-26,-26 0,0-1,-53 1,26-1,-52 1,-1-1,-25 1,-1-1,0 1,0 26,0-27,26 27,1 0,52 0,1 27,-1-1,27 1,0-1,0 27,0 0,-27-26,1 25,-27 1,0-26,-27-1,1 27,-27-26,27-1,-1 1,1-27,26 26</inkml:trace>
  <inkml:trace contextRef="#ctx0" brushRef="#br0" timeOffset="21447.2267">9816 12938,'27'-53,"26"0,-53 0,53-26,-27 26,1-26,-1 26,1 0,-1 26,0 27,1 0,-1 27,1-1,-1 27,27 0,-26 27,26-28,-27 28,0-27,-26 0,27-27,-27 1,-27-27,27 0,-52 0,25-27,-26 1,27-1,-27-26,53 27,-27-27,27 26,-26 1,79 0</inkml:trace>
  <inkml:trace contextRef="#ctx0" brushRef="#br0" timeOffset="21672.2394">10769 12541,'-27'0,"27"27,-52-1,-28 1,27-1,0 27,0 0,53 0,0 0,0 0,0-27,53 1,0-1,0-26,0 27,26-54,-26 1</inkml:trace>
  <inkml:trace contextRef="#ctx0" brushRef="#br0" timeOffset="21937.2547">11113 12674,'-27'26,"1"-26,-1 0,1 26,0 1,-1 26,1-27,26 27,0 0,0-26,26 26,1-27,-1-26,27-26,0 52,-27-52,27 26,0-27</inkml:trace>
  <inkml:trace contextRef="#ctx0" brushRef="#br0" timeOffset="22629.2943">11483 12753,'27'0,"-1"26,1-26,-1 0,1 0,25-26,-25-1,-1 27,-26-26,27-27,-27 53,-27-26,1 26,-1 0,1 0,-27 26,27 1,-1 25,1-25,-1 26,27 0,0-27,0 1,27-1,-54 1,54-27,-1 0,1-27,-1 1</inkml:trace>
  <inkml:trace contextRef="#ctx0" brushRef="#br0" timeOffset="22917.3108">11854 13123,'0'53,"0"-26,0 26,0 26,0-105,0-1,26-26,-26-26,0 26,27-53,-1 27,1-1,-1 27,0 0,1 1,-1 52,-26 0,0 26,0 0,0 1,-26-1,26 1,-53-1,27 1,26-54,0 27,0-26</inkml:trace>
  <inkml:trace contextRef="#ctx0" brushRef="#br0" timeOffset="23546.3468">12303 12039,'27'-27,"-27"27,0 27,0 52,0 0,-27 1,27-1,0 53,-26-26,26-26,0-1,0 0,0-26,0-26,0-1,0-26,-26-26,26-1,0-26,26 27,-26-27,26 26,-26 1,27 0,-1-1,1 27,-27 0,26 0,1 0,-27 0,0 27,-27-1,27 0,-26 1,26-1,0 27,0-26,26-1,1 1,-1-27,27 0,0 0,0 0,-27 0,27 0,-26-27,-1 27,-26 0,0 0,0 27,-26-27,26 0,0 26,0 1,0-27,0 0,26 0,1-27,-1 1,27-27,-26 26,-27-52,26 0,-26-1,26 1,-52-27,26 27,-26-1,26 27,-53 0,53 27,0-1,0 54</inkml:trace>
  <inkml:trace contextRef="#ctx0" brushRef="#br0" timeOffset="46013.6308">14605 12091,'0'0,"-26"27,26-27,0 0,0 0,26 0,27-53,0 27</inkml:trace>
  <inkml:trace contextRef="#ctx0" brushRef="#br0" timeOffset="46520.6608">19341 10451,'0'27,"0"-27,27 0,52 0,1-27,-1 27,27-26,26-1,27 27,-53-26,26-1,0 27,-52-26,-1 26,0 0,-52-27,-1 27,-26 0,0 0,-53 27</inkml:trace>
  <inkml:trace contextRef="#ctx0" brushRef="#br0" timeOffset="46920.6835">14314 12330,'27'0,"52"-27,1 27,25 0,28 0,25-26,1-27,0 53,0-53,-1 53,-25-53,-27 53</inkml:trace>
  <inkml:trace contextRef="#ctx0" brushRef="#br0" timeOffset="51342.9367">17092 5900,'-26'27,"-27"26,0 0,0 52,-26 28,-27 25,27 28,-27-1,0 26,-26 1,26 0,26-53,1 26,26-53,0-53,27-26,52-79,54-53,-1-54,53-52,54-27,-1-52,53-54,0 1,27-27,-27 26,26 27,1 0,-53 53,-27 79,-53 54,0 78,-79 54,-26 105,-80 79,-27 54,-25 53,-54 52,-26 27,-1 79,-25-79,26-27,26-26,53-53,27-79,52-53,54-133,78-132,28-52,52-80,53-53,27-80,52-26,1-53,-1 27,27 0,-26 52,-54 54,1 52,-80 107,-53 78,-26 133,-79 53,-54 132,-79 53,-26 79,-27 54,-52 79,25-27,-25 0,-1-26,80-53,-1-80,54-52,53-80,52-132,53-53,54-79,25-80,28-79,52-27,26-26,-26 0,27 0,-27 26,-26 54,-53 52,-54 53,-25 80,-54 105,-52 53,-54 106,-52 1,0 78,-53 1,26 52,0-26,0-53,27 0,53-79,26-27,26-53,27-26,0-80,53 1,-26-80,-1 0</inkml:trace>
  <inkml:trace contextRef="#ctx0" brushRef="#br0" timeOffset="52924.0269">3731 4419,'0'0,"0"0,-26-27,-107-105,133 52,-26 28,26-54,0 26,-27-52,54 26,-27-26,0 26,26-26,-26 26,27 0,-1 27,27-1,-26 27,25 1,-25 25,52 1,1-1,-1 27,53 0,1 0,-1 27,53-1,0 1,53-1,27 0,26 1,0-1,53 1,26-1,1-26,26 0,26 0,-26 0,106-26,-106 26,26-27,-26 1,-27-1,-52 1,-1 0,-79 26,-79 0,0 0,0 26,-80 27,-26 0,-27 26,-26 1,-26 25,-1 1,-26 0,1-27,-1 27,0-26,0-1,26-26</inkml:trace>
  <inkml:trace contextRef="#ctx0" brushRef="#br0" timeOffset="54734.1306">11854 847,'53'0,"-53"0,0 0,53-53,-53 53,-27-80,27 80,0 0,-53-26,53 26,-79 26,79-26,-80 80,80-1,-26-26,26 0,26 0,27 0,0 0,0-53,53 26,-27-26,1-26,-1 26,0-27,-79 27,53-106,-53 54,0-1,-26 26,26 27,-106-79,53 79,0 0,-26 0,79 0,-79 26</inkml:trace>
  <inkml:trace contextRef="#ctx0" brushRef="#br0" timeOffset="55067.1497">12065 1349,'0'27,"0"-1,0 1,0 26,0-27,-26 27,26 0,0 26,0-26,0 0,0 0,0-26,26 25,-26-52,27 0,-1-26,27 0</inkml:trace>
  <inkml:trace contextRef="#ctx0" brushRef="#br0" timeOffset="56241.2168">12859 741,'0'0,"0"0,0 0,0 0,0 0,0 0,-26-27,26 27,0 0,0 0,0 0,0 0,0 0,0 0,-27 53,27-53,0 80,0-80,-26 79,26-79,0 106,0-106,-27 53,27-53,0 0,0 53,0-53,0 0,0 0,0 0,0 0</inkml:trace>
  <inkml:trace contextRef="#ctx0" brushRef="#br0" timeOffset="56740.2453">12859 1508,'0'0,"27"27,-27-1,0 1,-27-27,27 26,0 0,0 1,0-1,0 1,0-1,0 1,0-27,0 26,0 1,0-27,-26 26,26-26,0 0,0 0</inkml:trace>
  <inkml:trace contextRef="#ctx0" brushRef="#br0" timeOffset="57395.2828">12542 2223,'0'0,"26"0,-26 0,0-80,0 80,0 27,0-27,0 26,-26 1,26-27,0 26,0 0,0 1,0-27,0 26,26-26,-26 0,53 0,-27 0,27 0,0 0,27 0,-27-26,26 26,-26 0,26 0,1 0,-27 0,-1 0,-25-27,-1 27,1 0,-1-26,-26 26,27-26,-27 26,0-27,-27 1,27 26,0-27,-26 27,26 0,0 0,0 27</inkml:trace>
</inkml:ink>
</file>

<file path=ppt/ink/ink3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1:02:44.223"/>
    </inkml:context>
    <inkml:brush xml:id="br0">
      <inkml:brushProperty name="width" value="0.05292" units="cm"/>
      <inkml:brushProperty name="height" value="0.05292" units="cm"/>
      <inkml:brushProperty name="color" value="#FF0000"/>
    </inkml:brush>
  </inkml:definitions>
  <inkml:trace contextRef="#ctx0" brushRef="#br0">11272 2011,'0'0,"0"26,0-26,0 0,0 0,26-26,-26 26,27-27,-1 27,-26 0,26-26,1 26,-27 0,0 0,0 0,26 0,-26 0,0 0,0 26,0 1,27-1,-27 1,0-1,0 27,0-26,0 26,0-27,0 0,0 1,0-1,0 1,0-27,26 26,-52-52,26 26,0 0,0 0</inkml:trace>
  <inkml:trace contextRef="#ctx0" brushRef="#br0" timeOffset="201.0114">11325 2434,'0'0,"26"27,-26-27,26 0,1 0,-1-27,1 27,-27 0,26-26,1 26,-27-27,0 27,26 0,-26-26,27 52,-27-52,0 26,0-27</inkml:trace>
  <inkml:trace contextRef="#ctx0" brushRef="#br0" timeOffset="789.045">11298 1826,'0'0,"-53"0,27 0,-1 0,1 0,-1 26,-26-26,27 27,-27-1,27 27,-1-27,1 27,26 27,-27-27,27 26,0 0,0-26,27 27,-27-27,53-1,-27 1,27 0,0-26,26-1,-26-26,27 0,-1 0,-26-26,0-1,26 1,-26-27,26 26,-26-52,-26 26,26-26,-53 26,26-26,-26-1,-26 27,-1 0,1-26,-27 52,0-25,0 25,0 1,0 26,27 0,-27 0,0-27,26 54,1-27,26 0,0 0</inkml:trace>
  <inkml:trace contextRef="#ctx0" brushRef="#br0" timeOffset="2858.1635">12727 979,'0'0,"0"0,0 0,0-53,0 53,26-53,-26 53,27-26,-27 26,0 0,79-53,-79 53,0 0,0 0,27 53,-27-53,-27 79,27-26,-26 0,-1 0,27-53,0 79,0-79,0 80,0-80,0 0,53 26,-53-26,53-26,-53 26,0 0,79-27,-79 27,0-53</inkml:trace>
  <inkml:trace contextRef="#ctx0" brushRef="#br0" timeOffset="3241.1854">12674 767,'-79'27,"79"-27,-80 79,54-26,-1 0,27 26,-26 1,52 26,-26-27,53 0,-26-26,52 0,-26-26,26-1,1-52,-1 26,0-27,1-52,-27 26,0-27,-27 1,1 0,-54-1,1-25,-27 25,-27 27,1 0,0 27,-1 26,1 26,-1 1,54 26,-27 0,53 26</inkml:trace>
  <inkml:trace contextRef="#ctx0" brushRef="#br0" timeOffset="4848.2769">11483 10319,'-26'0,"26"0,0 0,0 0,0 0,0 0,0 0,0 0,26-27,1 27,-1 0,-26-26,27 26,-1 0,27 0,-53 26,26-26,1 27,-27-1,0 1,0-1,-27 1,27-1,-26 1,26-1,-26-26,26 0,0 26,26-26,-26 27,26-1,1-26,-1 27,1-1,-1 1,1-1,-27-26,0 27,0-1,0 1,-27-1,1-26,-27 26,26-26,-25 0,-1 0,0-52,26 52,-26-27,27 27,-1-26</inkml:trace>
  <inkml:trace contextRef="#ctx0" brushRef="#br0" timeOffset="5282.3022">11166 10266,'-53'26,"0"1,0 26,27 0,-1 26,27-26,0 26,0 1,27-27,25 26,1 0,27-52,-1 26,1-27,-1-26,0-26,1-1,25-26,-25-26,-1 26,-26-26,-26-1,-1 1,-26 0,0-1,-53 1,27 26,-54 0,1 26,-27 1,27 26,26 0,-27 26,28 1,-1-27,53 53,0-53</inkml:trace>
  <inkml:trace contextRef="#ctx0" brushRef="#br0" timeOffset="5750.3289">12436 10372,'53'0,"-53"-27,0 54,0-27,0 0,0 26,0 1,0-1,0 1,0-1,26 27,-26-27,27 1,-1-1,1 1,25-1,-25-26,26-26,-27-1,1 1,-1-1,27-26,-53 1</inkml:trace>
  <inkml:trace contextRef="#ctx0" brushRef="#br0" timeOffset="5941.3399">12886 10266,'-27'26,"54"1,-54 52,27-52,0 52,0-26,0 26,0-26,0 0,27 26,-27-52,0 26,0-27,0-26,26 27,-26-54,0 27,0-26</inkml:trace>
  <inkml:trace contextRef="#ctx0" brushRef="#br0" timeOffset="6323.3617">12621 10345,'-79'-26,"-1"52,1 1,26-80,0 132,0-26,27 53,-1-27,27 27,27 0,26-27,-1 27,28-53,-1 0,27-27,26-26,-26 0,0-52,26 25,-26-52,-26-1,-1-26,-53 1,1-1,-54 0,1 0,-27 0,-26 27,-27 0,0 52,0 1,0 52,0 1,54 25,-1 28,26 26</inkml:trace>
  <inkml:trace contextRef="#ctx0" brushRef="#br0" timeOffset="7127.4076">12700 17198,'0'0,"-26"-27,26 27,-53 53,53-53,-26 0,-1 0,27 0,0 27,0-27,27 26,-27-26,26 27,27-27,-27 26,1 1,-1-1,-26 1,0-1,0-26,0 53,0-53,-26 79,26-79,-53 27,26 26,1-80,26 1,-26-1,26-26</inkml:trace>
  <inkml:trace contextRef="#ctx0" brushRef="#br0" timeOffset="7287.4169">12595 17066,'26'0,"0"-27,1 27,-1 0,1-26,-1 26,1 0,-1-27,27 27,-53-26,27 26,-1 0,0-27</inkml:trace>
  <inkml:trace contextRef="#ctx0" brushRef="#br0" timeOffset="7736.4425">12436 16695,'-27'53,"-26"-26,27-1,-1 106,1-79,26 0,0 53,0-27,0 1,0-1,26 1,27-1,-26 0,26-26,0 0,26-53,-26 27,26-54,1 1,-1-1,0-26,-26 0,27-26,-27 0,0-27,0 26,-27 1,-26 0,0 26,-26 0,-27-27,0 54,0 0,-27-1,1 1,26 26,-26 26,26-26,0 53,0-53,53 26,-26 1,52-1</inkml:trace>
  <inkml:trace contextRef="#ctx0" brushRef="#br0" timeOffset="18407.0529">10928 3175,'0'0,"0"0,0 0,0 0,0 0,0 0,0 0,0 0,0 0,0-26,26-1,1 27,-1 0,0-26,1 26,-1-27,-26 27,27 0,-1 27,-26-27,0 26,-26-26,26 27,-27 25,1-25,-1-1,-25 1,25 26,27-27,-26 1,26-1,0 1,0-1,26-26,1 0,-1 0,0 0,27 0,-26 0,-1 0,-26-53,27 53,-27-26,26 26,-26-53,27 53</inkml:trace>
  <inkml:trace contextRef="#ctx0" brushRef="#br0" timeOffset="18792.0749">11536 3043,'-26'0,"52"0,-52 0,26 0,-27 26,27 1,0-1,-26 1,26-1,0 27,-27-27,27 27,-26 0,-1 0,27-26,-26 26,26-27,-26 0,26 1,-27-1,27 1,0-27,0 26,-26-52,26 52,0-52,0 52,0-52</inkml:trace>
  <inkml:trace contextRef="#ctx0" brushRef="#br0" timeOffset="19159.0959">11536 3360,'0'0,"0"27,0-27,0 26,0 1,0-1,0 1,0-1,27 0,-27 1,0-1,0 1,0-1,26-26,-26 0,0 27,0-27,27 0,-27 0,0 0</inkml:trace>
  <inkml:trace contextRef="#ctx0" brushRef="#br0" timeOffset="19594.1208">11748 3387,'-27'26,"27"1,-26-1,26 1,0 25,0-25,0-1,26 1,-26-27,27 26,-1-26,1 0,-1 0,1 0,-1 0,-26-26,27-1,-1 1,-26 26,27-27,-27-25,-27 25,27 27,-26-26,-1 26,27-27,-26 27,-1 27,-26-27,27 0,26 0,-27 0,27 0</inkml:trace>
  <inkml:trace contextRef="#ctx0" brushRef="#br0" timeOffset="20562.1761">23813 1588,'0'0,"0"0,0 0,0 0,0 0,0 0,0 26,0-26,0 26,-27 1,27-27,0 26,0 1,0-1,27 1,-27-27,0 26,26-26,1 0,-1 0,1-26,-1 26,1-27,-1 1,-26-1,27 1</inkml:trace>
  <inkml:trace contextRef="#ctx0" brushRef="#br0" timeOffset="20818.1908">23945 1588,'27'0,"-27"26,0 0,0 1,0-1,26 27,-26-26,0 26,0-27,0 27,0 0,0-27,0 1,0-1,27-26,-27 0,0 0,26 0,0-26</inkml:trace>
  <inkml:trace contextRef="#ctx0" brushRef="#br0" timeOffset="21073.2054">24368 1535,'0'26,"0"27,0-27,-26 27,0 27,-1-27,1 26,-1-26,1 26,-1-26,-26 0,53-26,-26 26,-1-53,54 26,-27-52,0 26,0-27,26 1</inkml:trace>
  <inkml:trace contextRef="#ctx0" brushRef="#br0" timeOffset="21261.2161">24316 1931,'0'27,"0"-1,0 27,0-26,0 26,-27-27,27 27,0-26,-53-27,80 0,-27 0,53 0,-53-27</inkml:trace>
  <inkml:trace contextRef="#ctx0" brushRef="#br0" timeOffset="21484.2289">24607 2064,'0'26,"0"1,0-1,0 27,-106-26,106 25,0-25,26-27,1 0,26-27,-27 27,1-26,-1 0,0-1,-26-26,0 53,-26-26,-27-27,53 53,-53-27,27 27,-1 0</inkml:trace>
  <inkml:trace contextRef="#ctx0" brushRef="#br0" timeOffset="22597.2925">10822 11324,'0'0,"-27"0,1-26,26 52,-27-26,1 0,0 27,26 26,-27-27,27 27,-26-27,26 27,26 0,-26-26,27 26,25-27,-25 1,26-27,0 0,0-27,0 1,-27 26,27-27,-27 1,-26-1,-26 27,-1 0,1 0,-27 0,0 27,0-27,-26-27,52 54,-25-27,25 0,1 0</inkml:trace>
  <inkml:trace contextRef="#ctx0" brushRef="#br0" timeOffset="22817.3051">11245 11298,'0'26,"-26"27,-1-26,1 52,-1-26,-26 0,27 0,-1 26,1-26,26 0,-26 0,26-27,0 1,0-27</inkml:trace>
  <inkml:trace contextRef="#ctx0" brushRef="#br0" timeOffset="22986.3148">11166 11748,'26'52,"-26"-25,0 26,0 0,0 0,0-27,0-26,0 27,0-27,27 0,-27-27</inkml:trace>
  <inkml:trace contextRef="#ctx0" brushRef="#br0" timeOffset="23226.3285">11404 11721,'0'0,"0"0,0 27,-27 25,27-25,0 26,0-27,27 1,-1-1,1-26,-1 0,27 0,-26-26,-1-1,1 1,-27-1,0 1,-27 26,1-27,-1 1,1 26,-1-26,27 26</inkml:trace>
  <inkml:trace contextRef="#ctx0" brushRef="#br0" timeOffset="24102.3786">24077 10848,'-52'-27,"52"27,-53-26,26 26,1 0,-27 0,26 0,1 26,26 1,0 26,26-27,1 27,26 0,-27 0,1 0,26 0,-53-27,0 1,0 26,-53-53,26 0,-26 26,0-26,27-26,-1 26,1-27,26 1,0-1,0 27,26-26,1-1,-1 1,1 0,26-1,-27 1,1-1,26 1,-27-54</inkml:trace>
  <inkml:trace contextRef="#ctx0" brushRef="#br0" timeOffset="24296.3897">24289 10742,'-26'0,"-1"53,1 0,-1 0,-26 0,27 26,-27 1,0-28,27 28,-1-27,-26 26,27-26,26-27,-27 1,27-1,0 1,0-27</inkml:trace>
  <inkml:trace contextRef="#ctx0" brushRef="#br0" timeOffset="24533.4033">24130 11271,'27'53,"-27"-53,26 53,-26-26,0-1,0 27,-26-27,26 27,0-53,-27 27,1-1,79-26,-53 0,26 0,-26-26</inkml:trace>
  <inkml:trace contextRef="#ctx0" brushRef="#br0" timeOffset="24790.418">24395 11377,'0'0,"0"0,0 27,0-27,0 52,-27-25,54 26,-27-27,26 1,1-27,26 26,-27-26,27-26,0-1,-26 27,-1-53,0 27,-26-1,-26-25,0 52,-1-27,1 1,-27-1,26 27,1-26,-1 26,1 0</inkml:trace>
  <inkml:trace contextRef="#ctx0" brushRef="#br0" timeOffset="25776.4744">14843 16854,'0'0,"0"53,0 0,0 53,0-80,0 27,0-27,0 1,27-1,-27 1,0-1,0 1,0-27,26 0,-52-27,52 1</inkml:trace>
  <inkml:trace contextRef="#ctx0" brushRef="#br0" timeOffset="26064.4909">14976 17066,'0'26,"-27"1,27-27,-26 26,26-26,0 53,26-27,1-26,-1 27,1-27,26 0,0-27,-1 27,-25 0,-1-26,1-1,-27 1,0 26,-27-26,1 26,-1 0,1-27,-27 27,0 53,27-53,-1 0,1 26,52-26</inkml:trace>
  <inkml:trace contextRef="#ctx0" brushRef="#br0" timeOffset="26324.5057">15558 16933,'0'0,"0"27,-27-27,1 53,-1-27,-25 27,25 0,-26 26,27-26,-1 0,1 0,-1-26,1 26,-27-27,79 0,-26 1,0-27,0 0</inkml:trace>
  <inkml:trace contextRef="#ctx0" brushRef="#br0" timeOffset="26574.52">15611 17251,'0'26,"0"-26,26 27,-52-27,-80 26,106 1,0-1,0 1,0-1,0-26,0 53,0-53,0 0,0 0,26 0</inkml:trace>
  <inkml:trace contextRef="#ctx0" brushRef="#br0" timeOffset="26865.5367">15743 17198,'0'0,"0"26,-26-26,26 27,-27-1,27 1,27-1,-27-26,26 27,1-27,25 0,-25 0,26-27,-27 27,1-26,-1 26,1-27,-27 27,-27-26,27 26,-26-27,-27 27,26 0,1 27,-27-27,53 26,-26-26</inkml:trace>
  <inkml:trace contextRef="#ctx0" brushRef="#br0" timeOffset="50792.9052">11801 4366,'0'0,"0"0,0 0,0 26,0-26,-27 27,27-1,0-26,-26 26,26 1,26-27,-26 26,27-26,-1 27,1-27,-1 0,1 0,-1 0,27 0,-27-27,27 54,-53-54,27 27,-1-26,-26 26,0 0</inkml:trace>
  <inkml:trace contextRef="#ctx0" brushRef="#br0" timeOffset="51445.9426">11642 5001,'0'0,"0"26,0-26,0 0,0 27,0-27,0 26,0-26,26 0,1 0,-1 0,1 0,-1 0,1 0,-1 0,1 0,-1 0,-26 0,27 0,-27 0,0 0,0 0,0 0,0 0,0 0,26 0,-26 0,0 0,0 0,27 0</inkml:trace>
  <inkml:trace contextRef="#ctx0" brushRef="#br0" timeOffset="52577.0073">1217 2196,'27'-53,"-1"53,1-26,-1-1,-26-26,0 53,-26-26,-1-1,1 27,-27-26,-26 26,26 0,-27 26,1 1,26-27,-26 26,26 1,0 26,0-27,26 27,1 26,26-26,0 27,-26 26,52-27,-26 0,0 27,26-26,-26-28,0-25,0 26,0-27,0 1</inkml:trace>
  <inkml:trace contextRef="#ctx0" brushRef="#br0" timeOffset="63598.6376">5848 4233,'0'0,"0"0,0 0,0 0,0 0,0 0,0 0,0 0,-27 0,27 0,0-26,0 26,0-27,0 27,0 0,0-26,0 0,0 26,0-27,0 27,0-26,0 26,0-27,0 27,0 0,0-26,0 26,27 0,-27 0,26 0,-26 0,27 0,-1 0,0 0,1 0,-1 0,1 0,-1 0,27 0,-26 0,-1-27,27 27,-26 0,25 0,1 0,-26 27,26-27,0 0,-27 0,27 0,-27 0,1 0,-1 0,1 0,-1 0,-26 26,27-26,-1 0,-26 0,0 0,27-26,-27 26,26 0,-26 0,0 0,0 0,0 0,0 0,0 0,0 26,0-26,0 27,0-1,0-26,0 0,0 27,-26-27,79 26,-53-26,26 0,-26-26</inkml:trace>
  <inkml:trace contextRef="#ctx0" brushRef="#br0" timeOffset="65221.7305">7144 4128,'0'0,"0"0,-26-27,26 27,0 0,0 0,0 0,0 0,0 0,0-26,0 26,0 0,0 0,0 0,26-27,-26 27,27-26,-27 26,26 0,0 0,1-27,26 27,-27-26,1 26,26-27,-27 27,27 0,0 0,-27 0,1-26,26 26,0 0,0 0,0 0,-1 0,1 0,27 0,-27-27,0 27,0 0,-1 0,28 0,-27-26,0 26,0 0,-1 0,28-27,-54 27,27 0,0 0,-26 0,26 0,-27-26,-26 26,26 0,-26 0,0 0,27 0,-27 0,0 0,0 0,26 0,-26 0,0 0,0 0,0 0,0 0,0 26,0-26,0 0,0 27,0-1,0 1,27-1,-27 1,0-1,0 1,26-1,-26 1,0-1,0 1,0-1,-26-26,26 26,0-26,0 0,0 0</inkml:trace>
  <inkml:trace contextRef="#ctx0" brushRef="#br0" timeOffset="66518.8047">9049 4075,'0'0,"0"-27,0 27,106-26,-106 26,0-27,0 27,0-26,26-1,-26 27,0 0,0 0,0 0,27-26,-27 26,26 0,1 0,-1 0,27 0,-26 26,26-26,-1 0,1 0,27-26,-27 26,26 0,-26 0,26 0,-26 0,0 0,0 0,0 0,-27 0,27-27,-26 27,26 0,-27 27,1-27,-1 0,1 0,-1 0,-26 26,26-26,1 0,-27 0,26 27,-26-27,0 26,0-26,0 27,0-27,27 26,-27 1,0-27,0 0,0 0,0 0,0-27</inkml:trace>
  <inkml:trace contextRef="#ctx0" brushRef="#br0" timeOffset="67353.8524">10637 4154,'0'0,"0"0,-27-26,27 26,0-27,27 27,-27-26,0-1,0 1,0 26,26-27,-26 1,0-1,0 27,27 0,-27-26,0 26,0 0,0 0,0 0,0 0,26-27,-26 27,0 27,26-27,-26 0,27 26,-1-26,1 0,26 0,-27 0,1 0,-1 0,27 0,-27 0,1 0,26 0,-27 0,1 0,-27 0,26 0,1 0,-27 0,0 0,26 0,-26 0,0 27,0-27,27 26,-27-26,0 27,0-27,26 0,-26 0,0 0,0 26,0-26,27 0</inkml:trace>
  <inkml:trace contextRef="#ctx0" brushRef="#br0" timeOffset="68880.9397">6059 5318,'0'-26,"0"26,0 0,0 0,0 0,0 0,0 26,0-26,0 27,-26-1,26 1,0-1,0 0,0 1,0-27,26 26,1-26,-1 0,1 27,-1-54,1 27,26 0,-1 0,1-26,0 26,0 0,0-27,0 27,0 0,-27 0,27 0,-26 0,-1 0,1 0,-1 0,1 0,-27 0,0 0,0 0,0 0,0-26,0 52,0-26,0 0,0-26</inkml:trace>
  <inkml:trace contextRef="#ctx0" brushRef="#br0" timeOffset="69375.9681">7118 5371,'0'0,"0"0,0 0,26 27,-26-27,0 26,0-26,27 26,-27-26,26 27,0-27,1 0,-1 0,27 0,-26 0,26 0,0 0,-27 0,1-27,-1 27,0 27,-26-27,0 0,27 0,-27 0,-27 0,54 0,-27-27,26 27,1 0</inkml:trace>
  <inkml:trace contextRef="#ctx0" brushRef="#br0" timeOffset="70077.0082">8282 5477,'0'-27,"0"27,0-26,0 26,0 0,0 0,0 0,26 0,-26 0,0 0,0 0,0 0,0 0,0 26,0-26,0 0,27 0,-1 27,-26-27,53 0,-26 0,25 0,1 0,0 0,-26 0,26 0,0 0,0 0,-27-27,27 27,-27 0,1 0,-1 0,1 0,-27 0,26 0,-26 0,0 0,27 0,-27 0,0 0,0 27,0-27,0 0,0 0,0 0,0 0,0 0,26-27,-26 27,27 0,-27-26,26 26</inkml:trace>
  <inkml:trace contextRef="#ctx0" brushRef="#br0" timeOffset="70722.0451">9816 5477,'0'0,"0"0,0 0,27 0,-27 0,0 0,0 0,0 0,0 0,0 26,0 1,0-27,0 26,0-26,0 27,26-27,-26 26,27-26,-27 0,26 0,1 0,-1 0,1 0,-1 0,-26 0,0 0,0 0,27 0,-27 0,0-26,26 52,-26-52,0 26</inkml:trace>
  <inkml:trace contextRef="#ctx0" brushRef="#br0" timeOffset="71170.0707">10372 5371,'0'0,"0"0,0 0,0 0,0 27,0-27,0 0,0 0,0 26,0-26,26 26,-26-26,27 0,-1 0,1 0,-1 0,27 0,-26 0,-1 0,-26 0,27 0,-27 0,26 27,-26-27,0 26,0 1,0-27,0 0,0 26,0-26,27 53</inkml:trace>
  <inkml:trace contextRef="#ctx0" brushRef="#br0" timeOffset="96135.4987">14341 1693,'-27'0,"27"0,0 0,-26 0,26 0,0 0,0 0,26 0,-26 0,0 0,0-26,0 26,27 0,-27 0,26 0,1 0,-1 0,1 0,26 0,-27 0,27 0,0 0,0 26,-27-26,27 0,0 0,0 0,0 0,0 0,0 0,0 0,-27 0,27 0,0 0,0 0,0-26,0 26,0 0,-1 0,28 0,-27 0,0 0,26 0,-26 0,0-27,26 27,-26 0,27 0,-28 0,1 0,0 0,-26 0,26 0,0 0,-27 0,27 0,-27 0,27 0,-26 0,26 0,0 0,-27 0,1 0,25 0,1 0,-26 0,26 0,-27 0,27 0,0 0,0 0,-27 0,27 0,0 0,-26 0,26 0,0 0,-1 0,1 0,0 0,0 0,-26 0,26-26,0 26,-1 0,1 0,0 0,-26 0,26 0,0 0,-27 0,27 0,-27 0,1 0,26 0,-27 0,1 0,26 0,-27 0,27 0,-27 26,27-26,-26 0,26 0,-27 0,1 0,26 0,-53 0,26 0,27 0,-27 0,1 0,26 0,-27 0,1 0,-1 0,27 0,-26 0,-1 0,0 0,27 0,-26 0,-1 0,27 0,-26 0,-1 0,27 0,-27 0,1 0,26 27,-27-27,27 0,0 0,-26 0,-1 0,27 0,0 0,0 0,0 0,0 0,0 0,-1 0,1 0,0 0,0 0,0 0,0 0,0 0,0 0,0 0,26 0,-52 0,52 0,-26 0,0 0,26-27,-26 27,27 0,-28 0,1 0,27 0,-27 0,26 0,-26-26,26 26,-26 0,0 0,0 0,0 0,26 0,-26 0,0-26,0 26,0 0,0 0,-27 0,27 0,-26 0,-1 0,27 0,-26 0,-1 0,1 0,-1 0,0 0,1-27,-27 27,26 0,1 0,-1 0,-26 0,27 0,-27 0,26 0,-26 0,27 0,-1 0,-26 0,0 27,27-27,-27 0,26 0,-26 0,0 0,26 0,-26 0,27-27,-27 27,26 0,1 0,-27 0,26 0,1 0,-27 0,26 0,-26 0,27 0,-1 0,-26 0,27 0,-27 0,0 27,0-27,26 0,-26 0,27 0,-27 0,0 0,0 0,0 0,0 0,0 0,0 0,0 0,0 0,0 0,0 0,0 0,0 0,0 0,0 0,0-27,0 27</inkml:trace>
  <inkml:trace contextRef="#ctx0" brushRef="#br0" timeOffset="111425.3732">1217 10186,'0'0,"-26"-26,26 26,-53 0,27-26,-27 26,0 0,0 0,0 0,26 0,1 0,0 0,-1 0,27 0,0 0,0 0,0 26,0 0,-26 1,26 52,-27-26,1 27,-1 25,1 28,-1-27,1-1,26 28,-27-27,27-1,0 1,0 0,0-53,27 26,-1-26,27-26,-26 26,26-27,0 1,-1-27,-25 26,26-26,0 26,-27-26,54 0,-54 0,1 0,-27 0,0 0</inkml:trace>
  <inkml:trace contextRef="#ctx0" brushRef="#br0" timeOffset="131857.5419">11060 12541,'0'0,"-27"0,27 0,0 0,0 0,0 0,0 0,0 0,0 0,0 0,27 27,-27-1,0 1,26-1,-26 1,27 25,-27-25,0-1,26 1,-26-1,0 1,0-1,-26-26,52 0,-52 0,52 0,-26-26</inkml:trace>
  <inkml:trace contextRef="#ctx0" brushRef="#br0" timeOffset="132169.5593">11325 12541,'0'0,"0"0,0 0,0 27,0-1,0 1,0-1,0-26,0 53,0-27,0 1,26-1,-26 1,26-1,-26 1,0-1,27-26,-54 0,27 0,0-26,27 26,-27-27</inkml:trace>
  <inkml:trace contextRef="#ctx0" brushRef="#br0" timeOffset="132505.5789">11536 12594,'0'27,"-26"-1,26 1,0 25,0-25,0-1,26 27,1-53,-1 27,1-1,-1 1,0-27,27-27,-26 27,-1-26,1-1,-27 1,0-1,0 1,0-1,-27 1,27 0,-26-1,-1 27,1 0,-1 0,1 0,0 0,26 0</inkml:trace>
  <inkml:trace contextRef="#ctx0" brushRef="#br0" timeOffset="133859.6563">8255 12912,'-26'0,"26"0,0 26,0-26,0 0,0 27,0-1,0 1,26-1,-26 0,0 1,0-27,0 26,0 1,0-27,27 26,-27-26,0 0</inkml:trace>
  <inkml:trace contextRef="#ctx0" brushRef="#br0" timeOffset="134148.6729">8467 12912,'0'0,"0"0,0 26,0-26,0 27,0-1,0 1,0-1,0 0,0 1,26-1,-26 1,0-27,0 0,27 26,-27-52,26 26</inkml:trace>
  <inkml:trace contextRef="#ctx0" brushRef="#br0" timeOffset="134362.6852">8705 12991,'0'27,"0"-1,0 0,0 1,27-27,-27 26,0-26,0 0,0 27,0-27,0 0,0-27</inkml:trace>
  <inkml:trace contextRef="#ctx0" brushRef="#br0" timeOffset="134596.6985">9023 12965,'26'0,"-26"26,0 1,-26-27,26 26,0 0,0-26,0 27,0 26,0-53,26 26,-26-26,0 0</inkml:trace>
  <inkml:trace contextRef="#ctx0" brushRef="#br0" timeOffset="134838.7124">9340 12965,'0'26,"0"1,27-27,-27 26,0 0,-27 1,27-27,0 26,0 1,0-1,0-26,0 0,0 0,27 0</inkml:trace>
  <inkml:trace contextRef="#ctx0" brushRef="#br0" timeOffset="135041.7239">9578 13018,'0'0,"0"26,0 0,0 1,0-27,0 26,0-52,0 52,0-26,0 0,0 0</inkml:trace>
  <inkml:trace contextRef="#ctx0" brushRef="#br0" timeOffset="135779.7662">9896 12965,'0'0,"0"0,0 0,0 0,0 0,0 0,-27 26,27-26,0 0,0 0,-26 27,26-27,-27 26,27 0,0-26,-26 27,26-1,26 1,-26-27,0 26,27-26,-1 0,1 0,-1 0,1 0,-1-26,1-1,-27 1,26 26,-26-27,0 1,0 26,0-26,0 26,-26-27,26 27,-27 0,27 0,-26 0,26 0,-53 0,53 0,-27 0,1 27</inkml:trace>
  <inkml:trace contextRef="#ctx0" brushRef="#br0" timeOffset="140851.0563">24845 16166,'0'0,"0"27,0-54,-53 27,53 0,0 0,0 0,0 27,0-27,26 26,-26 0,27 1,-27 26,26 26,1-26,-1 26,-26-26,27 27,-1-1,-26-26,0 0,0 0,0 0,0-27,0 1,0-1,-26 1,26-27,0 0,0 0,0 0,-27-27,27 27,-26-26,26 26</inkml:trace>
  <inkml:trace contextRef="#ctx0" brushRef="#br0" timeOffset="141170.0743">24739 16854,'0'0,"0"0,0 0,0 0,0 26,0 1,26-1,-26 1,0-1,27 27,-27-26,26 26,1-27,-1 0,1-26,-1 0,27 0,-27-26,27 0,-26-1,-1 1,1-1,-1 27,-26-26,27-1,-27 27,-27-26,27 26,0-27,27 27</inkml:trace>
  <inkml:trace contextRef="#ctx0" brushRef="#br0" timeOffset="141738.107">24765 16140,'0'0,"0"26,-26 1,26-1,0 0,-27 1,27-1,-26 1,26 26,-26-27,26 1,0-27,0 0,0 0,0 0,26-27,-26 1,26-27,-26 26,27-26,-27 27,0-27,26 27,-26-1,0 1,0 26,0 0,0 0,0 0,27 0,-27 0,26 26,1 1,-1-27,1 26,-27-26,26 53,1-53,-1 26,-26-26,26 0,1-26</inkml:trace>
</inkml:ink>
</file>

<file path=ppt/ink/ink3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1:26:27.682"/>
    </inkml:context>
    <inkml:brush xml:id="br0">
      <inkml:brushProperty name="width" value="0.05292" units="cm"/>
      <inkml:brushProperty name="height" value="0.05292" units="cm"/>
      <inkml:brushProperty name="color" value="#FF0000"/>
    </inkml:brush>
  </inkml:definitions>
  <inkml:trace contextRef="#ctx0" brushRef="#br0">12224 6615,'0'-27,"-26"1,-1-1,1 27,-1 0,1 0,-1 0,-26 0,1 53,25-26,-26 52,27 0,-27 1,26 26,1-1,26 1,-27 0,54 0,-1 0,1-27,26 0,0-26,0 27,26-54,27-26,-27 0,27 0,-27-53,27 0,0-26,-27 0,27-27,-53 0,0 0,-27 0,-26 0,0 27,-26 0,0 26,-27 0,-27 0,1 53,0-26,-27 26,26 0,-26-27,27 54,0-27,-1 0,1 0</inkml:trace>
  <inkml:trace contextRef="#ctx0" brushRef="#br0" timeOffset="860.0492">11033 6985,'0'0,"0"0,27-26,-27 26,26 0,-26 26,27-26,-1 26,1 1,26-1,0 1,0-1,-1 27,1-53,-26 53,26-26,-27-27,1 26,-1-26,-26 0,0 27,-26-1,-1-26,1 0,-27 26,0-26,0 27,-26-1,-1 1,27-1,0 1,0-1,1-26,25 27,27-1,0-26,-26 0,26 0,0 0,26 0,-26 0,0 0,0 0,0 0,27-26,-27 26,0-27,0 27,26-26,-26-1,0 1,26-1,-26-26,0 1,0 25,0 1,0-27,0 26,0 27,0 0,0 0,0 0,-26-53,26 53,0-26,0 26</inkml:trace>
  <inkml:trace contextRef="#ctx0" brushRef="#br0" timeOffset="3205.1833">13044 7752,'0'0,"27"27,-27-27,0 0,0 0,0 0,0 0,0 0,26 0,1 26,26 1,0-1,26 1,0-1,54 27,-1-27,27 27,26 0,0 0,0-26,0 26,1-1,-1 1,-26 0,-27-26,0 26,-26 0,-27-27,1 1,-54-1,1-26,-1 0,-26 0,0 0,0 0,-26 0,26 0,0 0,0 0,-27 0,27 0</inkml:trace>
  <inkml:trace contextRef="#ctx0" brushRef="#br0" timeOffset="4622.2643">14791 7329,'-27'0,"27"0,-26-26,26-80,-27 106,27 26,-26 1,26-1,-27 1,27 25,0 1,-26 0,26 0,0-26,0 26,26-1,-26-25,0-1,0-26,27 27,-27-27,0 0,26 0,-52-27,52 27,-52-53,52 27</inkml:trace>
  <inkml:trace contextRef="#ctx0" brushRef="#br0" timeOffset="5368.307">11272 7911,'0'27,"0"-27,-27 0,-26 26,0-26,-26 53,-27-27,0 27,-26 27,-27-1,27 0,-27 1,0-1,54 1,-28-28,27 28,27-54,26 27,27-53,-1 27,27-27,0 0,0 0,0 0,0 0,-26-27,26 27,0-26,26 26,-52-27</inkml:trace>
  <inkml:trace contextRef="#ctx0" brushRef="#br0" timeOffset="5940.3396">9446 7805,'-26'80,"-1"-54,1 53,26-26,0 0,26-26,27-1,0 1,26-1,1-26,-1-26,27-1,-27-26,-26 27,0-27,-53 0,27-26,-54 52,-26-26,0 27,-26-1,52 1,-52 26,0 53,-1-53,54 79</inkml:trace>
  <inkml:trace contextRef="#ctx0" brushRef="#br0" timeOffset="6944.3972">16457 8493,'-79'0,"26"27,-26 26,-27-1,27 28,-27-1,26 27,-25 0,52 26,26 0,1 1,52-27,27-1,0-25,53-27,26-27,27-26,0-26,-1-27,1 0,0-27,-53-25,0-28,-27 28,-53-28,1 27,-54-26,-26 26,-26 27,-27 0,0 52,-26 1,26 26,-52-27,-1 54</inkml:trace>
  <inkml:trace contextRef="#ctx0" brushRef="#br0" timeOffset="7577.4332">9181 9102,'-105'-27,"52"27,-27 0,27 0,0 27,1-27,-28 26,27 27,-26 0,26 26,-26 1,26-1,0 27,26 0,1-27,26 1,26-1,27-53,27 27,25-53,1 0,0-26,53-1,-27-52,0 26,-26-26,0-1,-27-26,-52 1,-1 25,-52 1,-1 0,-52-1,0 54,-27-1,0 54,0-1,27 27,-53 26,26 27</inkml:trace>
  <inkml:trace contextRef="#ctx0" brushRef="#br0" timeOffset="9510.5439">17092 9948,'27'-26,"-27"26,0 0,0 0,0 0,0 26,26 1,1 26,52-27,1 54,-1-28,53 28,-26 26,26 0,1-1,-1 28,0-28,-26 28,0-27,0-1,-27 1,0-26,-26-27,-26-1,-1-25,-26-27,-53-27,0-25,-26-1,-27 0</inkml:trace>
  <inkml:trace contextRef="#ctx0" brushRef="#br0" timeOffset="9920.5674">15373 10160,'26'-26,"-52"26,52-27,-26 27,-26 0,-1 27,-26 25,0 28,-26-1,-53 27,-1 26,-25 1,-1 25,0 1,0-27,1 1,-1-1,53-26,0-27,53-26,0 0,27-53,26 0,26-26,27-27,27 0,26-53</inkml:trace>
  <inkml:trace contextRef="#ctx0" brushRef="#br0" timeOffset="10246.586">17939 10213,'-26'26,"26"27,0 0,-27 0,54 0,-1 26,-26-26,27 27,-27-27,26-27,-26 27,0-53,-26 26,-27-52</inkml:trace>
  <inkml:trace contextRef="#ctx0" brushRef="#br0" timeOffset="10729.6137">13785 10081,'-26'26,"-27"1,0 25,0-25,0 52,0 1,0-1,27-26,26 26,0-26,53 0,0-26,26-27,27-27,-27 27,1-53,-1 0,-26 0,0 1,-53-28,-27 27,-26 27,0-27,-52 0,25 53,-52 0,53 0</inkml:trace>
  <inkml:trace contextRef="#ctx0" brushRef="#br0" timeOffset="11324.6477">8758 10213,'27'26,"-1"1,27-27,26 26,-26 27,27 0,-1 0,0 26,1-26,-1 53,-26-26,0 25,-27 1,1 0,-27 0,26-27,-26 1,0-27,0 26,27-79,-27 0,26 0,-26-53,0 0</inkml:trace>
  <inkml:trace contextRef="#ctx0" brushRef="#br0" timeOffset="11647.6662">9922 10160,'0'0,"0"26,0 1,27-1,-54 27,27-26,0 52,0-26,0 0,-26-27,26 27,0-26,-27-1,1-26,-1 0</inkml:trace>
  <inkml:trace contextRef="#ctx0" brushRef="#br0" timeOffset="12529.7166">7515 10213,'52'0,"-25"0,26 0,-27 0,1 0,-1 0,-26 0,0 0,27 26,-27-26,0 27,-27-1,1 1,-27-1,0 27,-26 0,-27 26,0 1,-26-1,-1 1,1-1,0 0,26 27,26-53,1-26,0 25,52-25,1-27,-1 0,27 0,27-27,-27-25,26 25,1-26,-1 27,1-54</inkml:trace>
  <inkml:trace contextRef="#ctx0" brushRef="#br0" timeOffset="12892.7374">6271 10292,'-53'-26,"27"26,-27 0,0-80,26 80,-26 27,0 26,27-27,0 27,-1 0,27 0,27 0,-1 0,27-27,26 1,1-27,-1 0,27 0,0-27,-27-26,-26 27,0-27,-27 0,-26 27,0-27,-26 26,-27-26,-26 27,-27 26,79 0,-52 0,26 53,0 0</inkml:trace>
  <inkml:trace contextRef="#ctx0" brushRef="#br0" timeOffset="14934.8542">19341 11827,'-53'0,"1"0,-28 26,1-26,26 27,0 26,-26 0,26 0,26 26,1 0,26-26,26 27,27-27,27-1,-1-25,27-27,26 0,-26 0,26-27,-52-25,25 25,-25-52,-27-1,-27 27,-26-26,0 26,-53-26,27-1,-54 27,27 1,-52 25,25 1,-26-27</inkml:trace>
  <inkml:trace contextRef="#ctx0" brushRef="#br0" timeOffset="15503.8867">13679 11800,'-79'27,"0"26,-1 0,27 26,27-26,-1 26,27-26,0 27,53-1,0-52,0 25,26-25,1-27,-1-27,1 1,-1-27,0 0,1 0,-54 0,27-26,-53-27,0 53,-26-26,-27 26,0-26,-27 52,1-26,26 53,-53-26,27 26,-27 0,0 53</inkml:trace>
  <inkml:trace contextRef="#ctx0" brushRef="#br0" timeOffset="15994.9148">9869 11906,'-53'-26,"0"26,1 26,-1-26,-106 27,132 52,1-26,26 26,-26-26,52 53,0-53,1 0,26 0,26-27,-26-26,26-26,1-1,-1-25,-26-1,0-27,-53 1,27-1,-27 1,-27 0,-26-1,0 27,-53 1,1 25,-54 1,53 26</inkml:trace>
  <inkml:trace contextRef="#ctx0" brushRef="#br0" timeOffset="16530.9455">6562 11562,'-53'0,"-26"0,-1-26,27 52,-132-26,106 27,-1-1,28 27,-1 27,0-1,26 27,1-27,52 27,1-27,26-26,26 0,27-26,0-27,0 0,26-27,0-26,-26-26,-27 26,1-53,-54 27,-26-1,-26 1,-27 26,-27-26,-25 52,-1 1,0 26,27 0,-1 26,27 1,0-27,53 53</inkml:trace>
  <inkml:trace contextRef="#ctx0" brushRef="#br0" timeOffset="17326.991">19871 12594,'0'27,"26"-1,0 1,1 25,26-25,-27 52,54 1,-1-1,0 0,27 27,-26-26,25 25,-25-25,-1-1,1 1,-27-27,-1 26,1-53,-53 27,0-53,27 0,-54 0,27 0</inkml:trace>
  <inkml:trace contextRef="#ctx0" brushRef="#br0" timeOffset="17821.0189">21061 12568,'0'0,"0"0,0 0,0-106,0 132,0 1,0-1,-26 1,26-1,0 27,0-26,0 25,0-52,0 53,-27-26,27-1,-26 1</inkml:trace>
  <inkml:trace contextRef="#ctx0" brushRef="#br0" timeOffset="18570.0621">18997 13070,'-26'-26,"26"26,-26 0,26 0,-27-26,27 26,0 26,-26 0,26 1,-27-1,1 1,-1 26,-26 0,27 26,-27-26,0 0,27 26,-27-26,26 0,-26-26,27 25,-1-25,1-1,-1-52,27 52,-26-26,26 27,-26-27</inkml:trace>
  <inkml:trace contextRef="#ctx0" brushRef="#br0" timeOffset="19006.0871">17886 13097,'0'0,"0"0,0 26,0-26,0 27,-26-1,-1-26,1 53,26-26,0-1,0 1,53-1,-27 0,54-26,-28-26,28 26,-27-26,0-27,0 26,-27 1,1-1,-54-26,1 27,-27 26,-27-27,27 27,-52 0,52 27,-27-1,27 27</inkml:trace>
  <inkml:trace contextRef="#ctx0" brushRef="#br0" timeOffset="19608.1214">18283 13864,'-53'0,"53"27,-53-27,0 26,27 1,-27 25,0 1,27 0,26 0,0 0,26 0,27 0,0-27,26 1,27-1,0-52,-27 26,27-27,-53 1,0-27,-53 0,0 0,-53 27,27-27,-54 0,1 26,-1 1,1 26,26 0,0 0,53 26,27-26,52 0</inkml:trace>
  <inkml:trace contextRef="#ctx0" brushRef="#br0" timeOffset="20017.1449">21273 14102,'-53'-26,"0"26,-26-27,-1 27,-78 27,78-1,27 27,0 0,27 27,26-1,0 0,53 1,26-27,27-1,0 1,26-53,0 0,1-26,-27-1,-1-52,-25 0,-54-1,1 1,-54 0,-26-1,-79 1,26-1,-53 28,1-1,-28 0</inkml:trace>
  <inkml:trace contextRef="#ctx0" brushRef="#br0" timeOffset="20663.1818">14208 12806,'0'26,"-26"1,52 26,1-27,26 27,0-26,26 52,1-26,25 0,1 0,-26 0,-1-1,0 1,1-26,-27 26,0-27,-1 1,-52-1,27 1</inkml:trace>
  <inkml:trace contextRef="#ctx0" brushRef="#br0" timeOffset="20973.1989">15240 12779,'0'53,"-26"27,-1-27,27 0,-26-1,0-25,-1 26,1-27,-1-26,1 0</inkml:trace>
  <inkml:trace contextRef="#ctx0" brushRef="#br0" timeOffset="21390.2234">13415 12912,'0'0,"0"53,-27-27,1 1,-1 25,1 1,-27 0,0 27,-26-1,26-26,0 0,0 26,0-52,27 26,-1-27,1 1</inkml:trace>
  <inkml:trace contextRef="#ctx0" brushRef="#br0" timeOffset="21960.256">12515 13018,'-26'0,"-1"26,1 0,-1 1,1 26,-1-27,27 27,27-26,-1 26,27-27,27-26,-27 0,26 0,0-26,1-27,-27 26,-1 1,-25-27,-1 0,-52 26,-1 1,-25 26,-1-26,0 52,-27 0,1 27</inkml:trace>
  <inkml:trace contextRef="#ctx0" brushRef="#br0" timeOffset="22413.2819">12674 14076,'0'-27,"-27"27,-25 0,-1 0,0 27,0-1,0 27,0 27,26-1,1-26,26 26,26-26,27-26,27-1,26-26,26 0,0-53,-26 0,26 0,-26-26,-53-27,-26 27,-27-1,-53 1,0 26,-53 0,26 0,1 53,0-26,26 26,26 26,27-26,53 27,27-1,-1 1</inkml:trace>
  <inkml:trace contextRef="#ctx0" brushRef="#br0" timeOffset="22755.3014">15055 13917,'0'27,"-26"25,26 1,-27 80,27-54,0-26,27 26,-1-26,27 0,0 0,26-26,1-27,-1 0,-26-53,0 26,0-26,-27-26,1-27,-27 27,0-27,-53 26,0 1,0 0,-26 26,-1 0,-26 0</inkml:trace>
  <inkml:trace contextRef="#ctx0" brushRef="#br0" timeOffset="23238.3291">10028 12779,'53'53,"-27"27,27-54,0 54,0-1,-26 0,26-26,-27 0,27 26,-27-26,27-26,-53-1,53 1,-26-1,-1-26</inkml:trace>
  <inkml:trace contextRef="#ctx0" brushRef="#br0" timeOffset="23539.3463">10663 12726,'0'27,"-26"-1,26 27,0 0,0 0,0 27,-27-1,27 0,-26-26,52 0</inkml:trace>
  <inkml:trace contextRef="#ctx0" brushRef="#br0" timeOffset="24172.3826">9181 12753,'-79'26,"0"27,-1 0,27 0,-26 27,0-28,26 1,0 0,26 0,1-26,-1 26,1-27,26 0,-27-26,27 27</inkml:trace>
  <inkml:trace contextRef="#ctx0" brushRef="#br0" timeOffset="24610.4076">7964 12462,'0'0,"0"0,0 26,-26 1,26-1,-27 27,27 0,0 0,0 0,27 26,26-52,-27 26,27-53,27 0,-1 0,0-27,-26 1,0-27,0 0,-53 0,-26 0,-1 0,-52 27,-1-1,1-26,0 53,26 0,26 27,1-27</inkml:trace>
  <inkml:trace contextRef="#ctx0" brushRef="#br0" timeOffset="25072.434">8229 13891,'-53'53,"27"26,-1 0,-52 1,105-27,27 0,26-27,1 0,52-26,-26 0,26-26,-26-27,26 0,-52 0,-27 0,0-26,-53 26,0 0,-27 0,-26 0,27 27,-1 26,-26-27,53 27,-26 0,79 27</inkml:trace>
  <inkml:trace contextRef="#ctx0" brushRef="#br0" timeOffset="25333.449">10160 13996,'27'53,"-1"0,1 0,26-26,26-1,0-26,-26 0,27-26,-1-1,0 1,-52-27,-1 26,-26-26,-26 1,-27 25,-26 1,-27-1,26 54,1-27</inkml:trace>
</inkml:ink>
</file>

<file path=ppt/ink/ink3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1:27:09.577"/>
    </inkml:context>
    <inkml:brush xml:id="br0">
      <inkml:brushProperty name="width" value="0.05292" units="cm"/>
      <inkml:brushProperty name="height" value="0.05292" units="cm"/>
      <inkml:brushProperty name="color" value="#FF0000"/>
    </inkml:brush>
  </inkml:definitions>
  <inkml:trace contextRef="#ctx0" brushRef="#br0">15584 4180,'0'0,"-26"0,26 0,79 0,-105 0,-1 0,1 0,-1 0,1-26,-1 26,-25 0,25 0,-26 0,27 0,-27 26,0-26,26 0,-25 0,25 0,-26 27,27-27,-27 26,26 1,1-1,-27-26,26 27,1 26,-27-53,27 53,-1-27,1 0,-27 27,26-26,1 26,-1-27,1 27,0 0,-1-26,27 25,-26 1,26-26,0 26,-27 0,27-27,0 27,27-27,-27 27,0-26,0 26,26-27,-26 27,27-26,-27-1,26 1,0-1,1 0,-1 1,1-1,-1 1,1-1,-1-26,1 27,26-27,-27 26,27 1,0-27,0 26,0 1,0-27,26 26,-26-26,-27 26,54-26,-27 0,0-26,-1 26,1-26,0-1,0 1,0-27,0 26,-26-26,25 0,1-26,0 26,-26 0,26-26,-27-27,1 27,-1-27,-26 26,0 1,-26-27,-1 27,1 26,-27 0,26 0,-26 27,0-1,1 1,25 26,-26-27,27 1,-1-1,27 1,-26-27</inkml:trace>
  <inkml:trace contextRef="#ctx0" brushRef="#br0" timeOffset="668.0382">16008 3916,'0'-27,"0"1,0-1,0-25,0 25,-27-26,27 0,-26 0,-1 0,27 1,-26 25,-1 1,27-1,-26 27,26 0,0 0,26 27,-26-1,27 27,26 0,-27 26,27-26,0 0,0 0,0 0,-27 0,27-27,-26 1,-1-1,1-26,-27 0,0 0,-27 0,-26-26,-26-1,26 27,-26-26,-27-1,0 27,27 0,26 0,0 0,26 0,27 0,27-26,26-1,0 1,26-27,27 27,-27-54,27 54,-53-27,26 26,-52 1,-1 26,-26 0,0 26,-26 1,-27-1,0 27,0 0,0 27,0-28,0 1,27 0,-1 0,1-26,-1-1,27 27,0-53,27 0,-1 0,27 0</inkml:trace>
  <inkml:trace contextRef="#ctx0" brushRef="#br0" timeOffset="1237.0707">16325 4075,'0'-27,"53"1,-26-27,-1 26,0-52,1 0,-1-1,1 1,-27-1,0 1,26 0,-26 26,0 0,-26 26,26 27,0 0,26 27,-26-1,27 27,-1 0,1 27,-1-28,27 28,0-27,0 0,-27-27,27 1,-26-1,-1-26,-26 0,-26 26,-1-52,-26 26,-26-26,26-1,-26 1,26 26,-27-27,27 1,27-1,26 1,26-1,27-26,0 27,0-27,27 0,-1 27,-26-27,0 26,0 27,-27 0,-26 53,0-26,-53 52,27 0,-27 1,0 26,26-27,-25-26,25 26,1-26,26-26,0-1,0-26,53 0,-27-26,53 26</inkml:trace>
  <inkml:trace contextRef="#ctx0" brushRef="#br0" timeOffset="2598.1483">15611 8864,'-27'-27,"1"27,26-26,-27-1,27 27,-26-26,-1-1,1 1,-27 26,27-27,-27 1,0-1,0 1,0 0,-26-1,26 27,-27-26,27 26,-26 0,26-27,0 27,0 0,0 0,-26 0,26 0,0 0,0 27,0-27,0 26,-26 1,26-1,-26 0,-1 1,1 26,0 0,-1 0,1 0,-1-1,1 1,0 27,-1-1,27-26,1 26,25 1,1-1,26 1,0-28,0 28,26-27,1 26,25 1,1-28,27 1,-1 0,0 0,1 0,26 0,0 0,-1-27,28 1,-1-1,-26 1,26-27,0 0,1 0,-1 0,-26-27,26 1,-26-27,26 0,-26 0,0-26,-27-1,1 1,-1 0,-26-27,-27 0,1 27,-27-27,-27 0,1 27,-27-27,0 26,0 27,-53 0,27 1,-27 25,0 1,27 26,0 0,-1-27,54 27,-1 0,54 0,-1 0</inkml:trace>
  <inkml:trace contextRef="#ctx0" brushRef="#br0" timeOffset="3464.1981">18680 8625,'-27'0,"1"0,0 0,-1 0,-26-26,27 26,-27 0,-27 0,28-26,-28 26,1 0,26 0,-53 26,27-26,-27 0,0 26,0 1,27-1,-27 1,0-27,27 53,-1-27,1 1,0 26,-1-1,27 1,0 27,0-27,1 26,25 27,27-27,-26 27,26 0,26-27,-26 27,27-26,25 25,1 1,27-26,-1-1,1 0,25 1,1-27,26 0,1-27,-27 27,26-27,27-26,-27 27,0-27,27-27,-27 27,1-26,-28-1,1-25,0-1,-27 0,-26 0,0-53,0 27,-26-27,-27 0,0-26,0 26,-27 0,1-26,-1 26,1 0,-27 0,0 27,-26-1,26 27,-53 1,26-1,1 26,0 1,-1 26,1-27,0 27,52 0,1 0,52 0,-26 0</inkml:trace>
  <inkml:trace contextRef="#ctx0" brushRef="#br0" timeOffset="4274.2442">21485 8546,'-27'-26,"1"26,-1 0,-26-27,0 27,0 0,-26 0,0 27,-27-27,26 0,-52 26,26 1,-26-1,26 27,0-27,-26 1,26 26,0-27,27 27,-27 0,27 26,26-26,0 27,27-27,-1 26,1 27,52-27,-26 1,27 25,25-25,1 26,27-53,-1 52,27-25,0-27,0 26,26-26,0-27,27 27,-27-26,27-1,-27-26,1 0,-1-26,-26 26,0-53,-1 0,-25 0,-1-53,0 27,-52-53,26 26,-27-27,1 28,-27-54,0 53,0 0,-27 0,1 27,-27 0,26 26,-25 0,-28 0,27 53,-26-27,0 27,26-26,0 52,0-26,26 27,27-27,0 26</inkml:trace>
  <inkml:trace contextRef="#ctx0" brushRef="#br0" timeOffset="5091.2912">24395 8784,'-27'0,"27"0,-52-26,52-1,-53 1,26-1,-26 1,-26-1,26 1,-26 26,-27-26,26 26,1 0,-27 26,0-26,1 53,-1 0,26 0,1 0,0 26,-1 0,27 1,0 26,27-1,-1 1,1-26,26 25,26 1,-26 0,53-26,-26-1,26 0,26 1,0-27,27 26,-26-26,26-27,26 1,0 26,0-53,1 26,-1-26,0 0,1 0,-1-26,-26 26,0-27,-1 1,-25-1,-1 1,-26-1,26-26,-26 1,-26 25,26-52,0-1,-27 1,1 0,25-1,-25-26,26 27,-27 0,-26-1,27 1,-27 26,-27-26,1 26,-27 0,0-27,-26 27,-1 1,-26 25,-26-26,26 27,0-1,1 1,-1-1,0 27,53 0,0 0,27 27,-1-27,54 53</inkml:trace>
  <inkml:trace contextRef="#ctx0" brushRef="#br0" timeOffset="21585.2346">20532 10557,'0'0,"0"0,0 0,0 0,0 0,0 0,0 0,0 0,0 0,0 0,0 0,0 0,-26 26,26-26,0 0,0 0,0 27,0-27,0 26,0 1,0-27,0 26,0 1,-27-1,27 27,0 0,-26 0,26 0,-27 0,27 0,-26 0,-1 26,27-26,-26 26,-1-26,1 26,-1-26,1 27,0-27,-1 26,1-26,-1 26,-26-26,27 0,-1 0,27 0,-26 0,-1 0,1-27,26 27,-27-26,27-1,-26 1,26-1,0-26,-26 0,26 27,0-27,0 0,0 26,0-26,0 26,0-26,-27 0,27 0,0 0,0 0,0 0,0 0,0 0,0 27,0-27,0 0,0 0,0 0,0 0,0 0,0 0,0 0,0 26,0-26,0 0,-26 0,26 0,0 0,0 27,0-27,0 0,-27 0,27 0,0 0,0 0,-26-27,26 27,0-26,0-1,-27 1,27 0,0-1,0-26,0 27,0-1,0 1,0-1,0 1,0-27,0 53,0-27,0 1,-26 0,26-1,0 27,0 0,0 0,0-26,0 26,0 0,0 0,0 26,0-26,0 53,0-27,0 27,-27 0,27 27,-26-27,26 26,-27-26,27 0,-26 0,26 0,0-27,0-26,0 27,0-27,26 0,1-27,-1 1,1-1,26 1,0-1,0-26,-1 27,1-1,-26 27,26-26,-27 0,27-1,-26 27,-1 0,1 0,-1-26</inkml:trace>
  <inkml:trace contextRef="#ctx0" brushRef="#br0" timeOffset="22700.2983">20823 11562,'-26'-26,"26"26,-27 0,27 0,0-27,-26 27,26 0,-27 0,27 27,-26-27,-1 26,27 1,-26-1,26 27,0-26,0 26,-27-1,54-25,-27 26,26-27,-26 1,27-27,26 26,-27-26,27-26,-26 26,25-27,1 1,-26-1,26 1,-27-27,27 27,-26-27,-27 0,0 26,0-26,0 53,-27-26,27-1,-26 1,-1 26,1 0,-1 0,27 26,-26 1,-1-27,27 26,0-26</inkml:trace>
  <inkml:trace contextRef="#ctx0" brushRef="#br0" timeOffset="45911.6249">19474 13018,'0'0,"0"0,0 0,0 0,26-27,-26 27,0 0,0 0,0 0,0 0,0 0,0-26,0 26,0 0,0 0,0 0,0 0,0 26,0-26,-26 0,-1 27,1-27,-1 26,1 0,-54 1,28-1,-28 1,1-1,-27 1,0-1,0 1,-26-1,0 1,-1-1,-25 0,-1-26,0 27,-26-27,26 0,-52 0,52 0,-53-27,0 27,27-52,-26-1,25 26,1-26,-26-26,52 0,-26-1,26 1,27-27,-1 0,1-26,53 0,-1 26,27-27,27 1,-1 0,27 0,-26 26,26-27,26 28,-26-1,0 26,0-25,27 52,-27-27,0 27,0 27,-27-27,27 53,0-27,0 1,0 26,-26-26,26 26,0 0,0 0,0 0,0 0,0 0,0 0,0 0,-27 0,27 0,0 26,-26-26,0 26,26 1,-27-1,-26 1,27-1,-1 1,1 26,-1-27,1 1,26-1,-27-26,27 0,-26 0,26 0,26-26,1-1,-1 1,-26-54,53 27,-26 0,26-26,0 0,-27 26,27-27,-27 54,1-27,-1 27,-26 26,27 26,-27 1,26-1,-26 27,27 0,-1 26,1-26,-1 0,0 0,27-27,-26 27,-1-53,1 27,-1-1,1-26,-1 0,-26-26,27 26,-27-53,26 26</inkml:trace>
  <inkml:trace contextRef="#ctx0" brushRef="#br0" timeOffset="48616.7806">13626 10451,'0'0,"0"0,-26 27,26-27,0 26,0 0,0 27,0 0,-27 27,1 25,0 1,-1 27,-26-1,27-26,-27 52,0-25,26-1,-25-26,25 26,-26-26,0 0,27 0,-27-27,26 0,1-26,-1 0,1-26,0-1,26 1,0-1,0-26,-27 0,27 0,0-26,0-1,0 1,-26-1,-1 1</inkml:trace>
  <inkml:trace contextRef="#ctx0" brushRef="#br0" timeOffset="48905.7962">12700 12250,'0'0,"27"53,-54-26,27-1,-26 53,26-26,-27 27,1-1,0-26,26-27,-27 27,54-26,-1-27,27 0,0-27,0 1,26-1,-26-25,26 25,1-26,-1 27,-52-27,26 26,-27-26,0 27</inkml:trace>
  <inkml:trace contextRef="#ctx0" brushRef="#br0" timeOffset="49358.8229">12886 11060,'-27'26,"-26"-26,0 27,0-1,27 27,-1-27,27 27,0 0,0 0,27-26,26-1,0-26,26 0,-26-26,0 26,26-53,-26 26,0-26,-26 0,-27 27,0-1,0-25,-27 52,-26-27,27 54,-27-27,53 26,-53 0</inkml:trace>
  <inkml:trace contextRef="#ctx0" brushRef="#br0" timeOffset="54930.1418">12674 13203,'0'0,"-27"26,27-26,0 0,-26 0,26 0,-26 0,26 0,0 0,0 0,-27 27,27-27,0 0,0 0,-26 26,26-26,-27 27,1-1,26 0,-27 1,-26-1,27 1,-1-1,-26 27,1-26,-1 26,0-27,0 27,-27 0,1-27,0 27,-1-26,1-1,-27 27,0-26,0-1,-26 0,-27 27,27-26,-27-1,-26 1,26-1,-52 1,26-1,-27 1,0-1,1-26,-28 27,28-1,-27-26,-1 0,-25 0,26 0,-27-26,27-1,-27 27,27-53,-26 0,26 27,-27-27,27-27,0 1,0 0,0-1,-1-25,1-1,27 0,-1-26,0-1,27 27,0-26,26 0,-26-27,53 27,-1 0,1-1,0 1,52-27,-25 27,-1 0,0-1,27 27,-1 1,27-28,-26 54,-1-27,28 27,-28-1,27 27,27-26,-27 53,53-1,-27 1,1-1,26 1,0 26,-26 0,26 0,0 0,0 26,0 1,26-1,-26 27,0-26,0 52,0-26,0 0,0 26,0-52,0 26,0-1,0 1,0-26,0-1,0-26,0 0,26 27,-26-27,0 0,-26-27,26 1,0-1,0-26,0 1,-26-1,26-27,-27 1,27-27,0 27,-26-27,26 26,0 28,0-1,26 0,-26 26,27 27,-27 0,26 27,27-1,-27 1,27 26,0-1,0 1,26-26,1 26,-27-27,0-26,0 27,0-27,-27 0,27 0,-27 0,-26-27,27 27,-27-26,0-1</inkml:trace>
  <inkml:trace contextRef="#ctx0" brushRef="#br0" timeOffset="59105.3806">7832 10186,'-26'0,"26"0,-27 0,27 0,0 0,0 0,0 0,0 27,-26-27,26 26,0 1,0-1,0 1,0 52,26-26,-26 0,27 26,-1 27,0-26,1 25,-1-25,27 26,-26-27,26 27,-27-27,1 1,-1-28,1 1,-1 0,-26 0,26-26,-26-1,0-26,0 27,0-27,0 26,0-26,-26-26,26 26,-26-27,26 1,0-1</inkml:trace>
  <inkml:trace contextRef="#ctx0" brushRef="#br0" timeOffset="59492.4027">7594 11456,'0'0,"0"0,26 27,1-27,26 26,0 1,0-1,-1 27,1 0,0 27,0-28,0-25,0 26,0 0,0-53,0 26,-27-26,1-26,-1 26,1-53,-1 0,-26 0,27 0,-27 0,0 0,26 0,-26 0,0 27,0 26,26-27,-26 1,27 26,-27-26,53 52</inkml:trace>
  <inkml:trace contextRef="#ctx0" brushRef="#br0" timeOffset="60482.4593">8202 10372,'0'0,"0"26,0-26,27 0,-27 0,26-26,1 26,-1-27,1 1,26-1,-27-26,1 27,-1-1,0 1,1 0,-1 26,-26 0,0 0,27 0,-27 0,0 26,0 0,0 1,0 26,0 0,0 26,-27-26,27 0,0 26,0-26,-26 0,26-26,0-1,-27 27,27-53,0 26,0-26,0 27,-26-54,26 27,0 0,0 0</inkml:trace>
  <inkml:trace contextRef="#ctx0" brushRef="#br0" timeOffset="60783.4766">8229 10874,'0'0,"0"27,26-27,1 0,-1 0,27-27,0 27,0 0,26-26,-26 26,0 0,0 0,0 0,-26 0,25 0,-25 0,-1 0,1 0,-1 0,-26 26,27-26,-27 0,0 27,26-1,-26-26,0 0,0 0,0 0</inkml:trace>
  <inkml:trace contextRef="#ctx0" brushRef="#br0" timeOffset="67803.8781">8493 12330,'27'26,"-27"-26,0 0,0 0,0 0,0 0,0 0,-27 27,27-27,0 0,0 26,0-26,0 26,0 1,0-27,0 26,27 1,-27-1,0 1,26-1,-26 27,27-26,-1 25,-26 1,27 0,-1 27,1-1,26-26,-27 26,27 1,0-1,0 0,0 27,0-26,0 26,-1-27,28 27,-1 0,1-27,-1 27,0 0,1-1,26-25,-1 26,-25-27,26 0,-1 27,1-26,27-1,-28 27,28-27,-1 1,27-1,-27 0,0 1,27-1,0-26,0 26,-1-26,-25 0,25 0,28 0,-28-27,1 1,0-1,26-26,-26 0,26 0,0 0,-26-26,26-1,0 1,1-53,-1 26,0-27,0-25,-26-1,26 0,-26 0,26-26,-26-1,0 1,-1 0,-25-27,-1 27,0 0,1-27,-1 26,-26-25,-1 25,1-25,0-1,0 0,-27 27,1-27,-27 0,26 27,0-27,-26 27,0 0,0-1,-26 1,26 26,-1 1,-25-1,26 26,-27 1,-26 26,27 0,-27 0,0 27,26 26,-52-27,26 27,0 0,-27 0,27 27,-26-27,-27 26,26 27,-25-26,-1 25,26 1,-26 0,27-26,-27 26,26-53,1 53,-1-53,1 26,26-26,0 0,0-26,0-1,26 1,27-27,-26 0,26 0,0 0,0-26,0 26,-27 0,27 0,-27 26,1 1,-1 0,-26 26,0 0,27 0,-27 52,0-25,26 26,1 0,-1 26,1 0,-1 1,0-27,1 0,-1 0,1-27,-27 1,0-1,26 0,-26-26,27 0,-54-26,54 0,-27-1,0 1</inkml:trace>
  <inkml:trace contextRef="#ctx0" brushRef="#br0" timeOffset="88522.0631">3863 3942,'0'0,"0"0,0 27,0 26,-26 0,52 26,-79 0,27 54,-27-1,-26 27</inkml:trace>
  <inkml:trace contextRef="#ctx0" brushRef="#br0" timeOffset="90565.18">2752 6747,'-79'185,"-1"0,1-26,52-53,1-53,52 0,1-80,52-26,27-26,0-27,53-53,26-26,0-26,53-28,0-25,27 26,0-27,-1 1,1-1,-1 27,1 0,-27 26,-26 27,-27 26,-26 53,-27 0,-26 53,-27 27,-52 52,-54 54,-26 26,-53 52,1 28,-54 52,-53 53,0 0,1 53,-54-27,27 27,26-26,1-27,-1-27,80 1,-1-80,28-26,78-27,27-52,53-80,26-53,80-27,26-78,54-1,25-79,27 0,53-53,0-1,27 1,-1-26,0-1,1 27,-1 0,1 0,-27 53,-27 27,-26 52,-26 0,-54 80,-25-1,-28 54,-78 26,-27 53,-53 26,-53 80,-53 26,-26 80,-54 26,-25 26,-54 27,1 0,-1 27,-53-1,54 0,-1-79,1 27,52-27,27-53,26-26,53-80,53-26,53-53,53-80,80-26,25-105,54-1,79-53,26-52,27-1,106-26,-26-53,25 27,28-27,-28 26,1-26,0 27,0-1,-106 27,53 27,-53 52,-27 27,-52 52,-27 54,-79 26,-27 27,-79 52,-27 53,-79 27,-26 53,-53 53,-27 26,-53 53,-26 79,-53-26,26 0,-26 0,0-26,27-1,26-26,52-26,1-106,79 26,27-53,79-53,26-52,107-54,26-78,105-1,27-53,53-53,27-26,25 0,28-27,-1 1,27-1,-80 27,27 0,-53 0,-26 53,-54 52,-52 1,-27 53,-53 52,-79 54,-53 52,-79 53,-53 54,-54 52,-52 26,-26 27,-54 27,1 26,-1-27,54-26,25-26,54-53,53-54,53-25,105-80,53-80,80-52,53-80,132-26,0-53,53-27,52-52,1-1,53 1,-27-1,0 1,-79-1,53 54,-79 25,-28 28,-51 52,-54 53,-53 53,-106 27,-26 79,-79 26,-54 80,-105 52,-27 28,-52 52,-80 26,0 27,0 0,-26 0,26 0,26-27,27-52,53-27,79-26,53-80,27-26,105-80,80-52,53-53,79-80,53 0,53-53,53-26,79 0,-26-26,0-1,0 53,-27 1,-26 25,-80 28,1 52,-133 27,-26 52,-53 27,-80 79,-52 27,-80 27,-53 52,-26 26,-53 1,0 26,-27 0,53-26,27-27,79-52,27-1,52-79,80-27,80-26,52-79,53-1,80-25,-1-54,27 0,0 0,26 1,-79 25,27 1,-106 53,-1-1,-78 54,-28-1,-52 54,-79-1,-1 54,-52-1,-27 27,27 0,-54 26,28-26,-1 26,26-53,28 27,-1-53</inkml:trace>
  <inkml:trace contextRef="#ctx0" brushRef="#br0" timeOffset="94664.4144">265 9393,'0'0,"0"-27,0 1,0 26,0-27,0 27,0 0,0 0,0 0,-27-26,27 26,0 0,0 0,0 0,0 0,0 26,0-26,27 27,-1-1,1 1,-1-1,1-26,-1 27,1 26,-27-53,26 52,-26-25,0-1,0 1,0-1,0 1,0-27,-26 53,26-27,0 1,-27-1,27 1,-26-1,-1 0,27 1,-26-1,-1-26,27 27,-26-27,26 0,-27 26,27-26,0-26,0-1,0 27,0-53,0 27,0 0,0-27,0 0,0 0,0 0,0 0,0 26,-26-25,26 52,0-27,0 1,0 26,0 0,0 0,-26 0,52 26,-26-26,26-26,-26 26</inkml:trace>
  <inkml:trace contextRef="#ctx0" brushRef="#br0" timeOffset="100159.7288">5371 10107,'0'0,"0"27,0-27,0 0,0 0,0 0,0 0,0 0,0 0,0 0,0 0,0 0,0 0,0 0,0 0,0 0,0 0,0-27,27-26</inkml:trace>
  <inkml:trace contextRef="#ctx0" brushRef="#br0" timeOffset="100955.7743">20347 5424,'0'-53,"26"27,-52-27,26 53,0-27,0 27,0 0,0 0,0 0,0 0,0 0,0 0,0 0,0 0,0 0,0 0,0 0,0 0,0 0,0 0,0 0,0 0,0 0,0 0,0 0,0 0,0 0,0 0,0 0,0 0,26 0,-26 0,0 0,0-26,27 26</inkml:trace>
</inkml:ink>
</file>

<file path=ppt/ink/ink3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1:28:55.029"/>
    </inkml:context>
    <inkml:brush xml:id="br0">
      <inkml:brushProperty name="width" value="0.05292" units="cm"/>
      <inkml:brushProperty name="height" value="0.05292" units="cm"/>
      <inkml:brushProperty name="color" value="#FF0000"/>
    </inkml:brush>
  </inkml:definitions>
  <inkml:trace contextRef="#ctx0" brushRef="#br0">2937 7329,'0'-53,"53"27,-26-1,26-132,-1 106,28 27,-1-53,1 26,25 0,1 0,0 0,0 0,26 27,-26 26,26-27,-26 27,0 27,0-1,0 1,-27 25,0 1,1 0,-27 0,0 0,0 0,-27 0,27 0,-53-27,26 27,1-53,-27 27,26-27,-26 0,0 26,0-26,0 0,0 0,0-26,0-1,27 27,-54-26,80-1,-53-26,27 27,-27-27</inkml:trace>
  <inkml:trace contextRef="#ctx0" brushRef="#br0" timeOffset="315.0179">5266 6853,'0'-27,"26"1,-26 26,0 0,0 0,0 26,0 1,0-1,26 1,-26 26,27-27,-1 27,1 0,-27 0,26-27,1 27,-27-26,26-27,-26 26,0 1,0-27,0 0,-26 0,-1 26,1-26,-27 0,26 0,-25 0,-1 0,26 0,1 0,-54 0,80 0,-53-53,53 27,-26-27</inkml:trace>
  <inkml:trace contextRef="#ctx0" brushRef="#br0" timeOffset="789.045">4128 5874,'26'-27,"27"1,-26-1,-1-105,27 106,-53-1,27 1,-1-1,0 27,-26 0,0 0,0 0,0 27,0 26,0-27,0 53,-26-26,26 0,0 27,-26-27,26 0,0-1,0 1,-27-26,27-1,0 1,0-27,0 0,0 0,0-53,27 53</inkml:trace>
  <inkml:trace contextRef="#ctx0" brushRef="#br0" timeOffset="987.0564">4260 6085,'-26'27,"26"-1,26 1,1-27,-1 0,1 0,-1 26,27-26,0 0,-27 0,27-26,-26 26,-1 0,1 26,-1-26,0 0,-26 0,27 0</inkml:trace>
  <inkml:trace contextRef="#ctx0" brushRef="#br0" timeOffset="3512.2007">5715 9234,'0'0,"0"26,0-26,-105 0,105 0,0 0,0 0,0 0,0 0,0 0,0 27,26-27,-26 26,0-26,26 27,-26-1,27 1,-1-1,1 1,-27 26,53-27,-27 27,27 0,0 0,26 0,-26 0,53 0,-26 26,25-26,28 0,-1 0,27 0,-1-27,28 0,-1 1,27-27,-1 0,1 0,26 0,-26-27,26-25,0-1,0 0,-26 0,-1-27,27 1,-52 26,-1-26,-26-1,-1 1,-52 26,-26 0,-1 27,-26-1,0 1,-53-1,0 27,0 0,0 0,-27 0,1 27,-1-27,1 26,-27 1,27-27,-1 26,1-26,-1 27,1-1,-1-26,27 0,0 0,0 0,27 0,-1 0,27 0,0-26,0-1,0 27,0 0,-27-26,27 26,-26 0,-27 26,0 1,0-1,-27 1,1 25,-27-25,26-1,1 27,-1-26,1-1,26 1,-26-27,26 0,-27 0,27 0</inkml:trace>
  <inkml:trace contextRef="#ctx0" brushRef="#br0" timeOffset="4000.2287">8917 10530,'0'-26,"26"26,1-26,-1 26,106-27,-105 1,-1-1,1 1,-1 26,1 0,-27 0,26 0,-26 26,0 1,-26 26,26-27,0 27,-27 0,27 26,0-52,-26 26,26-1,0-25,-27 26,27-27,0-26,0 27,0-27,-26 0</inkml:trace>
  <inkml:trace contextRef="#ctx0" brushRef="#br0" timeOffset="4225.2416">9049 11033,'0'0,"0"27,27-27,-27-27,-53 27,79 0,27 0,0-26,0 26,0-27,0 27,0 0,0 0,-27 0,0-26,1 26,-27 0,26 0,-26-27</inkml:trace>
  <inkml:trace contextRef="#ctx0" brushRef="#br0" timeOffset="5651.3232">11139 7250,'0'0,"0"0,0 0,0-27,27 1,-1-1,27-26,0 0,53-26,-27 0,80-1,0 1,52-27,28 27,25-27,54 0,26 0,26 0,0 1,54-1,-1 0,27 26,26-25,-26 52,53 0,-54-27,28 54,-28 26,-25 0,-1 0,0 26,-52 27,-1 0,-26 0,-53 27,0-1,-26 0,-27 1,-53 26,27-27,-53 0,-27 1,27-1,-53-26,-1 26,1-26,-26 0,-1 0,0 0,-52-27,26 1,0 26,-27-53,1 26,-1 1,-26-1,26-26,-26 0,0 0,0 0,0 0,0 0,0 0,0 0,0 0,27 27,-27-27,0 0,0 0,0 0,0 0,0 0,0 0,0 0,0 0,0 0,0 0,0 0,0 0,0 0,0-27,0 27,26-26,-26-1,0 1,0-27,27 26,-27 1,0 0,0-1,0 1,0-1,0 27,0 0,0-26,0 26,0 0,0 0,-27 26,54-26,-27 27,26 26,1-27,-1 27,1 0,26 26,-27-26,1 0,25 0,-52 0,27-27,-1 27,-26-26,0-1,-26 1,-1-27,-25 26,25-26,-52 0,52 0,-26-26,-26-1,26-26,27 27,-27-54,26 1,-26-27</inkml:trace>
  <inkml:trace contextRef="#ctx0" brushRef="#br0" timeOffset="6159.3523">21220 4948,'26'-27,"1"1,-1-1,27 1,-26-27,26 0,-27 27,-26-27,27 26,-1 1,-26 26,26-27,-26 27,0 0,0 27,0-1,0 1,0-1,0 27,0 26,-26-26,26 27,0-27,0 26,-26-26,26 0,0 0,0 0,-27-27,54 1,-54-27,27 26</inkml:trace>
  <inkml:trace contextRef="#ctx0" brushRef="#br0" timeOffset="6367.3642">21246 5292,'27'26,"-1"-26,1 27,26-27,-27 0,27 0,-26 26,25-26,1 0,-26-53,52 80,-52-54,26 27,-27-26</inkml:trace>
  <inkml:trace contextRef="#ctx0" brushRef="#br0" timeOffset="10462.5984">23019 9631,'0'0,"0"0,0 0,0 0,0 0,-26 0,26 0,0 0,0 0,0 0,0 0,0 0,0 0,0 0,0 0,0 0,0 0,0 26,0-26,0 0,0 0,0 0,0 27,-27-27,27 26,-26 1,-1-1,1 1,-1 26,-26-27,1 0,-28 27,1-26,-1 26,-25-27,25 1,-26-1,27 1,-27-27,0 0,0 0,27 0,-27-27,27 1,-27-1,53 1,-26-27,26 26,-27-52,28 53,-1-27,26 0,-26 0,27 0,-1 26,27 1,-26-27,26 27,-27 26,27-27,0 27,0 0,0-26,0 26,0 0,0 0,0 0,0 0,0 0,0 0,0 0,0 0,0 0,0 0,0 0,0 0,0 0,0 0,0 0,0 0,-26 26,26-26,0 27,0-27,0 0,0 26,-26 0,26 27,-27-26,27-1,0 1,-26 26,26-27,-27 1,27-1,0 1,0-27,0 26,0-26,0 0,0-26,0-1,0 1,0-1,0-52,27 26,-27 0,0 0,0 0,0 0,0 0,0 27,0-1,0 27,0 0,0 0,0 0,26 0,-26 0,27 27,-1-1,0-26,1 27,26-1,0-26,0 0,0 27,-27-27,27 0,-27 0,1 0,-1 26,-26-26,27 0,-27-26,26 26</inkml:trace>
  <inkml:trace contextRef="#ctx0" brushRef="#br0" timeOffset="11207.641">21961 10716,'0'0,"-27"-27,27 27,80 0,-80 0,-27 0,1-26,-1 52,1-26,-27 27,26-1,1 1,-27 25,27 1,-1 0,1 0,-1 0,27 0,0-26,27 25,-1-25,1-1,26-26,-27 0,27 0,0-26,0-1,0-25,0-1,0 0,-1 0,-25 0,-27-27,26 28,-26-1,-26 26,-1 1,1-1,-27 27,-26-26,52 52,1-52,-1 52,1-52</inkml:trace>
  <inkml:trace contextRef="#ctx0" brushRef="#br0" timeOffset="12998.7434">19950 9287,'0'0,"0"0,-27 0,27 0,0 0,0 0,0 0,-26 26,26-26,-26 27,-1-1,27 27,-26-26,-1 26,-26 26,0 0,0-26,1 27,-1-1,-53 0,0 1,0 26,-26-27,0-26,-27 26,0-26,-26 0,0 0,-1 0,-25-27,-1 1,0-27,-26 0,27 0,-1-27,0 1,1-1,-1-25,27-1,26 0,27 0,-1-27,1 1,53 26,-1-26,27-1,1 1,25 0,1 26,-1 0,27 0,-26 0,26 26,0-25,-27 52,27-27,0 1,0 26,0 0,0 0,0 0,0 26,0-26,27 27,-27-27,26 26,-26 0,0 27,27-53,-27 53,0-26,26 26,-26-27,0 27,0-26,0 25,0-25,0-1,-26 1,26-27,0 0,0 26,0-26,0-26,0 26,0-27,0-26,0 27,-27-27,1 27,26-27,-27 0,1 26,-1-26,27 53,-26-26,26-1,-27 1,27 26,0-26,0 26,27 0,-1 0,1 0,-1 0,1 0,26 26,-27-26,1 26,-1 1,27-27,-53 26,0-26,26 0,-26 0,0 0,0 0,0 0,0 0,0 0,0 0,0 0,0 0,0 0,0 0,0 0,0 0,0 0,0 0,0 0,0 0,0 0,0 0,0 0,0 0,0 0,0 0,0 0,0 0,0 0,0 0,0 0,-26 0,52 0,-26-26,0 26,0-27</inkml:trace>
  <inkml:trace contextRef="#ctx0" brushRef="#br0" timeOffset="13607.7783">17383 11351,'-26'-27,"0"27,-1-26,1 52,-27 1,26-1,1 1,-27 25,26 1,-25 27,25-27,27 26,-26-26,52 0,1-27,-1 1,27-27,0 0,0 0,0-53,26 26,0-25,1-1,-27 0,0-27,-27 1,1 0,-27 26,0-27,-27 27,1 0,-27 27,26 0,-52 26,26 26,-26-26,26 53</inkml:trace>
</inkml:ink>
</file>

<file path=ppt/ink/ink3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1:29:39.081"/>
    </inkml:context>
    <inkml:brush xml:id="br0">
      <inkml:brushProperty name="width" value="0.05292" units="cm"/>
      <inkml:brushProperty name="height" value="0.05292" units="cm"/>
      <inkml:brushProperty name="color" value="#FF0000"/>
    </inkml:brush>
  </inkml:definitions>
  <inkml:trace contextRef="#ctx0" brushRef="#br0">14896 6429,'-26'27,"26"-27,-27 0,1 26,26 80,-53-106,27 0,-1 0,-52 0,-1 0,1 0,-27 0,0 0,1 0,-54-26,0 26,0-27,-26 27,0-26,-27 26,1-27,-28 27,-25-26,26 26,-27 0,27 26,-27-26,1 27,-1-1,-26 1,27 26,-1-27,-26 27,26 26,-26 1,27 26,-27-1,53 28,-27-1,27 0,26 27,27 0,0 0,53 26,-1-27,27 1,27 0,26 26,0-53,53 27,0-26,0-1,53 0,0-26,26 0,1 0,26-27,-27 0,27 1,0-1,0 0,-1-26,-25 27,26-27,-54 0,28 0,-27-27,0 27,-27-27,27 27,-26-26,-27-1,26-26,-26 0,0 0,26 27,-26-27,0 0,0 0,0-27,0 27,0-26,0-1,0 1,0-1,0 1,0-27,0 27,0-27,-26 0,26 0,0 26,-26-26,26 0,-27 27,1 0,26-1,-27 1,27 26,0 26,0 1,0-1,0 27,0-27,0 54,27-1,-1-26,1 26,25-26,-25 27,-1-27,27-27,-53 27,27-27,-27 1,0-1,-27 1,-26-1,0-26,1 0,-28 0,1 27,26-27,-27-27,28 54,25-54,27 27,27-26</inkml:trace>
  <inkml:trace contextRef="#ctx0" brushRef="#br0" timeOffset="4155.2369">9552 12647,'0'0,"0"27,0-27,0 52,0-25,0-1,26 27,1-26,-1-1,27 1,0-1,26 1,27-1,0 1,26-27,27 0,0 26,0-26,52 0,-26 0,27-26,0 26,26 0,-26 0,26 26,0-26,0 0,0 0,0 0,0 0,0 0,1 26,25-26,-26 0,0 0,1-26,25 26,-26 0,0 0,1-26,-1 26,0 0,0 0,-26 0,-1-27,-26 27,1 27,-1-27,-26 0,-1 0,1 26,-27 0,-26 1,27-27,-28 26,1-26,-26 27,-1-1,0-26,-26 27,-26-27,26 26,-53-26,26 27,-26-27,0 0,0 0,0 0,0 0,0 0,0 0,0 0,0 0,0 0,0-27,0 27,0-26,0 26,27-27,-27 1,0-1,0 1,0-1,0 1,0 0,0-1,0 1,0-1,0 27,0-26,0 26,0 0,0 0,0 0,0 26,26-26,0 27,-26-1,53 1,-26 25,26-25,0 26,-27 0,27-27,-27 1,1 26,-1-27,1 0,-27-26,26 27,-26-27,-26 0,-1 26,1-26,-1 0,-25 0,-1 0,0 27,0-27,0 0,0 26,27 1,-1-27,1 26,26 1,0-27,26-27,1 1,25-27</inkml:trace>
  <inkml:trace contextRef="#ctx0" brushRef="#br0" timeOffset="6856.3921">19923 15584,'0'0,"0"-26,27-1,-27 27,0 0,0 0,0 0,-27-26,27 26,0 0,0 0,0 0,0 0,-26 0,26 0,0 26,-26 1,26-27,-27 26,1 27,-1 0,1-27,-27 27,26 27,-26-28,-26 28,26-1,-26 1,-27-1,27 0,-1 1,-26-1,27-26,-27 26,27 1,-1-27,27 0,1-27,-28 27,54-27,-27 1,26-1,1 1,-1-27,27 0,0 0,0 0,0 0,0 0,0 0,0-27,0 1,27-1,-1-25,-26-1,53 0,-26 0,-1-27,1 27,26 1,-53-1,26 0,0 26,-26 1,27-1,-27 27,0 0,0 0,-27 27,27-1,-26 27,0 0,-27 0,0 26,0 1,0-27,26 0,1 26,0-53,26 27,0-26,26-27,27 26,0-26,26 0,1 0,25 0,-25-26,26 26,-1 0,-25 0,-1 0,1 0,-28 53,1-53,0 0,-26-53,-27 53</inkml:trace>
  <inkml:trace contextRef="#ctx0" brushRef="#br0" timeOffset="17596.0064">22781 13653,'0'0,"26"26,1-26,26 0,-27-26,27-1,27 1,25-27,-25 0,26-27,26 1,0-53,0-1,-26-25,53-28,-27 1,1-53,-28 0,28-27,-1-52,-53-1,27-26,-26 1,-27-54,-27 0,-26 0,-26-26,-54 26,1 0,-53 26,-27-25,-26 52,-54 0,-25 0,-27 79,-53 0,0 54,-53-1,0 53,-26 27,-1 26,1 53,26 0,0 27,1 0,78 26,1 0,52 0,53 26,27 0,26-26,53 27,27-27,26 0,0 0,27-27,26-25,26 25,-26-26,27 0,-1-53</inkml:trace>
  <inkml:trace contextRef="#ctx0" brushRef="#br0" timeOffset="18016.0304">17992 3889,'0'27,"0"-1,-26 27,-1-26,1-1,-27 27,0-26,0 25,0-25,-26 26,52 0,1 0,26 0,0-1,53 28,0-27,26 26,27-26,0 26,-1 1,-25-27,26 0,-1 0,-25-1,-1-25,1-1,-28-26,1 0,0-53</inkml:trace>
  <inkml:trace contextRef="#ctx0" brushRef="#br0" timeOffset="19001.0868">20664 7964,'0'0,"27"26,-27-26,-27 0,54 0,-27-26,26-27,-26 0,0-26,0-1,-26-52,-1 0,-26 0,-26-1,-27 1,-26-27,0 53,-27-26,-26 26,-1 27,1-27,0 27,0-27,26 26,0 1,1 0,52 26,0-27,27 54,-1-1,27-25,27 25,-1 1,27 26,27 0,-27 0,26 26,27 1,-26 25,26-25,-27 52,27-26,0 27,-27-1,1 0,-1 1,-26-27,0-27,0 27,0-53,-26 0,-1-26,-26-27,27 0,-27-27,0-25,0-1,0 0,0 26,27-25,26 25,-27 27,54 0,-27 53,53 0,26 0,1 27,-1 26,27-27,0 54,-27-27,27-1,26 1,-53 0,27 0</inkml:trace>
</inkml:ink>
</file>

<file path=ppt/ink/ink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9T17:11:15.076"/>
    </inkml:context>
    <inkml:brush xml:id="br0">
      <inkml:brushProperty name="width" value="0.05292" units="cm"/>
      <inkml:brushProperty name="height" value="0.05292" units="cm"/>
      <inkml:brushProperty name="color" value="#FF0000"/>
    </inkml:brush>
  </inkml:definitions>
  <inkml:trace contextRef="#ctx0" brushRef="#br0">703 4377 84 0,'-17'-45'39'0,"-5"-17"-2"16,12-1-32-16,-11-6-2 15,1 2-3-15,-1 8 2 16,0 5-3-16,2 6 0 16,2 7 0-16,2 5 0 0,8 8-1 15,14 5 0-15,15 4 3 16,22-3-3-16,23 0 3 15,32-2-2-15,33-4 1 16,41-5 0-16,84-7 1 16,-5-5 0-16,78-1-1 15,-4 1 0 1,33 2-1-16,31 0 2 16,25 2-1-16,62 7-1 15,-60 2 2-15,61 14-1 0,10-1 1 16,12 4-1-1,4 2 0-15,1-2 0 16,-2 4 1-16,-44-7-2 0,25 5 1 16,-21-10-1-16,-64 1 2 0,3-4-2 15,-33 0 0-15,-41 0 1 16,-48 8 1-16,-49 8 0 16,-48 5 1-1,-47 25-1-15,-34 15-1 0,-32 22 1 16,-29 23 2-16,-20 27-2 15,-9 18 0-15,-12 21-1 0,-1 19-1 16,11 22-21-16,-3-7-15 16,14 5-3-16,6-10-1 15,13-5 10-15</inkml:trace>
  <inkml:trace contextRef="#ctx0" brushRef="#br0" timeOffset="8528.4687">5027 9012 84 0,'-37'-19'36'0,"-6"11"-10"16,-17-13-22-16,-7 1-1 16,-7-2-1-1,-3-1-1-15,0 0 1 0,4 0-1 16,4 1 2-16,10 5-1 15,9 3 0-15,9 8-1 16,7 9 1-16,7 14-1 0,2 18-1 16,1 20 0-16,-2 20 0 15,-9 26 1-15,-10 21-2 32,-10 21 2-32,-14 21-2 0,-12 10 2 15,-9 12-2-15,-7-2 4 16,1 2-3-16,0-15 1 15,7-13 1-15,10-14-1 16,15-16 1-16,12-18-1 16,15-21 1-16,11-17-2 15,11-12-1-15,9-18-2 0,20 2-34 16,-11-23-3-16,8-9 1 16,-11-12-2-16,15-11 21 0</inkml:trace>
  <inkml:trace contextRef="#ctx0" brushRef="#br0" timeOffset="25553.8287">7232 15116 40 0,'25'7'34'0,"1"-4"-1"16,1-17-21-16,7 9-6 16,-5-8-3-16,7-6-2 0,0-13 1 15,4-4 0-15,0-12 0 16,5-6 0-16,0-13 0 16,4-9 0-1,-2-18-1-15,1-10 1 0,-4-14-1 0,-1-8 0 16,-3-11 1-16,-4-7-1 15,-8-3 1-15,-5 3 0 16,-6 2-1-16,-7 11 2 16,-8 11-1-16,-2 13 1 15,-8 12-2-15,-2 20 1 16,-3 11 0 0,0 13-1-16,1 13 0 15,2 11 0-15,2 13 0 16,8 14-1-16,-9 11 0 15,8 12 0-15,2 16 0 16,1 12 0-16,0 6 0 16,0 4 0-16,2-3 0 0,-1-10 0 15,-1-9 0-15,2-21 0 16,-4-18-1-16,11-21 1 16,-6-19 1-16,-1-14-1 0,-1-12 1 15,-2-5 0-15,-1 0 0 16,0 8 0-16,-2 6 0 15,-2 16 0-15,4 18 0 16,0 23-1-16,13 12 1 0,3 19-1 16,3 9-1-16,4 8 1 15,2 9-4-15,2-13-18 16,6 10-17-16,-4-13 0 16,6-4-1-16,-5-13 7 15</inkml:trace>
  <inkml:trace contextRef="#ctx0" brushRef="#br0" timeOffset="28085.6277">11355 13736 64 0,'-11'-17'38'16,"3"1"1"-16,-15-12-26 16,8 9-6-16,-8-8-2 0,2 4-1 0,-8 7-1 15,-1 10-1-15,-5 13-1 16,1 13-1-16,1 16 1 15,-1 12-1-15,8 12 0 16,8 11-1-16,8 0 0 16,12-2 0-16,13-9 1 31,9-12-1-31,11-10 1 0,7-14 0 16,2-16 0-16,0-13 1 15,-3-17 1-15,-5-11-1 16,-5-11 0-16,-11-6 0 15,-9-14 0-15,-7-5 1 16,-8-4-1-16,-5 1 0 16,-2 5-1-16,1 5 1 0,-2 8-1 15,8 11 1-15,5 15-1 16,7 11-1-16,7 16 1 16,7 13-1-16,8 13 1 0,-1 18-2 15,3 13 1-15,-5 4 0 16,4 7-1-16,-1 3-1 31,-2 2 1-31,-5-9 0 16,-4-8 1-16,0-16 0 0,-2-15 1 15,4-12 0-15,-4-22 0 16,5-14 2-16,-3-16-2 16,2-15 2-16,0-11 0 15,2-6-1-15,-1 5 0 16,-1 7 0-16,-4 9 0 0,-4 18 0 15,0 15 0-15,0 20-1 16,-5 26 0-16,0 14-1 16,-4 12 1-16,1 5 0 15,3 4 0-15,-1-2 0 16,0-3-1-16,2-4 1 16,2-14 0-16,1-9 1 0,5-14-1 15,-1-7 1-15,2-10-1 16,3-8 1-16,1-12 0 15,0-8-1-15,2-13 0 16,0-9 1-16,-2-4-1 0,-2-6 1 16,-4-1-1-16,-2 6 1 31,-8 2-1-31,-5 7 1 16,-6 16-1-16,-4 12 0 0,-3 12-1 15,-1 11 1-15,-1 13 0 16,1 7-1-16,1 8 1 15,2 8 0-15,5 3 0 16,3 2 0-16,5 0 1 16,7-3-2-16,2-4 2 0,4-8-2 15,4-2 1-15,2-9-1 32,1-3 0-32,0-5-1 15,-1-2-2-15,-6-7-1 0,8 10-12 0,-24-13-21 16,32 4-2-16,-18-8 2 15,9 3 0 1,-7-8 38-16</inkml:trace>
  <inkml:trace contextRef="#ctx0" brushRef="#br0" timeOffset="28841.754">12993 13616 80 0,'12'8'39'0,"8"-1"0"16,-9-19-31-16,16-3-4 15,0-7-1-15,6-3 0 16,1-6-1-16,1-4-1 0,1-3 1 16,-2 0-2-16,-5 6 2 15,-3 5-2-15,-6 5 1 16,-2 5 0-16,-7 2-1 16,-11 15 1-16,12-6-2 0,-12 6 2 15,1 23-1-15,-3 4 0 16,-2 1 0-16,0 12 2 15,1 7-2-15,0 8 0 16,-1 2 0-16,2 1 0 16,1 2 0-16,1-7 0 0,0 1 0 15,0-7-2-15,1-3 0 16,-2-9-2-16,3-2-2 16,-8-16-8-16,12 6-25 15,-6-23-1-15,-11 19 0 16,-1-20 2-16,12 1 36 31,-33 6 2-31,15-2 0 0,-3 7 0 16,-13-10 0-16,11 11 37 15,-7-7 1-15,10 9 1 16,-5-12-4-16,18 11-21 16,-10-13-5-16,17 0-3 0,0 0-2 15,16 2-1-15,6-8-1 16,9 0 0-16,8-2-2 15,10 2 1-15,7 0-1 0,1 1 2 16,-3-1-2-16,-2 6 1 16,-5 1-1-16,-6 4 1 15,-6 1-1 1,-9 0 0 0,-4 2 1-16,-7 1-3 0,-1 1 1 15,-14-10-2-15,19 15-3 0,-19-15-4 16,20-2-30-16,-20-11 0 15,6 2-2-15,-6-18 1 16,5-1 31-16</inkml:trace>
  <inkml:trace contextRef="#ctx0" brushRef="#br0" timeOffset="30854.1427">19399 10236 83 0,'-54'-15'37'15,"-1"11"-5"-15,-12 1-25 0,2 11-3 16,-9 4-2-16,-5 10-2 16,-10 7 1-16,-4 16 0 15,-6 8-2-15,-2 10 1 0,-4 8-1 16,1 12 1-16,1 13-1 15,6 10 0-15,8 14 1 16,9 8 0-16,12 9 1 31,12 12-1-31,15 9 1 0,16 8 1 16,20 5 0-16,20-1-1 16,18-3 1-16,17-10 0 15,20-5-1-15,16-11 0 16,19-12 0-16,13-13-1 15,15-18 1-15,9-8 0 16,7-19 1-16,11-16-1 0,2-13 1 16,4-18 0-16,-2-14 0 15,-5-19 1-15,-1-20-1 16,-6-22 0-16,-9-13 0 16,-8-25-1-16,-15-21 0 15,-16-18-1-15,-16-25 1 0,-17-13 0 31,-19-11-1-31,-16-8 0 0,-18-11 0 16,-16 1 0 0,-15 7 1-16,-11 9-2 15,-12 12 0-15,-11 11 0 0,-14 6-1 16,-10 16 2-16,-10 17-1 16,-7 15 0-16,-6 14 0 15,-3 7 1-15,-5 17-1 0,-1 11-2 16,1 20-2-16,-12 1-21 15,10 21-14-15,-11 3 1 16,2 13-3-16,-9 3 5 16</inkml:trace>
  <inkml:trace contextRef="#ctx0" brushRef="#br0" timeOffset="31757.6077">14519 11825 70 0,'-22'-2'38'16,"-4"-3"0"-16,11 11-27 15,-4-8-5-15,19 2-2 0,-13 12 0 31,13-12-3-31,24 16 1 0,9-3-1 16,20 0-1-16,19-2 0 16,23 1 1-16,22-6 0 15,26 2-1-15,19-5 1 16,23-4-1-16,16-5 1 16,14-6 1-16,9-3 0 15,3 2-1-15,-1 2 1 0,-10-2 1 16,-11 4-1-16,-27-1 1 15,-23 7-1-15,-30-1-1 16,-27 5 0-16,-28 1 0 16,-22-2-1-16,-20 1 1 15,-17-1-1-15,-11 0 0 16,0 0 0 0,-24-6 1-16,5 1-1 15,-3-4 0-15,-2-2-1 16,-3-3 1-16,1-7 0 15,2-3-1-15,1 0 0 16,0-9-1-16,-2-2 2 16,2 0-2-16,-1 1 1 0,-2 2-1 15,-1 6 2-15,-2 6 0 16,1 3 0-16,0 8 0 16,5 8 0-16,3 6 0 15,13 6 2-15,10 7-1 0,13 3 0 16,17 4 0-16,11 2-1 15,12 2 1-15,5 4 0 16,8-4 0-16,-6-2 0 0,-6-3-1 16,-9 1-1-16,-14 2 2 15,-18 4-1-15,-18 5 0 16,-20 3 0-16,-20 9 0 16,-13 7 1-16,-16 4-2 15,-7 1 1-15,-3-1 0 31,4-2 0-31,6-8-1 0,14-7 0 16,10-6 0-16,12-18-3 16,25 0-13-16,-3-28-22 15,24-9-1-15,0-24-2 16,12-8 0-16,-3-25 30 16</inkml:trace>
  <inkml:trace contextRef="#ctx0" brushRef="#br0" timeOffset="32411.323">17931 13305 79 0,'15'21'38'0,"-9"13"0"0,7 18-29 16,-21 12-4-16,6 19-2 15,-7 11-1-15,1 11 0 0,-3 3-2 16,0-1 1 0,1-7-2-16,-1-6-1 15,4-14-4-15,-13-23-31 16,12-12 0 0,-7-27-1-16,15-18 0 0,-26-23 21 15</inkml:trace>
  <inkml:trace contextRef="#ctx0" brushRef="#br0" timeOffset="33145.4573">17498 13594 94 0,'-6'-21'40'0,"9"2"-2"16,22 13-31-16,11-3-3 16,16 2-2-16,11-2 1 15,9 3-1-15,3 8-2 16,0 0 1-16,-6 10 0 15,-10 11-1-15,-13 12-1 16,-14 16 0 0,-14 17 0-16,-12 5 0 15,-6 7 0-15,-5 5 1 16,1-6 0-16,0-8 0 16,8-14 1-16,9-16 0 15,8-25 0-15,7-15 1 16,5-21-1-16,3-14 0 15,0-12-1-15,-3-8 2 0,-4-6-2 16,-6 3 1-16,-6 11-1 0,-3 8 0 16,-4 18 0-1,-10 20 1-15,19 8-1 16,-5 19-1-16,4 8 1 16,6 4-1-16,7 1 1 0,7-5-1 15,3-12 2-15,4-11-2 0,-1-15 2 31,-4-13 0-31,-5-16-1 16,-10-11 1-16,-11-14-1 0,-12-11 1 16,-8-1-1-16,-9-2-1 15,-3 8-1-15,-4 2 0 16,5 15-1 0,0 10-1-16,12 22 0 0,5 14 0 15,12 21-1-15,4 9 2 16,11 14 1-16,3 8 1 15,5 8 2-15,1 7-1 0,2-4 2 16,-1 0-1-16,-2-4 2 16,1-5-1-16,-4-14 0 15,4-6 0-15,-3-15 0 16,3-10 1-16,-4-11 0 0,2-7-1 16,-8-17 0-16,-5-7 3 15,-11-11-3-15,-12-10 0 16,-11-7 0-16,-13 1-1 15,-8-3 0-15,-7 4-1 16,-2 7-1 0,0 4-2-16,10 11-3 15,0-4-15-15,31 20-19 16,5-3 0-16,22 7-1 16,7-4 1-16,18 4 27 15</inkml:trace>
  <inkml:trace contextRef="#ctx0" brushRef="#br0" timeOffset="33682.9322">20046 13646 117 0,'30'17'40'16,"-7"-45"-8"-16,12 7-27 15,1-10 0-15,5-3-4 32,-1-3 1-32,-2 5-2 0,-5-1 1 15,-7 7-1-15,-6 12 0 16,-8 14 1-16,-7 13-1 15,-7 19 0-15,-8 9 0 16,-4 9-1-16,-1 11-3 16,-10-2-4-16,9 16-13 15,-17-14-20-15,5 2 1 0,-7-17-1 16,4 2 2-16,-14-18 31 16,12 3 8-16,-1-7 0 15,-4-16 3-15,18 5 33 16,0-12 2-16,20-3 0 0,0 0 0 15,13 10-22-15,11-17-8 32,15 4-3-32,5-6-1 15,7 0-2-15,5-1-3 16,-2-4-2-16,2 6-12 0,-12-17-22 16,2 3-2-16,-10-12 0 15,0 0 0-15,-5-10 24 16</inkml:trace>
  <inkml:trace contextRef="#ctx0" brushRef="#br0" timeOffset="33829.7322">20694 13134 86 0,'0'0'35'0,"-14"28"-2"0,10-2-48 0,-1 2-19 16,3 1-1-16,2 2 1 15,3 0-1-15,-1-2 35 16</inkml:trace>
  <inkml:trace contextRef="#ctx0" brushRef="#br0" timeOffset="34082.7445">20743 13725 92 0,'22'42'38'0,"0"-12"0"16,20-3-29-16,-4-11-6 0,4 0 0 15,-3-1-1-15,-3 2-2 16,-9-2 2-16,-10 5-1 16,-15 0 2-16,-15 6-2 15,-11 2 2-15,-9 0-2 0,-4-3 0 16,0 1 0-16,2-7-2 16,2-10-4-16,15 5-14 15,-3-22-20-15,9-8-2 16,0-18 1-16,8-10 0 15,-5-20 28-15</inkml:trace>
  <inkml:trace contextRef="#ctx0" brushRef="#br0" timeOffset="35117.3895">19595 10837 75 0,'-14'-19'37'15,"-13"-4"0"-15,2 14-26 0,-14-3-6 0,-2 7 0 16,-13-1-3 0,-2 5 0-16,-7 0 1 15,-6 4-2-15,-2 5 1 0,-2 0 0 16,-2 3 0-16,-2 8-2 15,-3 6 1-15,0 6-1 32,-1 8 1-32,2 10 0 15,1 2-1-15,1 11 0 0,5 9-1 16,3 6 2-16,10 8-1 16,5 7 1-16,4 5 0 15,10 3 0-15,10 8 0 16,11 6 0-16,13 1 0 15,13 0-1-15,15-2 2 0,16-7-2 16,17-8 1-16,13-7 0 16,16-10 0-16,13-10 0 15,8-14 0-15,7-5 1 16,3-11-1-16,1-2 0 16,1-5-1-16,-1-6 1 15,-5-6-1 1,-5-6 1-16,-3-8 0 0,-4-7-1 15,-3-5 0-15,-3-15 1 0,-3-10 0 16,-5-13-1-16,-3-14 1 16,-2-16 0-16,-7-13 1 15,-9-17-1-15,-7-19 1 16,-11-9-1 0,-13-12-2-16,-11-6 1 0,-16-7 0 15,-14 2 0-15,-14 7-1 16,-11 8 1-16,-13 15-1 15,-10 11 0-15,-11 19 1 16,-11 16 0-16,-11 24-1 16,-9 13 1-16,-7 13-1 15,-9 20 0-15,-2 14 1 0,1 8-1 16,6 12 0-16,9 2-3 16,18 14-7-16,4-9-13 15,42 11-19-15,10-13 1 0,28 5-3 16,17-6 7-16,19 0 38 15</inkml:trace>
  <inkml:trace contextRef="#ctx0" brushRef="#br0" timeOffset="38750.617">18952 9957 85 0,'0'0'35'16,"-15"-4"-15"-16,15 4-14 16,-14-18-1-16,7 7-2 0,-9-12 1 15,1-3-2-15,-6-5 2 16,-1 0-1-16,-6-12 0 16,0-7 0-16,-5-8 0 15,1-10-1-15,1-6 0 0,6-8 1 16,9-5 0-16,10-6-1 15,14-4 0-15,14-3 0 16,13 1-1-16,15-2 1 16,15 3-1-16,10 8-1 15,11 1 1-15,7 12-2 16,7 7 1 0,2 19 0-16,2 15 0 15,-1 23 0-15,-5 19 0 16,-5 19-1-16,-11 26 1 15,-14 22 0-15,-13 24 0 16,-13 16 0-16,-17 16 0 0,-16 8-1 16,-13 9 1-16,-12-6 1 15,-7 1-2-15,-7-10 0 0,-6-17 0 16,1-11 2 0,2-19-1-16,6-16 0 0,4-18 0 15,5-17-1-15,3-17 0 16,3-18-1-16,12 2-3 15,-15-32-3-15,18 11-13 16,-14-17-18-16,4-1 0 0,-7-7-1 16,3 4 4-16,-6-4 36 15</inkml:trace>
  <inkml:trace contextRef="#ctx0" brushRef="#br0" timeOffset="39036.1769">19473 9504 74 0,'0'0'39'16,"19"21"-1"-16,-19-21-20 0,17 34-13 16,-10-2-1-1,3 9-2-15,-4 7 0 16,1 2-2-16,-1 1 0 16,2-1 1-16,3-6-1 0,5-7 1 15,8-20-1-15,10-6 2 0,10-17-1 16,6-6 0-16,5-9 1 15,6-4-2-15,-1-3 2 16,-3 1-2-16,-6 9-2 16,-11 0-3-16,1 19-18 15,-20-11-17-15,-4 7 1 32,-13-12-2-32,-3 0 0 0,-10-16 41 15</inkml:trace>
  <inkml:trace contextRef="#ctx0" brushRef="#br0" timeOffset="39613.148">19340 7803 70 0,'-35'14'36'16,"4"10"-2"-16,-13-2-26 15,15 16-4 1,-3 0 0-16,8 4-2 15,6 2 0-15,10 2 0 0,11-6 0 16,13 1 0 0,9-14 0-16,12-13 0 15,7-10 0-15,8-10 0 16,1-11-1-16,-1-7 1 0,-8-9 0 16,-5-6-2-16,-13 3 1 0,-11 2-1 15,-15 2 0-15,-16 2-1 16,-10 7-1-16,-12 1-2 15,-1 16-7-15,-12-5-26 16,9 6-2-16,-3-1 1 16,16 0 0-16,2-1 29 15</inkml:trace>
  <inkml:trace contextRef="#ctx0" brushRef="#br0" timeOffset="40014.4523">19333 7146 62 0,'0'0'36'16,"0"0"2"-16,0 0-22 15,-5 21-10-15,0 8-1 16,-6 5-1-16,0 8-1 0,-1 4-1 15,2 3-1-15,0 1-1 16,4 1 0-16,5-7-2 16,1-13-3-16,16-1-32 15,-9-14-1-15,9-6 1 16,-5-12-2-16,4-6 25 0</inkml:trace>
  <inkml:trace contextRef="#ctx0" brushRef="#br0" timeOffset="41449.9084">18994 11602 63 0,'-16'6'35'15,"1"-12"0"-15,4 3-19 16,-14-10-12-16,3 2-2 16,-8-2-1-16,3 4 0 0,3-4 0 15,3 6 1-15,3 4-2 16,18 3 1-16,-12 16 2 16,17 6-2-16,4 7 1 15,6 9-1-15,1 7 1 16,-1 3-1-16,-4 3 1 31,-5-1-2-31,-8 0 0 0,-5-7 1 16,-6-3-1-16,-3-9 0 15,-4-8 0-15,-2-10 1 16,2-7-2-16,0-11 1 16,4-3-2-16,0-9-2 0,10 2-3 15,-7-13-13-15,16 14-17 16,1-9 0-16,12 7 0 15,1-2 8-15,10 0 29 0</inkml:trace>
  <inkml:trace contextRef="#ctx0" brushRef="#br0" timeOffset="42019.3571">19099 11596 46 0,'0'0'33'15,"12"-6"2"-15,-11-6-17 16,10 12-9-16,-11 0-4 0,16-14 0 16,-5 2 0-16,5 5-2 15,0-3-1-15,2 4 0 16,-1 0 0-16,-1 4-1 15,-3 3 0-15,-13-1 0 0,16 22-1 16,-15-7 0-16,-5 8 2 16,-9 2-2-16,-4 6 1 15,-10 6 0-15,-3 0-1 16,-8 1-1 0,-3 0 2-16,-2-2-2 15,0-4 1-15,5-3 0 16,3-6-1-16,8-9 2 15,6-4-1-15,9-3 1 16,12-7 0-16,0 0 1 0,16 5-2 16,7-4 1-16,6 1 0 15,6 4 0-15,2 0 0 16,4-5 0-16,-1 6-1 16,-1-6 0-16,-2 2 0 15,-3 3 1-15,-4-5-1 16,1 2 1-16,-4-2-1 0,0 2 1 15,-3-3-1-15,-1 2 0 0,-1-4-2 16,-6-5-2 0,4 7-4-16,-20 0-28 15,10-10-2-15,-10 10 0 16,0 0 0-16,-4-13 20 0</inkml:trace>
  <inkml:trace contextRef="#ctx0" brushRef="#br0" timeOffset="45047.5767">15498 11068 77 0,'0'0'37'0,"0"0"1"16,15-15-29-16,-2-8-4 15,8 5-1-15,3-4-1 0,7-6-1 16,0-1 0-16,1 2-1 15,-1 2 0-15,-5 3 0 16,-5 10 0-16,0 2 0 16,-8 10 0-16,-3 12-1 15,-2 8 1-15,-4 6 0 16,-4 11-1 0,-1 8 1-16,-2 3-1 0,-4 5 0 15,0-4-1-15,-4 0 2 16,1-5-1-16,-1-7 1 15,3-7-2-15,-1-8 1 16,6-8-2-16,3-14-2 16,0 0-3-16,-11-10-9 15,11 10-23-15,3-21-1 0,-3 21 2 16,-1-23-1-16,1 23 39 16,-13-9 0-16,13 9 0 15,-19 8 0-15,0-4 8 16,3 5 28-16,-8-7 0 15,5 11 0-15,-5-14-8 16,13 15-17 0,-8-9-5-16,19-5-2 15,-8 11-1-15,8-11-1 16,28 7 1-16,0-3-2 16,6-4 1-16,8 1 1 0,2-4-1 15,2 3-1-15,-3-3 0 16,-3 4 0-16,-7-2 0 15,-5-2 0-15,-7 3 0 16,-5-3-1-16,-5 3 1 0,-11 0-1 16,11 1 0-16,-11-1-1 15,0 0 0-15,16 2-1 16,-16-2-1-16,17 6-4 16,5 6-28-16,-22-12-5 15,25 7 0-15,-25-7 0 0,23 6 21 16</inkml:trace>
  <inkml:trace contextRef="#ctx0" brushRef="#br0" timeOffset="55953.1162">12818 10638 53 0,'1'11'35'0,"1"0"1"15,-2-11-19-15,-11 5-8 16,-2-8-3-16,13 3 0 16,-28-12-1-16,12-1-2 15,-7-11 1-15,2-1-1 31,-4-7-1-31,-1-6 0 0,-5-7 0 16,-1-1-1-16,-5-5 1 16,-5-4 0-16,-2 4-1 15,-2-2 0-15,-2 1 1 16,3 1-2-16,1-1 2 16,6-1-1-16,10-5 0 15,9 2 0-15,9-11 0 0,12-2-1 16,10-10 1-16,13-7-1 0,13 0 1 15,11-3-1-15,9 1 0 16,9-2-1-16,9 5 1 16,3 5-1-16,4 14 1 15,4 12 0-15,1 9-1 16,0 16 1 0,0 12 1-16,-2 15-2 15,-5 21 1-15,-3 15 0 16,-6 13 1-16,-6 14-2 15,-8 14 2-15,-11 12 0 16,-8 13 0-16,-10 5 1 16,-8 4-2-16,-9 0 0 15,-6-1 0-15,-7-5 0 0,-6-5-1 16,-3-5 1-16,-6-2 0 16,-2-3 1-16,-3-4-2 15,1-6 3-15,-2-6-3 16,3-2 3-16,2-7-3 0,0-7 1 15,5-8 1-15,1-5-2 16,3-7 2-16,3-7-1 16,4-9 0-16,-1-7 0 15,2-13 0-15,0 0-1 0,0 0-2 16,-8-17 0-16,6-9-4 16,-7-12-3-16,9 6-10 15,-14-20-19-15,13 1-1 31,-8-10 1-31,10 5 1 0,-7-7 35 16,12 15 3-16,-9 2 0 16,-4 1 0-16,11 17 1 15,-11 3 35-15,3 12 0 16,-9 0 2-16,13 13-2 16,-32-8-23-16,32 8-4 15,-28 3-3-15,16 4-1 0,-3-4-2 16,15-3 0-16,-18 17-2 15,14-4 0-15,2 4-1 16,0 7 1-16,2 8-1 16,-1 5 0-16,1 11 1 15,-1-1-2-15,-1 4 1 16,2 1 1 0,0-4-1-16,4-8 0 15,5-9 0-15,6-9 1 16,7-12-1-16,7-9 1 0,7-7 0 15,7-4-1-15,4-10 1 16,1-5 0-16,1 1 0 16,-1 0-1-16,-5 2 0 15,-4 4-1-15,-8 4 2 0,-5 2-1 16,-5 5 0-16,-7 7-1 16,-3 1-4-16,-11-15-9 15,0 14-25-15,3-33-1 16,-6 0-1-16,-8-19-1 15,5-6 28-15</inkml:trace>
  <inkml:trace contextRef="#ctx0" brushRef="#br0" timeOffset="56584.4818">13002 8181 48 0,'-26'31'33'0,"8"0"2"16,-5-2-26-16,17 9-3 16,-1-3 0-16,14 6-3 15,1-11 2-15,12-3-2 0,3-10 1 16,11-3-2-16,1-14 0 15,8-6 1 1,-1-15-2-16,-1-9 2 0,-3-4-2 16,-6-5 1-16,-9-5 0 0,-10-2 0 15,-13 4 0-15,-12 0 0 16,-11 7 0-16,-9 4-1 16,-4 6-2-16,-7 6-2 15,11 15-25-15,-11-8-10 31,13-1-1-31,2-7 0 0,12 1 11 16</inkml:trace>
  <inkml:trace contextRef="#ctx0" brushRef="#br0" timeOffset="57501.5094">6392 10556 64 0,'0'0'36'0,"0"0"1"15,-23-8-23-15,5 0-8 16,-15-10-1-16,-4-7-2 16,-7-7 0-16,-3-10 0 15,-6-6-1-15,1-7-1 0,1-2 1 16,5-5 0-16,10 1 0 15,9-4-1-15,10-4 1 16,12 1 0-16,12 0-1 16,12 0 0-16,11-8 0 15,12 0 0-15,9-3 0 16,10 9-1 0,7 1 0-16,4 4-2 15,8 11 2-15,-1 7-1 16,-1 16 0-16,-1 13 0 15,-5 15 0-15,-4 14 1 16,-9 20 1-16,-4 18 1 16,-15 14-2-16,-6 8 1 0,-12 9 0 15,-10 9 1-15,-8 0-2 16,-10-1 1-16,-3-8-2 16,-4-9 1-16,1-11 0 15,1-11-1-15,5-8 1 0,1-15-1 16,4-6 0-16,1-20-2 15,5 13 0-15,-5-13-5 16,12-7-22-16,-15-4-9 0,3 11-1 16,-6-25 1-16,3 14 14 15</inkml:trace>
  <inkml:trace contextRef="#ctx0" brushRef="#br0" timeOffset="57803.5897">6704 10060 78 0,'0'0'37'15,"18"3"-1"1,-18-3-30-16,11 18-2 16,-6 3-3-16,-2 10 1 0,0 6-1 15,1 7 1-15,-1-2-2 0,2 1 1 16,2-5 1-16,4-14 0 15,3-7-1-15,3-9 1 32,4-16 0-32,7-7-1 15,1-6 1-15,0-3-1 16,1-2-2-16,-7 2-4 16,6 6-31-16,-19-9-2 0,-3 10-2 15,-17-7 1-15,2 1 18 16</inkml:trace>
  <inkml:trace contextRef="#ctx0" brushRef="#br0" timeOffset="58262.2369">6595 8475 86 0,'-28'7'36'0,"4"16"-10"16,-11-4-21-16,6 7-1 15,-1 5-2-15,5 6 0 0,8 8-1 16,7-4 0-16,14 4 0 0,8-5 0 16,11-9-1-16,14-7 2 15,6-11-2-15,7-7 1 32,0-23 1-32,3-4 0 15,-6-12 0-15,-4-7 0 16,-14-6 0-16,-11 3-2 0,-13-3 1 15,-13-3 0-15,-13 14-1 16,-11 6 0-16,-9 9-2 16,-6 6-2-16,6 28-14 15,-9-8-20-15,11 19-1 16,-2 3-1-16,11 11 2 16,2 3 38-16</inkml:trace>
</inkml:ink>
</file>

<file path=ppt/ink/ink4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4-20T21:30:28.071"/>
    </inkml:context>
    <inkml:brush xml:id="br0">
      <inkml:brushProperty name="width" value="0.05292" units="cm"/>
      <inkml:brushProperty name="height" value="0.05292" units="cm"/>
      <inkml:brushProperty name="color" value="#FF0000"/>
    </inkml:brush>
  </inkml:definitions>
  <inkml:trace contextRef="#ctx0" brushRef="#br0">9446 12541,'0'0,"-26"0,26-26,-27 26,1 0,-1-27,-26 27,0-26,0 26,-26 0,0 0,-1 0,-52 0,26 0,-26 0,0 26,-27 1,27-27,-27 26,26 1,1-1,0 1,26-1,-26-26,52 27,-25-1,52 0,0 1,0 26,0 0,26 0,1 26,-27 0,27 1,26 26,-27-1,1 1,-1 0,27 26,-26-26,26-26,0 25,26-52,-26 0,27 0,26-26,-27-1,27 1,0-27,0 0,26-27,1 27,-28-26,28 26,-1 0,27-27,0 27,0 0,0 27,26-27,0 26,0 1,27-1,0-26,-27 53,53-27,-26 1,26-1,1 27,-28-26,28-1,-1 1,-26-1,-1 1,1-27,-53 26,26-26,-26 0,0 0,-27 0,-26-26,0 26,0-53,0 53,0-53,-27 0,27-27,-26 1,-1 0,1-27,-1-26,-26-1,26 1,-26-27,-26 0,26 1,-26-1,-27 27,0-1,-27 28,-26 25,1 27,-1 53,-79-26,26 79,0 0,-26 26</inkml:trace>
  <inkml:trace contextRef="#ctx0" brushRef="#br0" timeOffset="4502.2575">13388 11113,'27'0,"-27"0,0 0,0 0,-27 52,1 1,-1 27,1-1,26 0,-53 27,27 0,-1 26,1-26,-1-26,27 25,-26-52,26 27,0-27,0 0,0-27,0-26,0 27,0-27,0 26,0-26,0 0,0 0,0 0,0 0,0 0,0 0,0 0,-27 0,27 0,0 26,0-26,0 0,-26-26,26 26,0-26,0-1,0-26,0 27,-27-27,54 26,-27-26,0 27,0-1,0 1,0 26,0 0,0 0,0 53,-27-27,27 27,0 0,0 0,0 0,0 0,0 0,0-53,27 26,-1-26,1 0,26-26,-27-1,27-25,0-1,0 0,0-27,26 27,-52-26,52 0</inkml:trace>
  <inkml:trace contextRef="#ctx0" brushRef="#br0" timeOffset="8330.4764">21511 12594,'0'0,"0"0,-26-26,26 26,-27 0,1-27,-1 27,-26-26,-26 26,-27-27,0 27,0-26,-26 26,-27 0,1 0,-1 26,0-26,0 0,1 27,25-27,-25 26,52-26,-27 0,28 27,25-1,1 1,-1-1,28 27,-1 0,0 26,26 1,-26-1,27 0,-1 27,27 0,-26 0,26 0,0 0,0-1,0-25,26 26,27-53,0-1,0 28,53-54,-27 1,54-1,-1-26,0 0,27 0,0 0,26 0,-26 0,26 27,-26-27,26 26,0 1,-26-27,0 26,26-26,-26 27,-1-27,1 0,-27 0,1 0,-1 0,0-27,-52 27,25-26,-52-1,27 1,-54-1,27-26,-53 0,27 0,-27-26,0-27,0 27,0-27,0 0,0 0,0-26,0 26,0 0,0 1,0-1,-27 0,1 0,-1 27,-52 26,-1 0,1 0,-53 0,-1 53,-25-26,-1 26,53 0,-26 0,79 0,26-27,80 27</inkml:trace>
  <inkml:trace contextRef="#ctx0" brushRef="#br0" timeOffset="9344.5345">20717 14393,'0'0,"0"-26,0 26,27-27,-27 27,0-26,26 26,-26-26,0 26,0 0,0 0,-26 0,-1 26,27-26,-26 26,-27 1,26 26,-26 0,1 0,-28 0,27-1,0 1,0 0,1 0,-1-26,0 26,26-53,27 26,0-26,0 0,0 0,27-26,26 26,-27-27,27 27,-27-53</inkml:trace>
  <inkml:trace contextRef="#ctx0" brushRef="#br0" timeOffset="9816.5615">22014 14420,'0'0,"26"26,-26-26,27 0,-27 27,26 26,1-27,-27 27,26-27,0 27,1 0,-1-26,1-1,-1-26,27 27,-26-54,26-26,-27-53</inkml:trace>
  <inkml:trace contextRef="#ctx0" brushRef="#br0" timeOffset="12707.7269">18892 15849,'-53'79,"0"-26,0 26,-106-52,106 26,-26 26,-1-26,28 0,-1 0,-27 0,27 0,27-53,-1 52,27-78,0 26</inkml:trace>
  <inkml:trace contextRef="#ctx0" brushRef="#br0" timeOffset="13000.7436">19765 15954,'53'53,"-53"0,26 0,-26 0,-26 0,26 26,0-26,-27 27,27-27,-26-1,26 1,0-26,0-1,0 1,0-27,26-27,1 1,-27-1,53-26,-27 1</inkml:trace>
  <inkml:trace contextRef="#ctx0" brushRef="#br0" timeOffset="13197.7549">20267 15954,'27'53,"-1"-26,1 26,-27 0,53 0,-27-1,1-25,-1-1,27 1,-27-27,1 0,26 0,0 0,0 0,-27-53</inkml:trace>
  <inkml:trace contextRef="#ctx0" brushRef="#br0" timeOffset="13366.7646">21035 16007,'26'0,"-26"0,27 27,-27-1,53-26,-27 53,27-26,0 26,0-27,0 27,0 0,0-27,-27 1</inkml:trace>
  <inkml:trace contextRef="#ctx0" brushRef="#br0" timeOffset="17414.9961">19738 12568,'27'0,"-27"0,0 0,0 0,0 0,0 0,26 0,-26-27,0 27,27-26,-27-1,26 1,-26-1,0-25,0 25,0-26,0 27,0-27,0 0,0 0,0 0,0 0,0 27,0-27,0 0,0 26,0 1,0-27,-26 27,26-1,-27 1,1-1,26 27,-27-26,1 26,-1-27,1 27,-1-26,-25 26,25 0,1 0,-27 0,-27 0,27 0,-26 26,0-26,-1 0,-26 0,27 27,-27-27,0 0,1 0,-1 0,0-27,0 27,-26 0,52 0,-25 0,-1 0,0 0,-26 0,52 0,-26 0,1 0,-28 0,27 0,1 27,-1-27,-27 0,54 0,-53 26,26-26,-26 0,26 27,0-27,0 0,-26 26,26-26,0 0,-26 0,26 0,0 27,0-27,-26 0,26 0,0 0,1 0,-1 0,0 0,27 0,-27 0,0 0,0 0,27 0,-27 0,0 0,27 0,-27 0,0 0,0 26,0-26,1 0,-1 0,0 26,0-26,0 27,0-27,1 0,-1 0,0 26,26-26,1 0,0 27,-1-27,1 26,0-26,26 0,-27 27,27-27,0 0,1 0,-1 0,0 0,26 26,1-26,-1 0,1 0,26 0,-27 0,1 0,26 27,-26-27,26 0,0 0,0 0,-27 0,27 0,0 0,0 0,0 0,0 26,0-26,0 0,0 0,0 0,0 0,0 0,0 27,0-27,0 0,0 0,-26 26,26 0,-27 1,27-27,-26 53,-27-27,26 27,1 0,-27 0,26 0,-25 26,25-26,1 27,-1-27,-26 26,53-26,-26-27,-1 27,27-26,0-1,-26-26,26 0,0 27,0-27,0-27,0 1,0 26,0-53,0 26,0-26,0 0,0 27,-27-27,27 0,-26 0,26 27,-26-1,26 1,0-1,-27 27,27 0,0 0,0 27,0 26,0 0,0 0,0 26,0-26,0 26,0-26,27 0,-1-26,0-27,27 0,0-27,0 1,27-1,-1-26,0 0,-26 0,53 1,-53-1,26 0,-26 0</inkml:trace>
  <inkml:trace contextRef="#ctx0" brushRef="#br0" timeOffset="20005.1442">19077 13864,'-27'0,"27"0,0-26,0 26,-26-27,26 27,-27 0,1 27,0-27,-1 0,1 0,-1 0,-26 0,0 0,0-27,-26 27,26 0,-53 0,27 0,-27-26,0 26,0 0,1-27,-28 27,1 0,0 0,-1 0,1 0,0 27,-27-27,27 26,-1-26,1 0,0 27,26-1,0 1,0-1,27 1,0-1,-1 0,27 27,0-26,1 26,25 0,-26 0,27 26,-1 0,-26 1,27 26,-1-1,1 28,-1-1,27 0,-26 1,26 25,0 1,0-27,0 27,0-27,0 27,0-27,0 1,0-27,0-1,0 1,0 0,-26-27,26 1,-27-27,1 0,-1 0,1-27,-1 27,-26-27,0-26,1 27,-28-1,1-26,-1 27,-25-27,25 0,-52 26,26-26,-26 27,26-27,-26 26,-27-26,27 0,-1 0,1 0,0 0,-1 0,1-26,0 26,0 0,-1 0,1 0,-27 26,53 1,-26-27,0 26,0 1,26-1,0 0,0 1,0-1,27 1,-1-27,1 26,26 1,53-27,-79 26,79-26,0 0,-53 0,53 0,0 0,0 0,0 0,0 0,26-26</inkml:trace>
  <inkml:trace contextRef="#ctx0" brushRef="#br0" timeOffset="20561.1761">11960 16960,'-27'-27,"27"27,-26 0,26 0,-27-26,27 26,-26 0,-1-27,-26 27,27 0,-27 0,26 0,-25 27,25-27,-26 26,27 1,-1-1,1 27,-1-26,27 52,-26-26,26 26,0 1,0-1,26 0,-26 1,27-1,-1-26,1 0,26 26,0-26,-1-26,28 26,-27 0,26-27,-26 27,0-27,-53-26,79 53,-79-53,53 27,-53-27,0 0,0 0,0 0,0 0,0 0,0-80,0 80</inkml:trace>
  <inkml:trace contextRef="#ctx0" brushRef="#br0" timeOffset="26411.5107">6880 16775,'0'26,"0"-26,0 0,-27 0,27 0,0 0,0 0,0 0,-26 0,-1 0,1 0,-27 0,0 0,0 0,-26 0,-27 0,26 0,1 0,-27 0,53 0,-26 0,26 27,0-27,27 0,-1 26,27-26,0 0,0 0,27-26,-27 26,26-27,0 27,1-26,-1-1,27 1,-26-1,-1 1,-26 26,27-27,-1 27,-26 0,0 0,0 0,-26 0,-1 0,1 27,-27-27,0 26,26-26,-25 27,-1-1,26-26,1 27,-1-27,27 26,0-26,27 27,-1-1,27 0,0 1,26 26,-26-53,27 0,-27 0,0-27</inkml:trace>
</inkml:ink>
</file>

<file path=ppt/ink/ink4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16:57.918"/>
    </inkml:context>
    <inkml:brush xml:id="br0">
      <inkml:brushProperty name="width" value="0.05292" units="cm"/>
      <inkml:brushProperty name="height" value="0.05292" units="cm"/>
      <inkml:brushProperty name="color" value="#FF0000"/>
    </inkml:brush>
  </inkml:definitions>
  <inkml:trace contextRef="#ctx0" brushRef="#br0">16371 6945,'-25'-24,"25"24,-25 24,1 1,-1 50,0-1,0 25,0 0,1 25,-1 0,0-24,25-26,-25 0,50-24,-25-50,25-25,0-49,24-25,1-25,-1 0,-24-25,50 0,-26 25,-24 0,25 25,-50 49,25 50,-25 25,-25 74,25 0,-25 25,0 25,-24 0,49-25,-25-25,25-49,25-25,-1-25,26-50,0-49,24 0,0-25,26-25,-26 0,0 25,-24 25,24 24,-24 26,-25 49,-25 49,0 26,-25 24,0 25,0 0,1 0,-1-25,25-49,0-1,25-49,24-49,26-26,-1-24,0-25,26-25,-1 0,-25 25,26-24,-51 73,26 1,-75 49,24 75,-48 49,-1 0,-25 75,-24-25,24 24,1-24,-1-25,50-25,0-49,25-50,24-50,26-49,24-50,0-24,50-26,-25-24,0-25,25 49,-50 1,0 49,-24 50,-26 74,-24 75,-50 74,-24 74,-1 25,-24 50,-1 0,-24 0,25-25,24-50,0-49,50-50,25-74,50-74,24-75,25-75,25-49,49-49,-24-26,24 1,1-1,-1 50,-24 25,-25 75,-50 98,-25 75,-49 99,-25 75,-50 49,-24 75,-25 0,-25 49,0-49,25-1,24-74,1-49,49-50,25-99,25-50,49-74,1-50,24-74,25-25,25-50,-1 25,-24 25,0 25,-24 74,-51 50,1 99,-75 74,0 50,-49 50,-25 24,24 26,-24-26,25 1,-1-75,50-25,25-74,50-50,24-50,26-24,-1-25,25-25,0 50,-25 0,-24 49,-1 25,-24 75,-26 24,1 50,-50 0,1 1,-1-1,0-25,-25-25,-24-24,24-25,-49-50,-25-25</inkml:trace>
  <inkml:trace contextRef="#ctx0" brushRef="#br0" timeOffset="1231.0701">15230 4787,'0'0,"0"0,0 0,0 0,0 0,0 0,25-25,-25 1,0-1,25 0,-25 0,24-24,-24 24,0 0,25 0,-25 0,0 25,0 0,0 0,0 25,0 25,0-1,0 1,-25 0,25 49,0-25,0 1,0-1,0 1,-24-1,24-24,0-1,0 1,0-25,0-1,0 1,0-25,0 25,0-25,0 0,0-25,0 0,0 25</inkml:trace>
  <inkml:trace contextRef="#ctx0" brushRef="#br0" timeOffset="1601.0915">15131 5556,'0'0,"-25"0,25 0,0 0,25-25,-25 25,25-24,-1-1,1 0,0 25,25-25,-26 25,26 0,-25 0,0 0,24 0,-49 25,25-25,0 25,-25-25,0 0,25 25,-25-25,0 0,0 0,0 0,0 0,0 0,0 0,0-25,0 25,0 0,0 0</inkml:trace>
  <inkml:trace contextRef="#ctx0" brushRef="#br0" timeOffset="2356.1347">15230 4614,'0'0,"0"0,0 0,0 0,0 0,0 0,0 0,0 24,-25 1,25-25,-25 25,25 0,0-25,-24 25,24-1,-25 1,25 0,0 0,0-25,0 25,0-25,-25 25,25-25,0 0,0 0,0 0,0 0,0 0,0 0,0 0,0-25,0 0</inkml:trace>
  <inkml:trace contextRef="#ctx0" brushRef="#br0" timeOffset="2975.1701">15131 4911,'0'0,"0"0,0 0,25-24,-1 24,-24-25,25-25,0 25,-25 0,25-24,0 24,-25 0,0 0,24 1,-24-1,0 25,0 0,0-25,0 25,0 0,0 0,0 0,0 0,0 0,0 25,0-25,0 25,0-1,0 1,0 0,-24 0,24-25,0 25,0-1,0-24,0 25,0-25,0 0,0 0,0 0,0 0,24 0</inkml:trace>
  <inkml:trace contextRef="#ctx0" brushRef="#br0" timeOffset="36568.0908">3349 7987,'0'0,"0"0,0 0,0 0,0 0,0 0,0 0,0 0,0 0,0 25,0-25,0 25,0 0,0 24,0-24,0 0,0-25,24 25,-24-1,0 1,25-25,0 0,0 0,0 0,24 0,1 0,-1-25,1 25,25-24,-1-1,0 25,26-25,-1 25,0-25,0 0,0 25,1-24,-1 24,0 0,25 0,-25 0,1 0,-1 0,0 0,0 0,-24 24,24-24,-25 25,-24-25,24 25,-24 0,-1-25,-24 0,25 25,-25-25,0 0,-1 24,1-48,-25 24,0-25,25 25,-25-25,25-25,-25 1,0-1,0-24,0 24,0 0,0 1,0-1,0 1,0 24,0 0,0 0</inkml:trace>
  <inkml:trace contextRef="#ctx0" brushRef="#br0" timeOffset="43466.4861">3373 9475,'0'0,"-24"0,24-24,-25 24,0 0,0 0,0 0,1 24,-1 51,0-1,25 1,0 49,0 0,0 0,25 25,24-25,-24-25,50 0,-26-25,1-24,24-50,1 0,-26-25,26-49,-26-1,1-24,-25-25,0-25,-1 0,-48 25,24 0,-50 0,25 25,-24 50,-26-1,1 50,24 0,-24 25,-1 0,50 24,-24-24,49 0,25-25,24 0</inkml:trace>
  <inkml:trace contextRef="#ctx0" brushRef="#br0" timeOffset="44232.5292">9351 7268,'0'25,"0"24,0-24,0 0,-24 49,-1-24,25-1,0 26,-25-26,25 1,0 0,25-1,-25-49,49 25,1 0,24-25,1 0,-1 0,50-25,-25 25,50 0,-25 0,25 25,-25-25,50 0,-50 0,25-25,-25 25,-25-25,0 0,-24-24,-1 24,-24-49,-1 49,-24-50,-25 26,0-26,0 26,0-1,-25 1,0-1,1 25,-1 0,0 25,0 0</inkml:trace>
  <inkml:trace contextRef="#ctx0" brushRef="#br0" timeOffset="44784.5608">9203 9426,'0'0,"24"49,-24-24,0 25,25-1,-25 26,0 24,0-25,0 26,0-26,0 25,0-24,0-1,0-24,0-1,0-24,0 0,0-25,0 25,0-50,25 0,0-24</inkml:trace>
  <inkml:trace contextRef="#ctx0" brushRef="#br0" timeOffset="45626.6095">13667 9029,'25'0,"-25"0,0 25,0-25,25 25,-25 24,0-24,0 25,0-1,0 1,0-1,0 1,0 0,25-1,-25-24,49 0,1-25,0 25,24-25,0-25,26 25,24 0,0-25,0 25,25 0,-1 0,26 25,-50 0,50-25,-50 24,0 1,25-25,-50 25,0-25,0-25,-49 25,24-49,-24 24,-1-25,-49 1,25-1,-25-24,0 24,-25 0,1-24,24 49,-25 0,0 1,0 24,25 24</inkml:trace>
  <inkml:trace contextRef="#ctx0" brushRef="#br0" timeOffset="47281.7043">13791 10220,'0'0,"0"-25,0 25,0-25,0 25,0 0,0 0,0 0,0 25,0 24,0 1,0 0,0 24,25 25,-25 0,0-24,0 24,25-25,-25 1,0-1,0 1,0-26,0-24,0 25,0-25,0-25,0 0,0 0,-25-25,25 0</inkml:trace>
  <inkml:trace contextRef="#ctx0" brushRef="#br0" timeOffset="47586.7206">14139 10319,'0'25,"0"-1,0 1,0 0,0 25,0-26,0 51,0-26,0 26,24-1,-24 1,0 24,25-50,-25 26,0-1,0-49,25 25,-25-25,0-1,0 1,0-25,0 0,0 0,25-25</inkml:trace>
  <inkml:trace contextRef="#ctx0" brushRef="#br0" timeOffset="80480.6032">3076 10815,'0'0,"0"0,0 0,0-25,0 25,0 0,0 0,0 0,0 25,0-25,0 25,0-1,0 1,0 0,0 0,0 0,0-1,0 1,0 0,0 0,25-25,-1 25,-24-25,25 0,0 24,0-24,24 0,1 0,0 0,-26 0,26 0,24 0,-24 0,0 0,24 0,-24 0,24 0,1 0,-1-24,0 24,1 0,-1 0,25 0,-24-25,-1 25,25 0,1 0,-1 0,0-25,0 25,1 0,-1 0,0 0,0 0,0 0,25 0,-24 0,24 0,-25 0,25 0,0 25,0-25,-25 0,25 25,-25-1,25-24,-24 25,-1-25,25 0,-25 25,25-25,-25 0,25 25,0-25,-24 0,24 0,-25-25,0 25,0-25,25 25,-24 0,-26-25,25 25,0-24,1 24,-1 0,-25-25,25 25,-24 0,24 0,-24-25,-26 25,26 0,-26-25,-24 25,25-25,-26 1,1-1,0 0,-25 0,0 0,0 1,25-1,-25 0,0 0,0 25,0 0,0 0,-25 0,0 25,0-25,-24 25,-26-25</inkml:trace>
  <inkml:trace contextRef="#ctx0" brushRef="#br0" timeOffset="81125.6401">4242 11534,'0'25,"0"0,0 0,-25 24,25-24,0 25,0-1,0 1,0-25,0 24,0-24,0 0,0-25,0 0,0 0,0 0,0-25,-25-25,0 26,25-26,-25 0,25 26,-24-26,24 0,0 26,0-1,24-25,1 50,25-25,-1 1,-24-1,25 25,-25-25,24 25,-24 0</inkml:trace>
  <inkml:trace contextRef="#ctx0" brushRef="#br0" timeOffset="81301.6501">4142 11757,'0'25,"25"0,0-25,0 0,24 0,-24-25,0 25,0-49,24 24</inkml:trace>
  <inkml:trace contextRef="#ctx0" brushRef="#br0" timeOffset="81493.6611">4539 11609,'0'49,"0"1,-25-1,25-24,0 25,-24-1,24 1,0-25,24-25,-24 0,0 25,25-50,0 0</inkml:trace>
  <inkml:trace contextRef="#ctx0" brushRef="#br0" timeOffset="81915.6853">4812 11609,'0'24,"0"1,0 50,-25-26,0 1,25-1,0 1,-24-25,24 24,0-24,0-25,0 0,0-25,0 1,0-1,24-50,-24 26,0-1,25-24,0 24,0 1,0 24,-25 0,25 0,-25 25,24 25,-24 0,0 0,0-1,-24 26,-1-25,25 24,0 1,0-25,0 24,0-24,49 0,-24-25,0 0,0 0,24-25,-24 25,0-49,25 24</inkml:trace>
  <inkml:trace contextRef="#ctx0" brushRef="#br0" timeOffset="82606.7248">5308 11609,'0'0,"-25"0,1 0,-1 0,0 0,25 0,-25 0,0 24,25 1,0 0,25 0,0 0,0-1,0 1,-1 0,1 0,-25 0,0-25,0 24,0-24,-25 0,1 0,-1 0,25 0,-25-24,25 24,0-25,25 0</inkml:trace>
  <inkml:trace contextRef="#ctx0" brushRef="#br0" timeOffset="82793.7355">5581 11658,'25'25,"-50"-25,25 25,0 0,-25-1,25 1,0 0,0 0,-25-25,25 0,0 0</inkml:trace>
  <inkml:trace contextRef="#ctx0" brushRef="#br0" timeOffset="82938.7426">5432 11633,'0'0,"25"-24,-25 24,25 0,0 0,-1 0,1 0,0-25,0 0</inkml:trace>
  <inkml:trace contextRef="#ctx0" brushRef="#br0" timeOffset="83175.7573">6102 11609,'-25'24,"25"26,0-25,0 24,0-24,0 25,0-25,0-1,0 1,0-25,0 0</inkml:trace>
  <inkml:trace contextRef="#ctx0" brushRef="#br0" timeOffset="83418.7712">6003 11410,'0'-25,"0"-24,25 49,-1-25,26 25,-25 0,24 25,1 0,-25-1,0 1,-25 0,0 0,0 0,-25-1,25 1,-25-25,25 25,-25-25,0-25,25 25</inkml:trace>
  <inkml:trace contextRef="#ctx0" brushRef="#br0" timeOffset="83686.7864">6449 11435,'-25'25,"25"-25,-24 25,-1-1,0 1,25 0,-50 25,50-26,-24 1,-1 25,25-25,-25-1,25 1,0-25,25 0,-25 0,25-25</inkml:trace>
  <inkml:trace contextRef="#ctx0" brushRef="#br0" timeOffset="83859.7959">6424 11435,'0'-25,"25"0,-25 1,25 24,-25 0,25 24,-25 1,0 25,25-1,-25-24,24 50,-24-51,25 26,-25-50,0 25</inkml:trace>
  <inkml:trace contextRef="#ctx0" brushRef="#br0" timeOffset="83991.804">6375 11609,'-25'-25,"25"25,0 0,25 0,0 0,-1 0,26 0,-25 0,24-25</inkml:trace>
  <inkml:trace contextRef="#ctx0" brushRef="#br0" timeOffset="84158.8136">6747 11435,'25'0,"-50"25,25 0,0-1,0 1,-25 0,25 25,0-26,-25 1,25 0,0 0,0-25</inkml:trace>
  <inkml:trace contextRef="#ctx0" brushRef="#br0" timeOffset="84350.8245">6871 11534,'0'25,"0"25,0-26,0 26,0 0,0-26,0 1,-25 0,50 0</inkml:trace>
  <inkml:trace contextRef="#ctx0" brushRef="#br0" timeOffset="84648.8416">6871 11485,'25'-50,"0"25,-1-24,1 24,0 25,0 0,0 0,-25 0,24 25,-48 24,24-24,-25 0,0 24,0 1,0 0,25-26,0 26,0-25,25 24,0-24,25-25,-1 25,1 0,-25-25,24 0,1 0,-25 0,-25 0</inkml:trace>
  <inkml:trace contextRef="#ctx0" brushRef="#br0" timeOffset="85472.8887">1463 13519,'0'-50,"0"25,0-24,0 24,0-25,-24 1,24 24,0-25,-25 25,25 0,-25 25,0 0,0 25,-24 25,24 0,25 24,-25 0,25 50,25-49,0 24,24-25,26 1,-1-1,-24-74,49 25,-24-25,-1-25,0-24,-24-1,-25-24,0-26,-1 26,-48-25,-1 24,0-24,-49 50,24-1,-24 25,24 25,-25 25,26 0,-1 24,25 26,-24-26</inkml:trace>
  <inkml:trace contextRef="#ctx0" brushRef="#br0" timeOffset="85996.9187">1538 14486,'0'25,"0"-25,25 25,-25-50,24 25,1-25,-25 0,25 0,0 1,0-1,-25-25,25 25,-25 0,24 1,-24 24,0 0,25 24,-25 1,-25 0,25 25,0-1,0 26,-24-1,24 1,0-1,0 0,-25-24,25 0,0-1,0 1,0-25,25-1,-25-24,0 0,0 0,0 0,0 0</inkml:trace>
  <inkml:trace contextRef="#ctx0" brushRef="#br0" timeOffset="86320.9371">1513 15131,'0'25,"-25"-25,25 0,0 0,0 0,25 0,-25-25,25 25,24-25,1 25,0-25,-1 0,26 25,-26 0,1-24,-25 24,24 0,-24-25,-25 50,25-25,-25 0,0 24,0-24,0 0,0 25,0-25,0 25,-25 0,25-25,0 0,0 0</inkml:trace>
  <inkml:trace contextRef="#ctx0" brushRef="#br0" timeOffset="99616.6977">2307 12973,'0'0,"0"-25,0 0,-25 25,50-25,-50 1,25-1,0 0,0 25,0-25,25 0,-25 25,0-24,0-1,0 25,0 0,0 0,25-25,-25 25,0 0,0 0,0-25,0 25,0 0,0 0,0 25,24-25,1 0,0 0,0 0,24 25,-24-25,25 0,24 0,-24 25,24-25,-24 0,0 0,24 0,0 24,1-24,-26 0,26 0,-1 0,1 0,-1 0,-24-24,24 24,0 0,-24 0,0 0,-1 0,1-25,0 25,-26 0,26-25,-25 25,0-25,-1 25,1 0,0-25,-25 25,0 0,25 0,-25 0,0 0,0 0,0 0,0 0,0 0,25 25,-25-25,0 25,0 0,-25 0,25-1,0 1,0 25,0-25,0-1,0 1,0 0,0 0,0-25,0 0,0 25,0-25,0 0,0-25,0 0,0 0</inkml:trace>
  <inkml:trace contextRef="#ctx0" brushRef="#br0" timeOffset="100372.7407">2332 12254,'0'0,"0"0,0 0,0 0,0-25,0 25,-25 0,0-25,0 25,25 0,-25-25,1 25,-1 0,0 0,25 25,0 0,25 0,-25-1,25 1,24 25,-24-25,0 24,0-24,-1 25,-24-26,0 1,0 0,0 0,-24-25,-1 0,0-25,0 25,-24-25,24 0,0 1,25-1,-25 0,25 0,0 0,0 1</inkml:trace>
  <inkml:trace contextRef="#ctx0" brushRef="#br0" timeOffset="100640.7561">2505 12254,'0'0,"0"0,0 24,0-24,-25 25,25 0,0-25,0 25,25 0,-25-1,25 1,0-25,0 0,-1 0,1 0,0 0,-25-25,25 1,-25 24,-25-50,25 25,0 0,0 1,0-26</inkml:trace>
  <inkml:trace contextRef="#ctx0" brushRef="#br0" timeOffset="100904.7714">2853 11832,'0'-50,"24"25,-48-24,24 24,0 0,-25 25,0 0,0 0,0 25,1 25,24-1,-25 1,25 24,0 1,0 24,25 0,-25 0,0 1,0-26,0 25,0-24,-25-26,25 26,-25-51,25 1,0-25,0 0</inkml:trace>
  <inkml:trace contextRef="#ctx0" brushRef="#br0" timeOffset="101294.7937">2902 11782,'0'0,"0"-25,0 25,0 0,0 25,-25 0,25 25,0 24,0 0,0 26,25-1,-25 0,0 25,0-25,0-24,0-1,0-24,-25-1,25-49,0 0,-24 0,48-49,-24-1,0-24,25 24,-25-24,50 49,-50-49,25 49,-1 0,1 0,-25 25,0 25,0 0,0 0,25-1,-25 1,0-25,0 0,25 0</inkml:trace>
  <inkml:trace contextRef="#ctx0" brushRef="#br0" timeOffset="101527.807">3076 12154,'0'0,"25"-25,-1 50,-24-25,25 0,0 25,0-25,-25 25,25 25,-1-26,26 1,-25 0,24 25,-24-26,0 1,25-25,-26 25,-24-50,50 25,-50-25</inkml:trace>
  <inkml:trace contextRef="#ctx0" brushRef="#br0" timeOffset="101716.8177">3547 12129,'0'25,"-25"25,0 24,1-49,-26 50,25-26,-24 1,24-1,0 1,0-25,25 0,0-25</inkml:trace>
  <inkml:trace contextRef="#ctx0" brushRef="#br0" timeOffset="102557.8659">2927 13395,'0'0,"0"0,0 0,25 0,-25-25,25 25,-1-25,1 25,-25-25,50 0,-50 1,25-1,-1 25,-24-25,25 25,-25 0,0 0,0 0,-25 25,25 0,0 24,-24 1,24-1,-25 26,25-26,-25 1,25 24,-25-24,25 0,0-26,-25 1,25-25,0 0</inkml:trace>
  <inkml:trace contextRef="#ctx0" brushRef="#br0" timeOffset="102756.8773">2927 13767,'0'0,"0"0,0 24,0-24,0 25,0-25,25 25,-25-25,25 25,-1-25,1 0,0 0,0 0,0 0,-1-25,1 25,0 0,0-25,0 25</inkml:trace>
  <inkml:trace contextRef="#ctx0" brushRef="#br0" timeOffset="103366.9117">2902 14660,'25'-25,"0"0,-25 0,25 0,-1 1,-24-1,25 25,-25-25,0 25,0-25,0 25,0 25,0 0,0 0,0-1,0 1,0 25,0-1,0 1,0 24,0 1,0-26,0 1,-25 24,25-49,0 25,0-25,0-1,0 1,0-25,0 0,0 0</inkml:trace>
  <inkml:trace contextRef="#ctx0" brushRef="#br0" timeOffset="103622.9267">2927 15106,'-25'0,"0"0,25 0,0 25,0-25,0 0,25 25,25-25,-25 0,-1 0,26 0,-25 0,24 24,-24-24,0 0,-25 0,25 0,-25 0,0 25,0-25,0 0,0 0,0 0,0 0,0 0,25-49,-25 24</inkml:trace>
  <inkml:trace contextRef="#ctx0" brushRef="#br0" timeOffset="104587.9819">4068 13444,'-25'0,"25"0,0 0,0 25,0-25,25 0,-25 0,25 0,0 0,-1 0,26 25,0-25,-1 0,26 25,-26-25,1 0,24 0,-24 0,-1 0,-24 0,0 0,25 0,-50 0,0-25,0 25,0-25,0 0,-25 0,25 1,-25-1,0 0,0 0,25 0,-24 25,-1-24,0 24,25 0,0 0,0 24,25-24,0 25,-1-25,26 25,-25-25,0 0,24 25,-24-25,-25 25,0-1,0-24,-25 25,0 0,-24 25,24-26,0 26,0-25,1 0,24-25,0 24,0-24,24-24</inkml:trace>
  <inkml:trace contextRef="#ctx0" brushRef="#br0" timeOffset="105032.0074">5333 13320,'-25'-25,"25"25,-25 0,25 0,-24 0,-1 25,0 25,25-1,-25-24,25 25,25 24,-25-24,25-25,24 24,1-24,0-25,-1 0,26-25,-26 0,-24-24,25 24,-26-25,-24 1,0-1,-24 1,-1 24,-25-25,25 25,1 25,-1-24,0 24,0 0,25 0,0 0</inkml:trace>
  <inkml:trace contextRef="#ctx0" brushRef="#br0" timeOffset="105295.0224">5854 13097,'0'0,"0"0,0 0,0 49,0-24,0 25,0 0,0 24,0 0,0 1,0-1,0-24,0 24,0-49,25 25,-25-50,0 24,0-24,-25-24</inkml:trace>
  <inkml:trace contextRef="#ctx0" brushRef="#br0" timeOffset="105991.0621">4266 14660,'-24'0,"24"0,-25 0,25 0,0 0,25 0,-25 0,24 0,1 24,25-24,-1 0,1 0,24 0,-24 0,24 0,1 0,-26 0,26 0,-25 0,-26-24,1 24,-25 0,0 0,0-25,0 0,-25 25,-24-25,24 25,0 0,0-25,0 25,1 0,24 0,0 0,0 0,24 0,-24 0,25 25,0-25,25 25,-50 0,49 0,-49-1,0 26,25-25,-50 0,25 24,-24-24,-1 0,25 0,-25 24,0-49,0 25,25-25,0 0,0-25</inkml:trace>
  <inkml:trace contextRef="#ctx0" brushRef="#br0" timeOffset="106288.0793">5407 14412,'-24'0,"24"0,0 24,24 1,-24 25,25-1,-25 1,0 24,25 1,-25-1,0-24,25 24,-25-24,0-1,0-24,0-25,25 0,-25-25,24 25</inkml:trace>
  <inkml:trace contextRef="#ctx0" brushRef="#br0" timeOffset="106555.0946">5779 14511,'0'0,"0"25,0-1,0 1,0 25,0-1,0 26,25-26,-25 26,0-26,0 1,25 0,-25-26,0 1,0 0,0-25,0 0,25-25,-25 0,0 1,0-26,0 0</inkml:trace>
  <inkml:trace contextRef="#ctx0" brushRef="#br0" timeOffset="107458.1462">6524 13419,'0'25,"0"-25,0 25,0-25,0 25,0 0,0-1,0 1,0 0,0 25,0-26,24 1,-24-25,25 25,-25-25,25-25,-25 0,25 1,0-26,-1 25,1-49,0 24,25 1,-26-1,1-24,0 49,0-25,0 25,-25 0,0 1,25-1,-25 25,0 0,24 0</inkml:trace>
  <inkml:trace contextRef="#ctx0" brushRef="#br0" timeOffset="107948.1742">7193 13767,'0'0,"25"-50,-25 25,0-49,25 49,0-49,-25-1,25 26,-25-1,0 0,24 1,-24 49,0-25,0 25,25 0,-25 25,25-25,-25 49,25 1,0 0,-1-1,-24 1,25-1,0 1,-25-25,0 0,0-1,0-24,-25 25,0-50,1 25,-1-24,0-1,0 0,0 25,1-25,-1 0,25 25,0-24,25-1,-25 0</inkml:trace>
  <inkml:trace contextRef="#ctx0" brushRef="#br0" timeOffset="108203.1888">7764 13221,'0'0,"-25"0,25 0,-25 25,0-25,1 0,-1 49,25-24,-25 25,25-1,0-24,0 25,25-1,-25-24,25 0,-1-25,26 0,-25 0,24 0,-24-25</inkml:trace>
  <inkml:trace contextRef="#ctx0" brushRef="#br0" timeOffset="108462.2036">8136 13196,'0'0,"0"0,-25-25,0 25,25 25,-49 0,24 0,0 24,0 1,0 0,25-1,25 1,0-1,-25 1,50-25,-1 0,-24-1,0-24,25 0,-26 0,1 0,0-24,0 24</inkml:trace>
  <inkml:trace contextRef="#ctx0" brushRef="#br0" timeOffset="109082.2391">6672 14536,'-24'-25,"24"25,0 0,0 0,0 25,0-1,0 1,24 0,1 25,-25 24,25-24,25 24,-50-24,49-1,-24 26,0-51,-25 1,25-25,-25 25,0-50,0 0,0 1,0-51</inkml:trace>
  <inkml:trace contextRef="#ctx0" brushRef="#br0" timeOffset="109284.2507">6871 14412,'0'0,"0"24,-25 1,25 25,-25-1,0 26,1-1,-26-24,50 49,-25-49,0 24,1-24,24-26,0-24,24 0,1 0</inkml:trace>
  <inkml:trace contextRef="#ctx0" brushRef="#br0" timeOffset="110202.3032">7317 14734,'0'25,"25"24,-25-24,0 25,0-25,0-1,0 26,0-25,0-25,0 0,0 0,0-25,0-25,0 1,0-1,25 1,-25-1,25 0,-25 1,25-1,-1 50,1-25,0 1,0 48,-25-24,49 0,-49 25,25 0,0-25,0 25,0 0,-1-1,1-24,0 0,0 0,0-24,-1 24,-24-25,0 0,0 25,0-25,-24 25,-1 0,0 0,0 0,0 25,1 25,-1-26,25 26,-25-25,25 24,0 1,25-25,-25-25,25 25,-1-25,1-25,0 25,0-25,0 0,-1-24,1 24,0 0,0 0,0 25,-25-25,24 50,-24-25,25 25,0 25,-25-1,25 26,-25-1,25 0,-25 1,0-1,25 1,-50-26,25 26,0-50,0-1,-25 1,0 0,0-25,0-25,1 0,24 1,-25-1,0-25,25 25,0-49,0 24</inkml:trace>
  <inkml:trace contextRef="#ctx0" brushRef="#br0" timeOffset="110383.3135">7913 14412,'0'0,"0"0,0 0,0 0,0 0,0 0,0 24,0-24,0 0,0 0,24 0,-24 0</inkml:trace>
  <inkml:trace contextRef="#ctx0" brushRef="#br0" timeOffset="110587.3252">8136 14858,'0'25,"0"0,25-1,-25-24,0 0,0 0,0 0,0 25,0-25,0 0,-25 25,25-25</inkml:trace>
  <inkml:trace contextRef="#ctx0" brushRef="#br0" timeOffset="126217.2192">12576 13122,'-25'0,"25"24,-25-48,25 24,0 0,-24 0,-1 0,25 24,0 1,-25 0,0 0,25 25,-25-1,25 26,0-26,0 26,0-1,0 0,25 1,0-1,-25-24,25-1,24 1,-24-25,0 0,25-25,-1 0,-24 0,25-50,-1 25,1-24,-25-26,24 1,-24-1,0-24,-25 25,0-1,0-24,0 25,-25 24,0 0,-24 26,-1 24,0 0,26 0,-51 24,50 26,-24-25,24 25,0-26</inkml:trace>
  <inkml:trace contextRef="#ctx0" brushRef="#br0" timeOffset="126807.2529">12278 14585,'0'0,"0"0,25 0,-25 0,0 0,0 0,0 0,0 0,0 25,0 0,25 0,-25 24,25 1,-25 24,25-24,-25 24,24 1,-24-1,0-24,0 24,25-24,-25-26,0 26,0-25,0-25,0 0,25-25,-25 0</inkml:trace>
  <inkml:trace contextRef="#ctx0" brushRef="#br0" timeOffset="127148.2724">12799 14585,'0'25,"0"0,-25 0,25-1,0 1,-24 0,24 25,0 24,0-24,0-1,24 26,-24-26,25 26,-25-26,0 1,0-1,25 1,-25-25,0 0,25-25,-25 0,0 0,0 0,0 0,0-50</inkml:trace>
  <inkml:trace contextRef="#ctx0" brushRef="#br0" timeOffset="128839.3691">13395 13022,'0'-24,"24"-26,-24 25,0-24,0 24,0-25,0 25,0 1,0-1,0 25,0-25,0 25,0 0,0 0,0 0,25-25,-25 25,0 25,50-25,-25 0,-1 25,26 0,0-25,24 24,0-24,26 0,-1 0,0 0,25 0,-25 0,25 0,25-24,-50 24,25-25,0 25,-49 0,24-25,-25 25,-24-25,0 25,-26 0,1 0,0 0,-25 25,0 0,0-25,-25 49,25-24,-25 0,25 25,-24-26,24 1,-25 0,25 0,0-25</inkml:trace>
  <inkml:trace contextRef="#ctx0" brushRef="#br0" timeOffset="136800.8239">13494 12080,'0'0,"0"0,0 0,-25-25,0 25,25 25,-49-25,49 25,-50-25,50 24,-25 1,25 0,0 0,0 25,25-26,-25 1,25 25,0-25,-1-1,1 1,-25 0,0-25,-25 25,1-25,24 0,-50 0,25-25,0 25,1-25,-1 25,0-25,25 1,-25 24</inkml:trace>
  <inkml:trace contextRef="#ctx0" brushRef="#br0" timeOffset="137093.8413">13519 12278,'24'0,"-24"0,0 0,25 0,-25 0,0 25,0-25,25 25,-25 0,25 0,0-1,-1 1,-24-25,25 0,0 0,-25 0,0 0,0-25,25 1,-25-1,0 25,0-25,0 0,0 0,25 1</inkml:trace>
  <inkml:trace contextRef="#ctx0" brushRef="#br0" timeOffset="137389.8579">14188 11881,'25'-24,"-25"-1,0 0,0 0,-25 25,0 0,1 0,-26 0,50 25,-25 0,0 24,1 26,24-26,0 51,0-1,0 0,0 0,0 1,0-1,0-25,0 25,-25-49,25 0,-25-1,25-49,0 0</inkml:trace>
  <inkml:trace contextRef="#ctx0" brushRef="#br0" timeOffset="137657.8733">14213 12005,'0'-24,"0"-1,0 25,-25-25,0 25,1 0,-1 25,0-25,25 49,-25 1,25 0,0 24,0 1,25 24,-25 0,0-25,0 1,0 24,0-49,0-1,0-24,0 0,0-25,-25 0</inkml:trace>
  <inkml:trace contextRef="#ctx0" brushRef="#br0" timeOffset="137881.8859">14213 12378,'25'0,"0"0,-1 0,-24 0,25 0,-25 24,25-24,-25 25,0-25,-25 25,25-25,0 0,0 0</inkml:trace>
  <inkml:trace contextRef="#ctx0" brushRef="#br0" timeOffset="138159.9022">14287 12154,'0'0,"0"25,0 0,0 0,25-25,-25 25,0-25,50 24,-50-24,25 0,0 0,-1 0,26 0,-25 25,0-25,-1 25,1 25,0-26,0 1,0 0,-25 25,24-26,-24-24,25 0,-25 0,25-24</inkml:trace>
  <inkml:trace contextRef="#ctx0" brushRef="#br0" timeOffset="138327.9119">14858 12105,'0'0,"-25"24,0-24,1 50,-26 0,0 24,1-49,24 49,-25-24,1 0,24-1,-25 1</inkml:trace>
  <inkml:trace contextRef="#ctx0" brushRef="#br0" timeOffset="139068.9539">14089 13469,'0'0,"-25"-25,25 25,-25 0,1 25,-1 0,0 24,0 1,0 0,1 24,24-24,0 49,0-25,24-24,1 24,25-24,-1-25,1-1,24-24,-24 0,24-24,1-26,-25 0,-26 1,26-26,-50 1,0 0,-25 24,0-24,-24 24,-26 25,26 0,-1 25,-24 0,49 25</inkml:trace>
  <inkml:trace contextRef="#ctx0" brushRef="#br0" timeOffset="139769.9943">14213 14883,'-25'0,"25"-50,-25 50,1-25,24 1,-50-1,50 25,-25 25,-24-25,49 49,-25-24,0 25,25 24,0 0,0 1,0 24,50-25,-26-24,26 0,0-1,-1-24,26-25,-26 0,26-49,-26 24,1-25,-25-24,0-1,-25-24,0 25,0-1,-25 1,0-1,-25 26,1 24,24 0,-25 25,25 0,-24 25,24-25,0 25,25 0,0-1,0 1</inkml:trace>
  <inkml:trace contextRef="#ctx0" brushRef="#br0" timeOffset="141004.0649">15280 13667,'24'25,"-24"-25,25 0,0 0,25 0,-25 25,-1-25,26 0,0 0,-1 0,-24 0,25 0,-1 0,-24 0,25 0,-26 0,1-25,-25 0,25 1,-25-1,0 0,-25 25,25-50,-25 26,1-1,-1 25,0-25,0 25,0 0,25 25,0 0,0-1,25 1,0 0,25 25,-26-26,1 1,0 0,-25 0,0 0,0-25,-25 24,0-24,1 0,-1 25,0-25,25 0,-25 0,0 0,25 0</inkml:trace>
  <inkml:trace contextRef="#ctx0" brushRef="#br0" timeOffset="141395.0873">16495 13494,'25'-50,"-25"25,-25 25,0 0,1 25,-1 0,0 25,0 24,25-24,0 24,25 0,0 1,24-26,1-24,0 0,24 0,0-50,-24 0,-25 0,24-24,-24-26,-25 1,-25 0,25-1,-49 26,-1-26,25 50,-24 1,24-1,0 25,25 0,0 0,0 25</inkml:trace>
  <inkml:trace contextRef="#ctx0" brushRef="#br0" timeOffset="141658.1023">17140 13469,'0'50,"-25"-1,0 1,1 24,-1 1,25-26,0 26,25-51,-1 1,26-25,0 0,-1 0,26-49,-26-1,1 0,-25-24,-25 0,0-1,-25 26,0-26,-25 50,1 1,-1 24,-24 24,24 1</inkml:trace>
  <inkml:trace contextRef="#ctx0" brushRef="#br0" timeOffset="142350.1419">15379 14932,'-25'0,"25"0,-25 0,25 0,0 0,25 0,0 0,0 0,24 0,-24 0,50 0,-26 0,26 0,-26 0,1 0,-1 0,-24-24,25 24,-25-25,-25 0,0 0,0 0,-25 1,25-1,-50 0,25 25,1 0,-26 0,50 0,-25 0,25 0,25 25,0 0,0-1,-1 1,1 0,25 0,-50-25,0 25,0-1,0 1,-50 0,25 0,1 0,-1-1,0-24,25 0,0 0</inkml:trace>
  <inkml:trace contextRef="#ctx0" brushRef="#br0" timeOffset="142682.1609">16545 14610,'-25'25,"25"-25,0 25,0-1,0 1,0 25,0-1,25 26,-25-1,0 1,0-26,0 50,0-49,0 0,-25-1,50-24,-25-25,0 0,0-25</inkml:trace>
  <inkml:trace contextRef="#ctx0" brushRef="#br0" timeOffset="142929.175">16743 14660,'0'0,"25"24,-25 1,0 0,0 25,0-1,0 1,0-1,0 26,0-26,0 1,0 24,0-24,0-25,0 0,25-1,-25-24,0 25,0-50,25 25</inkml:trace>
  <inkml:trace contextRef="#ctx0" brushRef="#br0" timeOffset="143337.1984">17115 14784,'0'0,"0"0,0 0,0 24,-25 1,25 25,-24-25,24 49,0-24,-25 24,25-24,25 24,-25-24,49-1,-24-24,25 0,-26-25,26-25,0 0,-1-24,1-1,-25-24,-25-1,24 26,-24-26,-24 26,24 24,-25-25,-25 25,25 25,-24 0,24 0,0 0,25-24,-25-1</inkml:trace>
  <inkml:trace contextRef="#ctx0" brushRef="#br0" timeOffset="144365.2572">17934 13643,'0'0,"0"24,0-24,0 0,0 25,0-25,-25 25,25 0,0 0,0-25,0 24,0 1,0 0,0-25,25 25,-25-25,0 0,0-25,25 0,-1 0,1 1,0-1,0-25,24 1,1-1,0 0,-1 1,1-1,-25 25,24 1,-24-1,0 25,0-25,-25 25,0 0,24 0,-24 0,0 0,0 0,0 0,0-25,0 25,0 0,25 0,-25 0</inkml:trace>
  <inkml:trace contextRef="#ctx0" brushRef="#br0" timeOffset="145154.3023">17983 14734,'0'0,"0"0,0 0,-24 0,24 0,0 0,24 25,-24-25,0 25,25-1,0 26,-25-25,25 24,24 1,-24 0,0-1,25 1,-26-25,1-1,0 1,0 0,0-25,-25 0,0-25,0 0,0 1,-25-26,25 0</inkml:trace>
  <inkml:trace contextRef="#ctx0" brushRef="#br0" timeOffset="145400.3163">18207 14635,'0'-25,"0"25,-25 25,25 0,-25-1,25 26,-25-25,0 24,25 26,-24-26,-1 1,25 24,-25-49,25 25,-25-1,25-24,0 0,0-25,0 0,0 0,25-25,-25 0</inkml:trace>
  <inkml:trace contextRef="#ctx0" brushRef="#br0" timeOffset="147270.4233">21059 12774,'0'25,"0"-25,25 25,-25-25,0 25,0 0,-25 24,25 1,0-1,0 26,0-1,0-24,-25 24,25-24,0 0,0-26,0 1,0 0,0 0,0-25,0 0,0 0,0 0</inkml:trace>
  <inkml:trace contextRef="#ctx0" brushRef="#br0" timeOffset="147828.4553">20836 14238,'0'25,"0"-25,-25 0,25 24,0 26,0 0,-25-25,25 49,0 0,0 1,0-1,25 1,-25-1,0-24,0-1,0 1,25-25,-25-25,0 24,0-48,0 24,0-50</inkml:trace>
  <inkml:trace contextRef="#ctx0" brushRef="#br0" timeOffset="148091.4703">21134 14337,'0'0,"24"25,-48 0,24 0,0 49,0-24,0 24,-25 0,25-24,0 24,-25 1,25-26,0 1,0 0,0-26,0-24,0 0,0 0,0-24</inkml:trace>
  <inkml:trace contextRef="#ctx0" brushRef="#br0" timeOffset="149450.548">21630 12626,'0'0,"0"0,-25 0,25-25,0 0,0 0,0 0,0 1,0-26,25 50,-25-50,0 26,24-1,-24 0,25 25,-25-25,0 25,25 0,0 0,0 0,24 0,1 0,0 25,-1-25,26 50,24-26,0 1,0 0,0 0,25-25,-24 25,24-25,-25 24,0-24,0 0,-49-24,24 24,-24 0,-25-25,0 25,-25 0,0 0,0 0,0 0,0 0,0 0,0 0,0 0,0 25,0-1,0-24,0 50,0-25,-25 0,0-1,25 1,0 0,0 0,-25 0,25-1,0-24,0 0,0 0,0 0</inkml:trace>
  <inkml:trace contextRef="#ctx0" brushRef="#br0" timeOffset="154109.8143">21952 13047,'-25'-25,"25"25,-24 0,-1 25,0 0,0 0,-24 49,24 1,0-1,0 25,25 1,0-1,0-25,25 1,25-51,-1 1,26-25,-26-25,26 1,-26-26,1-24,-25-1,-1 1,-24-25,0 24,-24 1,-1 24,-25 0,1 26,24 24,-25 0,25 24</inkml:trace>
  <inkml:trace contextRef="#ctx0" brushRef="#br0" timeOffset="154664.8463">21754 14362,'0'0,"0"-25,0 25,-25 0,0 0,25 25,-25 0,0 24,1 1,24 24,0 1,0-1,24 1,1-26,0 1,25-25,-1-1,26-24,-26-24,1-1,0-25,-1 1,-24-26,-25 1,0-1,0 1,-25 0,0 24,1 0,-26 25,25 1,0 24,1 0,-1 0,25 0</inkml:trace>
  <inkml:trace contextRef="#ctx0" brushRef="#br0" timeOffset="155286.8809">22820 13519,'0'-25,"0"25,-24 0,24 0,0 0,0 0,0 0,0 25,24-25,1 0,-25 0,50 24,-25-24,-1 0,26 0,-25-24,24 24,-24 0,0-25,0 25,-25-25,0 0,-25 0,25 25,-25-24,0-1,1 0,-1 25,0 0,25 0,0 0,25 0,-25 25,49-25,-24 25,0-25,0 24,0-24,-25 25,0 0,-25 0,0 0,0-1,0 26,1-25,-1 24,0-24,0 0,25 25,-25-50,25 24,0-24,25 0</inkml:trace>
  <inkml:trace contextRef="#ctx0" brushRef="#br0" timeOffset="155553.8971">23465 13171,'0'25,"25"0,-25 0,0 24,0 1,-25 0,25-1,0 26,-25-26,25 1,-24-1,48 1,-48-25,24 0,0-25</inkml:trace>
  <inkml:trace contextRef="#ctx0" brushRef="#br0" timeOffset="155877.9157">23589 13345,'0'0,"0"0,0 50,0-26,-25 26,25 0,0 24,25-24,-25 24,25-24,0-26,24 1,-24 0,25-25,-25-25,24 0,-24 1,0-1,-25-50,0 26,0-1,0 1,-25-1,0 0,0 26,1 24,-1-25,25 50,-25-25,0 24</inkml:trace>
  <inkml:trace contextRef="#ctx0" brushRef="#br0" timeOffset="156524.9527">22870 14585,'0'0,"25"-25,-25 25,0 0,25 0,-1 0,-24 25,25-25,0 0,0 0,0 0,-1 0,1 0,0 0,0 0,-25 0,25 0,-25-25,0 25,0-24,-25-1,0 0,25 0,-25 0,0 1,25 24,0 0,0 0,25 0,-25 0,25 24,0 1,0-25,-25 25,0 0,0 0,0-1,0-24,-25 25,0 0,0-25,25 25,-25-25,25 0,0 0,0 0,0 0</inkml:trace>
  <inkml:trace contextRef="#ctx0" brushRef="#br0" timeOffset="156801.9685">23391 14387,'0'25,"0"-25,0 24,0 26,0 0,-25-26,25 26,0 0,0-1,0 1,0-1,25 1,-25-25,0 24,0-24,0-25,0 0,0 0</inkml:trace>
  <inkml:trace contextRef="#ctx0" brushRef="#br0" timeOffset="157058.9829">23515 14436,'25'0,"-25"25,0 0,0 0,0 24,0-24,0 25,0-1,0 1,0 0,0-1,0 1,0-25,0 24,0-49,0 0,0 0,24-25</inkml:trace>
  <inkml:trace contextRef="#ctx0" brushRef="#br0" timeOffset="157390.0021">23688 14585,'0'0,"0"25,0 0,0 0,0-1,-24 26,24-25,0 24,24-24,-24 25,25-25,0-1,0 1,0 0,-1-50,26 25,-50-25,25-24,0 24,-25-25,25-24,-50 49,25-24,-25-1,25 25,-25 0,0 1,0 24,1 0,24-25</inkml:trace>
  <inkml:trace contextRef="#ctx0" brushRef="#br0" timeOffset="158503.0658">24160 13568,'0'0,"0"0,0 0,0 50,0-50,0 0,0 0,0 0,0 74,0-74,0 0,0 50,0-50,0 0,0 0,0 0,0 0,0 0,49 25,-49-25,50-50,-50 50,74-99,-24 74,-25-25,24 1,1 24,0-25,-50 50,49-24,-49 24,0 0,50-25,-50 25,0 0,0 0,0 0,0 0,0 0</inkml:trace>
  <inkml:trace contextRef="#ctx0" brushRef="#br0" timeOffset="159127.1015">24333 14585,'0'0,"0"0,-49-25,49 25,0 0,0 0,0 0,0 0,0 0,25 50,-25-50,49 74,-49-74,75 75,-51-26,-24-49,75 75,-75-75,49 74,-49-74,0 0,25 50,-25-50,0 0,0-50,0 50,0-74</inkml:trace>
  <inkml:trace contextRef="#ctx0" brushRef="#br0" timeOffset="159378.1159">24606 14486,'0'0,"0"-50,0 50,0 0,0 0,0 0,0 0,-49 50,49-50,-25 74,0-24,0 0,0 24,1-49,-1 49,25-74,-25 75,25-75,-25 49,25-49,0 0,0 0,0 0,0 0,0 0</inkml:trace>
  <inkml:trace contextRef="#ctx0" brushRef="#br0" timeOffset="160212.1636">21803 11733,'0'0,"0"-25,-24 25,-1 0,0 0,0 25,0-1,0 1,1 0,24 0,24 24,-24 1,25 0,0-1,0-24,0 25,0-26,-25-24,0 0,0 25,-25-50,0 25,0-49,0 24,0 0</inkml:trace>
  <inkml:trace contextRef="#ctx0" brushRef="#br0" timeOffset="160683.1905">21853 11832,'25'25,"0"24,-1-24,-24 0,25-25,0 0,-25 0,25 0,0 0,-25-25,24 0,-24 0,0 1,0-26,0 25,0 0,25 1,-25-26,0 25,25-24,0 24,24-25,-24 1,25-1,-1-24,-24 24,0 0,0 1,-25-1,0 25,0-24,-25 49,0 0,0 24,1 1,-1 25,25 24,-25 1,25 24,0 25,-25-25,25 25,0 0,0-25,0 1,0-26,0 1,-25-26,25-24,0-25,0-25</inkml:trace>
  <inkml:trace contextRef="#ctx0" brushRef="#br0" timeOffset="161081.2133">22423 11286,'0'-49,"0"-1,0 0,0 50,-24 0,-1 50,25 0,-25 24,25 0,0 26,0 24,0 0,0 0,0-25,0 25,0-50,-25 1,25-26,0-24,0-25,0 0,-25-25,25-24,0-26,0 26,25-26,-25 1,25 24,0 25,0 1,-25 24,24 0,1 24,-25 1,25 0,-25 0,0-25,0 0,0 0,0-25,0 0</inkml:trace>
  <inkml:trace contextRef="#ctx0" brushRef="#br0" timeOffset="161269.2239">22498 11609,'0'0,"0"0,0 24,0 1,0 25,25-25,-25 24,24-24,1 0,0 0,0-1,0 1,-1-25,1 25,0-50,25 25,-25 0,-1-25</inkml:trace>
  <inkml:trace contextRef="#ctx0" brushRef="#br0" timeOffset="161681.2476">22845 11559,'0'0,"0"0,0 0,0 25,0-25,0 0,0 0,0 25,0-25,0 0,0 0,0 0,0 0,0 24,-25-24,1 25,24 0,-25 0,25 24,-25-24,0 25,0-1,0 1,1-25,24 24,-25-24,25 0,0 0,0-25,-25 0,25 0</inkml:trace>
</inkml:ink>
</file>

<file path=ppt/ink/ink4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20:47.346"/>
    </inkml:context>
    <inkml:brush xml:id="br0">
      <inkml:brushProperty name="width" value="0.05292" units="cm"/>
      <inkml:brushProperty name="height" value="0.05292" units="cm"/>
      <inkml:brushProperty name="color" value="#FF0000"/>
    </inkml:brush>
  </inkml:definitions>
  <inkml:trace contextRef="#ctx0" brushRef="#br0">11162 1538,'0'0,"-25"25,25-25,0 24,0-24,0 25,0-25,0 25,0 25,25-25,0 24,0-24,0 0,-1 24,-24-24,25 0,-25 0,0 0,0-1,-25 1,1 0,-1 0,0-25,0 0,25 0,-25-25,25 0,-25-24,25 24</inkml:trace>
  <inkml:trace contextRef="#ctx0" brushRef="#br0" timeOffset="158.0089">11088 1587,'24'0,"-24"0,25 0,-25 0,25 0,0 0,0 0,24-24,-24 24,25-25,-25 0,-25 0,24 0</inkml:trace>
  <inkml:trace contextRef="#ctx0" brushRef="#br0" timeOffset="435.0249">11509 1290,'0'0,"0"0,50-25,-50 25,0 25,-25 0,25-1,0 1,0 25,0-1,0 26,0-1,-25 26,25-26,0 50,0-50,-24 26,24-26,-25 0,25 1,-25-26,25 26,-25-75,25 25</inkml:trace>
  <inkml:trace contextRef="#ctx0" brushRef="#br0" timeOffset="714.0408">11584 1910,'0'25,"0"-25,0 49,0 1,0 0,0-26,0 26,0 0,0-1,0-24,0 25,0-26,0 1,0 0</inkml:trace>
  <inkml:trace contextRef="#ctx0" brushRef="#br0" timeOffset="1007.0574">11757 2084,'0'0,"0"0,0 24,0 1,0 0,0 0,0 0,0-1,25 1,-25-25,25 0,0 0,0 0,-1-25,1 1,-25-26,25 25,-25 0,-25 1,0-1,25 0,-49 25,49 0,-50 0,50 0,-25 0</inkml:trace>
  <inkml:trace contextRef="#ctx0" brushRef="#br0" timeOffset="2785.1593">24209 2009,'0'0,"0"0,25-74,-25 74,0 0,-25-50,25 50,0 0,-49-49,49 49,0 0,-50-25,50 25,0 0,0 0,0 0,0 0,0 74,0-74,25 50,-25-50,50 99,-50-99,24 74,-24-74,0 75,0-75,-24 74,-1-74,0 25,0 0,0 0,1-25,24-25,-25 25,0-25,25 0</inkml:trace>
  <inkml:trace contextRef="#ctx0" brushRef="#br0" timeOffset="2973.17">24011 1860,'0'-24,"0"24,0 0,0 0,0 0,50-50,-50 50,49 0,-49 0,50-50,-50 50,74-24,-74 24,50-50,-50 50,0 0</inkml:trace>
  <inkml:trace contextRef="#ctx0" brushRef="#br0" timeOffset="3807.2178">24333 2009,'0'0,"0"0,25 0,-25 0,0 0,50 0,-50 0,0 0,49-25,-49 25,0 0,50-49</inkml:trace>
  <inkml:trace contextRef="#ctx0" brushRef="#br0" timeOffset="4197.2401">24606 1612,'0'0,"0"0,0 0,0 0,0 0,0 50,0-50,0 99,-25-49,25 24,-24 1,24-1,0 0,24-24,-24-50,50 99,-50-99,50 0,-50 0,74 0,-74 0,25-74,-25 74,25-50,-25 50,-25-49,25 49,-50-25,50 25,-99 0,99 0,-25 0,25 0</inkml:trace>
  <inkml:trace contextRef="#ctx0" brushRef="#br0" timeOffset="4445.2542">24904 1488,'0'0,"0"0,0 0,0 0,25 75,-50-26,25 1,-25 49,0-24,0 24,1 25,-1-25,0 0,0 0,0-24,1 24,-1-49,0 24,25-74</inkml:trace>
  <inkml:trace contextRef="#ctx0" brushRef="#br0" timeOffset="4686.268">24705 2530,'0'0,"50"0,-50 0,0 50,0-50,0 74,0-74,0 75,0-26,0 1,0-50,0 74,0-74</inkml:trace>
  <inkml:trace contextRef="#ctx0" brushRef="#br0" timeOffset="4979.2846">24854 2729,'0'0,"0"0,0 0,0 0,25 49,-25-49,25 99,-25-99,0 75,0-75,50 25,-50-25,49 0,-49 0,50-50,-50 50,25-74,-25 74,24-100,-24 100,-24-74,24 74,-50-50,50 50,-50 0,50 0,-49 25,49-25,-50 25</inkml:trace>
  <inkml:trace contextRef="#ctx0" brushRef="#br0" timeOffset="7332.4194">11038 11013,'0'0,"-25"25,25 0,-25 0,1-1,24 26,-25 0,0 24,0-24,0 24,25-24,0-1,0 1,25 0,0-26,0 1,0-25,-1 0,1-25,0 25,0-24,0-1,-25 0,0-25,-25 26,0-1,25 0,-50 25,26 0,-1 0,0 25,-25-25,50 0</inkml:trace>
  <inkml:trace contextRef="#ctx0" brushRef="#br0" timeOffset="7553.432">11112 11311,'25'0,"0"0,-25 0,25 0,0 25,0-25,-1-25,1 25,0 0,0 0,0-25,-25 25,0 0,24 0,-24 0,-24-25</inkml:trace>
  <inkml:trace contextRef="#ctx0" brushRef="#br0" timeOffset="7793.4457">11385 11137,'25'0,"-25"0,0 0,0 0,0 0,0 0,25 0,-25 0,0 25,0 0,-25 25,25-1,0-24,0 25,-25-1,25 1,0-1,0 1,-24 0,24-26,0 1,0-25</inkml:trace>
  <inkml:trace contextRef="#ctx0" brushRef="#br0" timeOffset="8320.4754">11311 11112,'0'0,"0"0,0 0,0 0,25 0,-25 0,25 0,-25 25,0-25,24 0,-24 0,0 0,25 0,0 0,-25 0,25 0,0 0,-25 0,24 0</inkml:trace>
  <inkml:trace contextRef="#ctx0" brushRef="#br0" timeOffset="8678.4964">11609 11013,'0'-25,"0"25,24 0,-24 0,0 25,-24 0,24 25,0-26,0 26,-25 25,25-1,-25 0,0 1,0 24,1-25,24 26,-25-51,0 26,25-26,0 1,-25-25,25-1,0-24,25 25</inkml:trace>
  <inkml:trace contextRef="#ctx0" brushRef="#br0" timeOffset="8898.509">11609 11633,'0'25,"0"0,24 25,-48-26,24 1,0 25,0-25,0 24,0-24,0 0,0-25,0 25,24-25,-24-25,25 25</inkml:trace>
  <inkml:trace contextRef="#ctx0" brushRef="#br0" timeOffset="9122.5218">11807 11757,'25'-24,"-25"24,0 0,0 24,0 1,-25 0,25 0,0 24,0-24,25 0,-25 0,25-25,-1 0,-24-25,25 0,0 0,-25-24,25-1,-50 25,25-24,-25-1,0 1,1 24</inkml:trace>
  <inkml:trace contextRef="#ctx0" brushRef="#br0" timeOffset="9763.5584">11311 11361,'0'0,"0"0,0 0,0 0,0 0,0 24,0-24,0 0,0 0,0 0,0 0,0 0,0 0,25 0,-25 0,25 0,-25 25,24-25,1 0,0 0,-25 0,25 0,-25 25,25-25,-25 0,0 0,0 0,0 0,0 0,0 0,0 0,0 0,0 0</inkml:trace>
  <inkml:trace contextRef="#ctx0" brushRef="#br0" timeOffset="10826.6192">24036 10716,'0'24,"0"1,0 0,-25-25,25 25,0 24,-25-24,25 25,0-25,0 24,0 1,0-25,0-1,0 1</inkml:trace>
  <inkml:trace contextRef="#ctx0" brushRef="#br0" timeOffset="11138.6371">24160 10790,'0'0,"0"0,0 0,-50 50,50-1,0 1,-25-25,25 24,0-49,25 99,-25-99,50 25,-50-25,49 0,-49 0,50-25,-50 25,25-74,-25 74,0-99,0 99,0-75,0 75,-25-49,25 49,0 0,-25-50,25 50</inkml:trace>
  <inkml:trace contextRef="#ctx0" brushRef="#br0" timeOffset="11415.6528">24457 10666,'0'0,"0"0,0 0,0 0,0 0,0 50,0-50,0 99,-24-50,24 1,-25 24,0 1,25-1,-25-24,0 24,1 1,24-26,-25 1,25-50,0 74,0-74,0 0,0 0</inkml:trace>
  <inkml:trace contextRef="#ctx0" brushRef="#br0" timeOffset="11657.6667">24457 11112,'0'0,"0"0,0 0,0 0,25 75,-25-75,-25 99,25-99,0 75,0-75,0 74,0-74,0 0,0 0,50 25,-50-25,0 0</inkml:trace>
  <inkml:trace contextRef="#ctx0" brushRef="#br0" timeOffset="12014.6872">24681 11212,'0'0,"0"0,0 0,0 0,0 0,0 0,-50 74,50-74,0 50,0-50,25 74,-25-74,0 0,49 50,-49-50,50-25,-50 25,50-25,-50 25,49-74,-24 24,0 1,-25-1,0 50,0-75,0 75,-25-49,25 49,-74 0,49 25,-25-1,1 1,49-25</inkml:trace>
  <inkml:trace contextRef="#ctx0" brushRef="#br0" timeOffset="61621.5245">22647 2853,'0'0,"24"0,-24 0,0 0,0 0,0 0,0 0,-24 0,24 0,0 24,-25-24,25 25,-25-25,0 25,0-25,25 25,-24 0,24-25,0 0,-25 0,25 0,0 0,0 0,0 0,0 0,0 0,0 24,0-24,0 0,0 0,0 25,0-25,0 25,0-25,0 25,0-25,0 0,0 0,0 0,0 0,-25 25,25-25,0 24,0-24,0 25,0-25,-25 0,25 0,0 25,0-25,0 0,0 0,0 0,0 0,0 0,0 0,0 0,-25 0,25 0,0 0,25 0,-25 0,25 0,-25 0,0 0,25 0,-25 0,25 25,-1-25,1 0,-25 0,25 0,-25 0,25 25,-25-25,0 0,25 0,-25 0,0 0,0 0,0 0,0 0,0 0,24 0,-24 0,0 0,0-25,0 0,0 25</inkml:trace>
  <inkml:trace contextRef="#ctx0" brushRef="#br0" timeOffset="62200.5577">22523 3076,'0'0,"0"0,0 0,-25-25,25 25,0 0,0 0,0 0,0 0,0 0,25 0,-25 0,24 0,-24 0,25 0,0 0,0 25,0-25,-1 0,26 0,0 0,-25 0,24-25,1 25,-1 0,26 0,-26-25,1 25,0 0,-26 0,26 0,-25-25,0 25,-1 0,-24 0,0 0,25 0,-25 0,0 0,0 0,0 0,0 0,0 0,0 0,0 0,0 0,0 0,0 0,0 0,0 0,0 0,0 0,0-24,0 24</inkml:trace>
</inkml:ink>
</file>

<file path=ppt/ink/ink4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1:34:49.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0 54,'7'15'32,"-7"-15"-9,8 6-23,-8-6-19,0 0-13,0 0 0</inkml:trace>
</inkml:ink>
</file>

<file path=ppt/ink/ink4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7:51:49.425"/>
    </inkml:context>
    <inkml:brush xml:id="br0">
      <inkml:brushProperty name="width" value="0.05292" units="cm"/>
      <inkml:brushProperty name="height" value="0.05292" units="cm"/>
      <inkml:brushProperty name="color" value="#FF0000"/>
    </inkml:brush>
  </inkml:definitions>
  <inkml:trace contextRef="#ctx0" brushRef="#br0">16594 3969,'0'0,"0"0,0 0,0 0,25 25,0-25,0 0,0 0,24 24,1-24,24 0,1 0,-1 0,25 0,0 0,1 0,-1 0,0 0,-24 0,-1-24,-24 24,24 0,-49 0,0 0,-1 0,-24 0,0 0,-24 0</inkml:trace>
  <inkml:trace contextRef="#ctx0" brushRef="#br0" timeOffset="333.0191">16892 4192,'0'0,"0"0,0 0,0 25,50-25,-50 0,49 25,-24-25,25 0,24 0,-24 24,24-24,-24 0,24 0,-24 0,-1 0,-24 0,0 0,0 0,0 0,-25 0,0 0,0 0,0 0</inkml:trace>
  <inkml:trace contextRef="#ctx0" brushRef="#br0" timeOffset="32409.8538">6648 8136,'0'0,"0"0,0 0,0 0,0 0,0 0,0-25,0 25,0 0,0 0,0 0,0 0,0 0,0 0,0 0,24 0,1 25,-25-25,25 0,0 25,0-25,-1 0,1 0,25 0,-25 25,0-25,-1 0,26 24,-25-24,0 0,24 25,1-25,-25 0,24 0,1 0,24 0,-24-25,-1 25,1 0,24 0,1-24,-26 24,51-25,-26 25,0 0,1 0,-1 0,1 0,-1 0,1 25,-1-25,25 24,-24 1,-1-25,0 25,1 0,24 0,0-1,-24-24,49 25,-25-25,25 25,-25-25,50 0,-25-25,25 25,25-25,-26 1,26-1,-25-25,24 1,1-1,-25-24,0-1,0 1,-1-1,1 1,-25-25,-25 24,25 1,-49-25,-1 24,1 1,-26-1,-24-24,0 25,-25-1,0 1,-25 24,-24-24,-1 24,-25 1,1-1,0 0,-1 1,-24 24,0-25,-25 1,0 24,25-25,-50 26,25-26,-25 25,0 0,0 1,0-1,1 0,-26 0,25 0,-25 1,26-1,-26 25,0-25,26 25,-26-25,0 25,1 0,-1 0,0 0,-24 25,24 0,1 0,24 24,-25 1,1 24,24 1,0-1,0 25,25 0,-25 25,50 0,-25 1,25-1,24 24,1 1,24 0,26 0,-1-25,25-25,0 0,25-49,24 0,26-50,-1-50</inkml:trace>
  <inkml:trace contextRef="#ctx0" brushRef="#br0" timeOffset="33081.8922">10443 4961,'25'25,"-25"24,24 1,-24 24,25 1,-25 24,0 0,0 0,0-24,0 24,0-49,0-1,0 1,25-50,-25 0,25-25,0 0,-1 0,26-24,-25 24,24 25,1 0,0 25,-1 0,-24 24,25 1,-26 0,-24-1,0 1,-24-25,-1 24,0-24,-25-25,1 0,-1-25,1 0,-1 1,25-1,-24 0,24-25,25 26,0-1,0 0,49 0,-24-25</inkml:trace>
  <inkml:trace contextRef="#ctx0" brushRef="#br0" timeOffset="33230.9007">11212 5507,'49'24,"-24"1,0 0,-25 25,0-1,0 1,0-1,25 26,-25-50,0 0,0-25,25-25</inkml:trace>
  <inkml:trace contextRef="#ctx0" brushRef="#br0" timeOffset="33396.9102">11361 4812,'-25'25,"25"-25,0 25,0 0,0-1</inkml:trace>
  <inkml:trace contextRef="#ctx0" brushRef="#br0" timeOffset="33706.928">11410 5879,'0'0,"25"-25,-25-25,25-24,-25-1,25 1,-25 24,24-24,-24 49,25 0,-25 50,25 0,0 25,0-1,24 1,-24-1,25 1,-26 0,1-26,25-24,-50 0,25-49,-25 24,0-49,-25 24,25-24,0 24</inkml:trace>
  <inkml:trace contextRef="#ctx0" brushRef="#br0" timeOffset="34060.9482">11956 5705,'49'-25,"-24"0,0-49,-25 0,25-1,0 1,-1-25,-24 49,25-24,0 24,0 25,0 25,0 25,-1 25,1 24,25-24,-25 24,-1 0,1 1,0-26,-25-24,0 0,0 0,0-25,-50-25,26 0,-1 25,-25-49,25 24,-24-25,49 25,-25-24,0 24,25 0</inkml:trace>
  <inkml:trace contextRef="#ctx0" brushRef="#br0" timeOffset="34770.9888">12477 5283,'25'50,"-1"0,-24-1,0 26,25-26,-25 1,25-25,-25-1,0-24,0-24,0-1,25-25,-25-24,25-1,-25-24,24 0,1 0,0 49,-25-24,25-1,0 51,-25 24,0 24,0 1,0 25,0 24,0 1,0-1,0 0,0 1,0-26,24 1,1-25,-25-25,25 0,0-25,0 0,-25-24,0 24,24-25,-24 25,0 1,25-1,-25 25,0 0,25 25,0-25,0-25,-1 25,1-25,25 0,-50-24,25-1,-1 0,-24 1,25 24,-25-25,0 50,0 0,0 50,25 0,0-1,0 50,0 1,-1-1,1 25,0-25,0 0,-25-24,0-1,0-24,-25-1,0-24,0 0,1-50,-26 25,25-25,0 1,0-1,1 25,24-50,-25 25</inkml:trace>
  <inkml:trace contextRef="#ctx0" brushRef="#br0" timeOffset="76310.3647">6945 8657,'0'-25,"0"25,0-25,0 25,0 0,0 0,0 0,0 0,0 0,0 0,0 25,0 0,0-25,0 25,50-25,-25 0,24 0,51 0,-26 0,25 0,50 0,-25-25,25 25,24-25,1 25,25 0,-26-25,50 25,-24-25,-1 25,1-24,24-1,-25 25,1-25,-25 25,-1-25,1 25,-25-25,-25 1,0 24,-25-25,-25 0,1 25,-26-25,-24 25,0 0,0-25,-25 25,0 0,0 0,0 0,0 0,0-24,0-1,0 25,25 0,-25-25,0 0,0 25,0-25,0 1,-25-1,0 25,0-25,-25 0,26 25,-26-25,25 25,-24-24,49 24,-25 0,25 0,0 24,25 1,-1-25,1 25,0 0,25 0,24-1,-24 1,-1 0,26 25,-26-26,1 1,0 0,-26 25,1-26,-25 26,-25-25,1 24,-26 1,0 0,26-26,-51 26,26 0,-1-26,0 1,25 0,1 0,-1 0,25-1,0-24,25 25,-25 0,24-25,-24 25</inkml:trace>
  <inkml:trace contextRef="#ctx0" brushRef="#br0" timeOffset="118286.7656">9872 13345,'0'0,"0"0,0 0,0 0,0 0,0 0,0 0,0 0,25 0,0 0,0 0,-25 0,49 0,1 0,-25-25</inkml:trace>
  <inkml:trace contextRef="#ctx0" brushRef="#br0" timeOffset="119087.8115">16520 13543,'0'0,"25"0,-25 0,25 0,-1 0,1-24,0 24,0 0,24-25,-24 25,-25 0,50-25</inkml:trace>
  <inkml:trace contextRef="#ctx0" brushRef="#br0" timeOffset="131389.5151">6747 7888,'-25'0,"0"25,-24-25,49 24,-50-24,50 25,-25-25,25 25,0-25,0 0,25 0,0 25,24-25,1 0,24 25,1-25,-1 0,1 0,-26 25,26-25,-26 0,-24 0,0 0,-25 0,0 0,-25 0,-24 0,24-25,-50 25,26-25,-26 25,1-25,24 25,-24 0,24 0,-24-25,49 50,0-25,25 0,25 25,25-25,-1 0,26 25,-1-25,25 0,-24 0,-26-25,26 25,-26 0,-24 0,-25-25,0 25,-25 0,-24 25,-26-25,26 25,-26 0,1-1,-25-24,49 50,25-50,0 25,50-25,0 25,25-25,24 0,1 0,-1 0,0 0,-24-25,-50 25,0 0,0 0,-50 0,-24 0,24 0,-24 0,24 0,1 25,-1-25,50 0,0 0,25 0,0 0,-1 0,26 0,-25 0,0 0,0 0,-25 0,0 0,0 0,0 0,-25 0,25 0,-25 0,25 0,-25 0,25 0,0-25,0 25,0 0</inkml:trace>
  <inkml:trace contextRef="#ctx0" brushRef="#br0" timeOffset="132148.5583">6871 8062,'0'0,"0"24,0 1,0-25,0 0,0 0,0 0,0 0,0 0,0 0,0 0,0 0,0 0,0 0,0 0,0 0,0 0,0 0,0 0,0 0,0 0,0 0,0 0,0 0,0 0,0 0,0 0,0 0,0 0,0 0,0 0,0 0,0 0,0 0,0 0,0 0,0 0,0 0,0 0,0 0,0 0,0 0,0 0,0 0,0 0,0 0,0 0,0 0,0 0,0 0,0 0,0 0,0 0,0 0,0 0,0 0,0 0,25 25,-25-25,0 0,0 0,0 0,0 0,0 25,0-25,-25 0,25 0,0 0</inkml:trace>
  <inkml:trace contextRef="#ctx0" brushRef="#br0" timeOffset="132871.5998">6896 6598,'25'-50,"-1"1,1-1,0 25,-25 1,25-1,-25 0,0 25,0 25,0 0,-25-1,25 51,-25-26,0 51,1 24,-1 0,-25 25,25-25,-24 24,-1 1,25-25,0-25,1 25,-1-49,0-1,25-24,0 24,-25-49,25 25,0-50,0 25,0-25,25 24,-25-24,0 0,0 0,25 0</inkml:trace>
  <inkml:trace contextRef="#ctx0" brushRef="#br0" timeOffset="135548.753">9922 13419,'0'0,"0"0,0 0,0 0,0 0,0 0,0 0,0 0,-25 0,25 0,0 0,0 0,0 0,25 0,0 0,-1 0,1-24,25 24,-25-25,24 25,-24-25,0 25,25 0,-50-25,24 25,-24 0,0 0,-24 0,24 0,-25 0,-25 0,25 0,1 0,-26 0,0 0,25 0,1 0,-1 25,25-25,0 0,0 25,0-25,25 0,-1 0,26 0,-25 0,25 0,-26-25,1 25,0 0,-25 0,0 0,0 0,0 0,0 0,-25 0,25 0,-25 0,25 0,0 0,0 0,0 0,0 0</inkml:trace>
  <inkml:trace contextRef="#ctx0" brushRef="#br0" timeOffset="138682.9322">11088 13345,'0'0,"0"0,24 0,-24 0,0 0,0 0,0 0,0 25,0-25,25 0,-25 25,0-25,0 24,0-24,0 0,25 0,-25 25,0-25,0 25,0-25,25 0,0 25,-25-25,0 0,25 25,-1-25,-24 0,25 0,0 0,0 24,0-24,-1 0,-24 0,25 0,0 25,-25-25,25 0,0 25,-25-25,24 0,1 0,0 0,0 25,0-25,-25 0,49 0,-49 25,50-25,-50 0,49 24,-24-24,0 0,0 0,0 25,-1-25,1 0,0 0,0 0,24 25,-24-25,25 0,-25 0,-1 0,26 0,0 0,-25 0,24 0,-24 0,0 0,24 0,-24 0,25 0,-25 0,-1 0,1 0,0 25,0-25,0 0,-1 0,1 0,0 0,25 25,-26-25,26 0,-25 0,0 0,24 0,-24 0,25 0,-26 0,1 0,25 0,-25 0,-1 0,26 0,-25 0,25-25,-26 25,1 0,0 0,25 0,-26 0,1 0,25-25,-25 25,-1 0,26 0,-25 0,24 0,1-25,0 25,-1 0,1 0,-1 0,26 0,-26 0,1-25,24 25,-24 0,24 0,-24 0,25 0,-1 0,-24 0,24 0,-24 0,24 0,0-24,1 24,-26-25,26 0,-1 25,-24-25,-1 0,1 25,0-24,-26-1,1 25,0 0,0-25,-25 25,0 0,25 0,-25 0,0 0,0 0,0 0,0 0,0 0,0 0,0 0,0 0,0 0,0 0,0 0,0 0,0 0,0 0,-25-25,25 25,-25 0,25-25,0 25,-25 0,0 0,1-24,24-1,-50 0,50 25,-50-25,26 0,-1 1,0 24,-25-25,50 25,-24 0,-1 0,25 0,0 0,25 0,-25 0,24 25,1-1,0-24,25 25,-26-25,26 25,0 0,-26-25,1 25,0-25,25 24,-25-24,-1 0,-24 25,25-25,-25 0,25 25,-25-25,0 0,0 0,0 0,0 0,0 0,0 0,0 0,0 0,0 0,0 0,-25 0,0 25,25-25,-24 25,-1-1,-25-24,25 50,0-50,-24 25,24 24,-25-24,26 0,-1 0,25 0,-25-1,25-24,0 25,0-25,-25 0,25 0,0 0,0 0,0 0,0 0,0 0,0 0,0 0,0 0,0 0,0 0,0 0,0 0,0 0,0-25,0 1,0-1,0 0,0-25,0 1,0-1,0 1,-25-1,25 0,0 26,0-1,0 0,-24 25,24 0,0-25,0 25,0 0,0 0,0 0,0 0,0 25,0-25,24 25,-24 0,0-1,25 26,0 0,-25-26,25 26,0-25,-1 24,-24-24,25 25,0-25,-25-25,0 24,0-24,-25 0,25 0,0 0,-25-24,25 24,0-25,0-25,0 1,0-1,25 25,-25-24,25-1,-25 0,0 50,0-24,0-1,0 25,0 0,0 0,0 25,0-1,-25-24,25 50,0-25,-25 0,25 24,0-24,0-25,0 0,0 0,0 0,0 0,25-25,-25 0,25-24,-25 24,0 0,25 0,-25 1,0 24,0 0,0 0,0 0,0 0,0 0,0 0,25 24,-25-24,0 0,24 0,1 0,-25-24,25 24,-25 0,0 0,0 24,0-24,0 0,-25 25,25-25,0 0,0 25,0-25,0 0,0 0,25-25,-25 25,25-25</inkml:trace>
  <inkml:trace contextRef="#ctx0" brushRef="#br0" timeOffset="142899.1734">7565 7962,'0'25,"0"-25,0 0,0 0,25 0,0 0,25 0,-26 0,51 0,-26 0,1 0,0-25,-1 25,1 0,-25 0,0 0,-25 0,-25-25,0 25,-50 0,26 0,-26 25,1-25,-25 25,24 0,26 0,-26 0,51-1,-1 1,25-25,25 0,-1 0,26 0,0 0,24-25,-49 25,24-24,1 24,-25 0,-25 0,-25 0,0 0,0 24,-24-24,24 25,0-25,0 25,25-25,50 0,-25 0,49-25,1 25,-1 0,-24 0,24 0,-49 0,0 0,-50 25,0-25,-49 25,24 0,-24-1,24 1,-24 0,49 0,0 0,25-25,25 0,24 0,26 0,-26 0,26 0,-26-25,-24 25,-25 0,-25 25,1-25,-51 24,26 1,-26 0,1 0,49 0,0-1,50 1,0-25,24 0,26-25,-1 25,-24 0,-1-24,-24 24,-25 0,-25 24,1 1,-26-25,0 25,1-25,-1 25,25-25,25 0,0 0,0 0,25 0,25 0,-25-25,24 0,-24 0</inkml:trace>
  <inkml:trace contextRef="#ctx0" brushRef="#br0" timeOffset="144536.267">8111 6300,'0'0,"0"0,0 0,0 0,0 0,0-24,0 24,0 0,0 0,0 0,0 24,0-24,-25 25,25 25,-24-1,-1 26,0 24,-25 25,1 25,-1 0,0 24,26 1,-26-25,0 0,1 24,24-49,0-24,0-1,25-25,-24 1,-1-51,25 26,0-25,0-25,0 25,0-25,0 0,-25 0,25 0,25 24,-25-24,0 25,0 0,0-25,0 0,25 0,-25 0</inkml:trace>
  <inkml:trace contextRef="#ctx0" brushRef="#br0" timeOffset="183020.4682">17983 12551,'-24'0,"24"0,0 0,0 0,24 0,-24 0,25-25,0 25,0-24,0-26,-1 50,1-50,-25 26,25-26,-25 25,0 0,-25 25,0-24,1 24,-1 0,0 24,0 1,0 25,1-1,-1 1,25 0,0 24,25-24,-1-1,1 1,0-25,0-1,0-24,-1 0,26-24,-25-1,0-25,-1-24,1 24,0-24,0 24,0 25,-25-24,0 49,0 25,24-1,-24 1,0 0,0 25,0-26,25 1,0-25,0 0,0-25,24 1,-24-1,-25 0,50 25,-50 0,0 0,0 25,0 0,0-1,0 26,0-25,0-25,0 25,0-25,25-25,-1 25,1-50,0 25,0-24,24 24,-49-25,25 26,-25 24,25 24,-50-24,25 50,0-25,-25 24,25 1,25-25,-25-25,25 0,25 0,-26-25,1-25,25-24,-25 0,-25-26,24 1,-48-25,24 25,-25-25,0 49,0-24,0 50,1 24,24 0,-25 25,25 25,0 0,25-1,-25 26,24 0</inkml:trace>
  <inkml:trace contextRef="#ctx0" brushRef="#br0" timeOffset="183920.5197">18827 12898,'0'0,"25"25,-25-25,0 25,0-25,0 25,0 24,0-24,0 25,-25-25,0 24,-25-24,26 25,-51-25,1-1,-1 1,-24 0,-25 0,0-25,0 0,0 0,0-25,25 0,0 25,24-25,25 1,1 24,24 0,25 0,0 0,0 0,0 0,0 0,0 0,25 0,-25 0,0 24,0-24,0 0,0 0,0 0,0 0,0 0,25-24,-25 24,24-25,1 25,-25 0,0-25,25 0,0 25,-25-25,-25 25,25-25,-25 1,0 24,-24-25,24 25,-25-25,1 25,-1 0,25 0,1 25,-1-25,0 25,25-1,0 1,25 25,0-25,24 24,-24-24,25 25,-1-25,1-1,-25 1,-1 0,1 0,-25-25,25 25,-25-1,0 1,0-25,0 25</inkml:trace>
  <inkml:trace contextRef="#ctx0" brushRef="#br0" timeOffset="184514.5537">17462 16371,'0'0,"0"-25,25 25,0 0,25-25,-1 25,26 0,-1-24,1 24,49 0,-25 24,25-24,-25 0,25 0,-25 0,1 0,-26-24,0 24,1 0,-26 0,-24 0,0 24,-25-24,0 25,0-25,0 0</inkml:trace>
  <inkml:trace contextRef="#ctx0" brushRef="#br0" timeOffset="189770.8531">12353 6871,'0'25,"-25"0,0-25,0 0,1 24,24-24,24 25,1 0,0-25,25 25,24-25,0 25,26-25,-1 0,25 24,0-24,0 25,0-25,-25 0,0 0,-24 0,-1 0,-24 0,-1 0,-24 0,-25-25,25 1,-25 24,-25-25,0 0,-24-25,24 26,-25-26,1 50,-26-25,26 0,-1 0,1 25,49 0,0 0,0 0,49 25,1 0,24-25,1 25,-1 0,0 0,-24-1,-25 1,0 25,-25-25,-25 24,-25 1,1-1,-26 1,26 0,-1-1,0-24,26-25,-1 25,25-25,25-25,-1 0</inkml:trace>
  <inkml:trace contextRef="#ctx0" brushRef="#br0" timeOffset="190182.8779">14163 6796,'25'-24,"0"48,-25-24,50 25,-26 0,1 0,0 0,0 24,0 1,-25 0,25-26,-25 26,24 0,-24-26,0 1,0 0,0-25,-24-25,-1 0,0 25,-25-49,1 24,-1 0,-24 0,-1 25,26 25,-1 0,0 25,50-26,-24 26,48 0,1-1,25-24,-1-25,1 25,24-50,1 0,-1 0</inkml:trace>
  <inkml:trace contextRef="#ctx0" brushRef="#br0" timeOffset="190404.8903">14808 6747,'0'-25,"0"25,0 25,-24 0,-1-1,-25 26,1 0,24 24,0 1,0-26,0 26,1-51,48 26,-24 0,25-26,0-24,25 25,-26-25,26-25,0 1</inkml:trace>
  <inkml:trace contextRef="#ctx0" brushRef="#br0" timeOffset="190660.9052">15106 6871,'0'0,"-25"0,0 25,1 0,-1-1,0 26,-25 0,26-26,-1 26,25 0,0-26,0 26,0-25,25 24,-1-49,26 25,-25-25,24 0,-24 0,25-25,-25 1</inkml:trace>
  <inkml:trace contextRef="#ctx0" brushRef="#br0" timeOffset="191270.9401">15230 7119,'0'0,"-25"0,50 0,-25 0,25 25,0-25,24 25,-24-25,25 0,-1 0,-24-25,0 0,0 0,-25 0,0 1,0-1,-25 0,0 0,0 25,1 25,-1 0,-25 0,50-1,0 26,0 0,0-1,50-24,-25 0,-1 0,1-1,25-24,-25 25,-1-25,1 0,0 25,-25 0,25 24,0 26,-25-26,24 51,1-1,0-25,-25 25,25-24,-25-1,25-24,-50-50,25 0,0-50,-25-24,25-25,0-25,0-25,25 0,0 0,-25 0,49 25,-24 50,25 0,-26 49,1 0,25 50,-25 0,-25-1,24 26,-24 0,-24-26,24 1,-25 0,25 0,-25-25,0-25,25 0,0 0</inkml:trace>
  <inkml:trace contextRef="#ctx0" brushRef="#br0" timeOffset="191504.9533">16197 6201,'25'-25,"-25"25,25 25,-25-25,0 75,0-1,0 0,-25 26,25 24,-25 0,25 0,-24 0,24 0,-25-25,25 0,0-49,25-1,-1-49</inkml:trace>
  <inkml:trace contextRef="#ctx0" brushRef="#br0" timeOffset="192065.9853">16073 6697,'-24'25,"24"25,24-1,26 1,0 0,24-1,0-24,1 0,24-25,-24 0,-26 0,1-25,-1 0,-49 0,0 1,-24 24,-1 0,-25 24,1 1,-1 25,0-1,26 26,24-26,0 1,24-25,1 0,25-1,-1-24,1 0,0-24,-26-1,1 25,0-25,-25 25,0 0,0 0,0 25,0-25,0 0,25 0,24 0,-24-25,25 0,-25 0,24-24,-24-26,0 1,0-50,-25 25,-25-25,0 0,0 0,0 0,-24 49,-1 1,25-1,1 51,-1-1,25 0,0 0,25 25,-1-25,26 25</inkml:trace>
  <inkml:trace contextRef="#ctx0" brushRef="#br0" timeOffset="192762.0253">18157 6499,'0'0,"25"0,0-25,-1-25,1 26,25-26,-25 0,-1 1,1-1,0 25,0 1,-25-1,0 25,25 0,-25 25,0-1,0 1,-25 50,25-1,-25 0,25 26,0-1,-25-25,0 25,25 1,0-26,-24 1,24-26,0 1,0-1,0-49,0 0,0 0,0 0,-25 0,25-24</inkml:trace>
  <inkml:trace contextRef="#ctx0" brushRef="#br0" timeOffset="192953.0363">18083 7144,'-50'25,"25"-1,25 1,-25 0,50 0,25-25,-1 25,1-1,24-24,-24 0,24 0,-24 0,0-24,-1 24,-24-25,0 0,-25 0,25 0,-25 1,0-1</inkml:trace>
  <inkml:trace contextRef="#ctx0" brushRef="#br0" timeOffset="193587.0726">18107 5457,'0'0,"-24"0,24 0,-25 0,25 0,-25 0,25 0,-25 25,0-25,25 49,-24-24,24 0,0 0,24 0,-24-1,50 1,-25-25,24-25,-24 1,25-1,-25-25,-1 1,-24-1,0 0,0 26,0-26,0 25,-24 0,24 25,0 25,0 0,24 0,-24 0,50 24,-25-24,0 25,-1-26,26-24,-25 25,0-50,24 25,-49-24,0-26,0 0,0 26,-25-51,1 26,24-1,-25 0,0 1,25-1,0 1</inkml:trace>
  <inkml:trace contextRef="#ctx0" brushRef="#br0" timeOffset="193776.0833">18579 4415,'0'25,"-25"25,25 24,0 25,0-24,0 49,0-25,0 0,25 0,-25-24,0-26,0 1</inkml:trace>
  <inkml:trace contextRef="#ctx0" brushRef="#br0" timeOffset="193942.0929">18455 5085,'0'-25,"0"-24,24 24,1 0,25 25,-25 0,24 0,1 0,-25 50,0-26,-1 1,1 25,0 24,0 1</inkml:trace>
  <inkml:trace contextRef="#ctx0" brushRef="#br0" timeOffset="194418.1201">18926 5928,'0'50,"0"-25,0-25,-25-75,0 26,1-51,24-24,-25 0,0 0,25-24,0 48,0 1,0 25,0 24,25 25,0 25,-1 25,1-25,0 25,-25 25,25-26,-25 1,0-25,0 25,0-25,0 0,25 0,-25 25,24-25,1 0,-25-25,25 25,0 0,-25-25,25 25,-25-25,24 1,-24-26,0 0,0 26,0-26,0 0,0 25,0 1,0 24,0 0,0 0,25 24,-25 1,0 0,0-25,25 25,-25-25,25 25,-25-25,0 0</inkml:trace>
  <inkml:trace contextRef="#ctx0" brushRef="#br0" timeOffset="194973.1519">19149 4787,'0'0,"0"25,0-25,25 25,0-25,-25 25,0 0,25-25,-1 49,-24-24,25 0,-25-25,25 25,0-25,0 24,-1-24,-24-24,25-1,-25 0,0 0,0-24,-25-1,25 0,-24 1,24-1,-25 0,25-24</inkml:trace>
  <inkml:trace contextRef="#ctx0" brushRef="#br0" timeOffset="195228.1663">19571 4142,'0'75,"0"-26,-25 26,25-1,0 25,0 1,0-1,25-25,-25 1,25-26,-25-24,25 0,-25-25,24 0,-24-25,0-24</inkml:trace>
  <inkml:trace contextRef="#ctx0" brushRef="#br0" timeOffset="195385.1754">19496 4564,'-49'-25,"24"-24,0 24,25 25,25 0,0 25,24-25,1 24,0-24,-1 0,1 25,0-50,-26 50,1-25,0 0,-25 0</inkml:trace>
  <inkml:trace contextRef="#ctx0" brushRef="#br0" timeOffset="195792.1987">18281 5755,'0'0,"0"0,25 0,0 0,-1-25,1 25,50-25,-26 25,26-25,24 0,25-24,-25-1,25 25,0-24,0 24,0-25,-25 50,-24-24,-25-1,-1 0,1 25,-50 0,0 0,0 0,0 0,0 0,0 0,-25 0,0 0,25 0</inkml:trace>
</inkml:ink>
</file>

<file path=ppt/ink/ink4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7:55:59.540"/>
    </inkml:context>
    <inkml:brush xml:id="br0">
      <inkml:brushProperty name="width" value="0.05292" units="cm"/>
      <inkml:brushProperty name="height" value="0.05292" units="cm"/>
      <inkml:brushProperty name="color" value="#FF0000"/>
    </inkml:brush>
  </inkml:definitions>
  <inkml:trace contextRef="#ctx0" brushRef="#br0">6226 7739,'0'0,"0"0,0 0,0 0,0 0,0 0,0 0,0 0,0 0,0 0,0 0,0 0,0 0,-25 25,0-50,25 25,-49 0,24 0,0-25,-24 0,-26 1,26-1,-1 0,-25-25,1 1,24-1,-24 1,0-26,24 1,0-1,-24 1,49 0,-24-26,24 26,0-50,25 25,-25-1,25 1,25 0,-25-25,50 25,-26 0,26-25,0 49,24-49,-24 50,49-1,-25-24,1 25,-1-1,25 26,-24-1,24 0,0 1,-24 24,24 0,-25 25,25 0,-24 0,24 0,-25 0,1 25,-1 0,-24 24,0 26,-1-26,1 26,-25-1,24 25,-24 1,0-1,-25 25,25 0,-25 0,24 0,-24 25,0 0,0-25,0 0,0 0,-24 0,24 0,-25-25,0 0,0 0,0-24,1-1,-1-24,0-1,0 1,25-25,-25 0,25-1,0 1,0-25,0 0,0 0,0 0,0 0,0 0,0 0,0 0,0-25,0 25,0 0,0 0,0 0,0 0,0 0,0 0,0 0,0 0,0 0,0 0,0 0,0 0,0 0,0 0,0 0,0 0,0 0,0 0,0 0,0 0,0 0,0 0,0 0,0 0,0 0,0 0,0 0,0 0,0 0,0 0,0 0,0 0,0 0,0 0,0 0,0 0,0 0,0 0,0 0,0 0,0 0,0 0,0 0,0 0,-24 0,24 0,-50 25,25 25</inkml:trace>
  <inkml:trace contextRef="#ctx0" brushRef="#br0" timeOffset="743.0423">5730 18182,'0'0,"0"0,0 0,49-75,-49 75,25-74,0 0,0-1,0-24,0-25,24 0,1-25,-25 0,24 25,1 0,-1 0,1 25,0 25,-26 24,1 0,0 26,-25-1,25 25,-25 0,0 0,0 0,0 25,0-25,0 24,0 1,0-25,0 25,0 0,0-25,0 0,0 0,0 0,0-25,-25-25,25-24</inkml:trace>
  <inkml:trace contextRef="#ctx0" brushRef="#br0" timeOffset="1580.09">6350 7665,'-50'24,"26"-24,-26-24,0 24,1-25,-26-25,1 1,0-1,-26 0,1-24,0 24,0-24,24 24,-24-24,49 0,1-1,24-24,25 0,0-25,50 0,-1-25,26 0,24 25,25 0,0 25,25-1,0 26,-1 49,1 25,0 0,-25 50,0-1,0 51,-25-1,1 25,-26 25,-24 0,-1 24,-49 1,25 0,-50-1,25 1,-25-25,1-1,-1-48,0 24,0-50,0 0,25-24,0-25,0 0,0-25,0 0,0 0,0-25,25 0,-25 0,25 0,-25 1,25-1,-25 0,0 0</inkml:trace>
  <inkml:trace contextRef="#ctx0" brushRef="#br0" timeOffset="1924.1101">6896 7565,'0'-49,"0"24,-25 0,25 0,0 1,0 24,0 24,0 1,0 25,0 24,0 1,0 24,0-25,0 25,25-24,-25-25,25-1,-1 1,1-50,0 0,25 0,-26-25,26 0,0-24,-1 24,1-25,-1 50,-24-50,25 50,-50 0,0 0</inkml:trace>
  <inkml:trace contextRef="#ctx0" brushRef="#br0" timeOffset="2539.1453">6772 17983,'0'0,"0"75,0-75,0 0,0 0,0 0,0 0,24-75,-24-24,25 0,0-25,0-25,0 0,24-24,26 24,-26-25,1 25,0 25,-1 0,1 25,-25 49,-1-24,-24 49,25 0,-25 25,0 25,-25 0,25 0,-24-25,24 25</inkml:trace>
  <inkml:trace contextRef="#ctx0" brushRef="#br0" timeOffset="3777.2161">8979 10418,'0'25,"-25"-25,25 25,-24-25,24 0,0 0,0 0,0 0,24 24,1-24,0 25,0 25,25-25,24 24,0 1,1 24,24-24,25 24,0 1,0-1,50 25,-1-24,1-1,24 25,1-24,-1-1,25 1,26-26,-26 1,25-1,0-24,0 0,25-25,-25 0,0-25,0 0,25-24,-25-1,-25 1,25-26,-25 1,1 24,-26-24,0-1,-24 26,-25-26,-25 26,0-1,-25 25,-24 0,-26 1,1 24,-25-25,-1 25,-24 0,-24-25,24 25,-25 0,-25-25,1 25,-1-25,0 25,1-24,-1-1,1 25,-1 0,0 0,50-25,-24 25,24-25,24 0,1 1,25-1,24 0,1 0,24 0,-25 1,25 24,-24 0,-1 24,-24 1,-25 50,-25-1,0 0,-25 26,0-1,-25 0,1 0,-50 1,24-1,-24 0,0 0</inkml:trace>
  <inkml:trace contextRef="#ctx0" brushRef="#br0" timeOffset="4323.2472">7913 17859,'-25'50,"0"0,25-50,0 74,0-74,0 0,0 0,0-99,25 24,0-24,-1-25,26-25,0-24,24 24,-24 0,-1 0,26 25,-26 0,-24 50,0-1,0 26,0-1,-25 50,-25-25</inkml:trace>
  <inkml:trace contextRef="#ctx0" brushRef="#br0" timeOffset="5102.2919">18678 7342,'0'0,"0"25,0 0,0 0,-25-1,0 26,-24-50,-1 25,-24-50,-1 0,-24-24,0-26,-25-24,25-25,-25-25,49-25,26 1,24-50,25 24,49-24,26 0,49-1,25 26,24 24,26 26,-1 48,1 51,24 49,-50 25,-24 49,0 50,-74 50,-1 24,-49 25,-25-24,-25 24,-25 0,-24-49,-1-1,26-49,-26-24,26-51,-1 1,1-50,24-25</inkml:trace>
  <inkml:trace contextRef="#ctx0" brushRef="#br0" timeOffset="5335.3052">18901 6449,'-25'50,"1"-1,24 26,0-1,0 25,0 1,24-1,1-25,25 1,-1-26,1-49,24 0,1-24,-1-26,1 0,-1 1,-49 24,-25 25,-75 50</inkml:trace>
  <inkml:trace contextRef="#ctx0" brushRef="#br0" timeOffset="5798.3317">9128 16049,'-49'173,"-1"1,0 49,-24 25,24 0,-24 25,24-50,-24 25,24-74,1 0,24-50,-25-75,50-49,0 0,0-99</inkml:trace>
  <inkml:trace contextRef="#ctx0" brushRef="#br0" timeOffset="6649.3804">16991 9823,'0'-25,"-25"0,1-25,-26-24,25 24,-49-49,24-25,-24 25,-25-25,-1-25,1 0,-25 0,-25 25,0 0,1 25,-26 0,-24 0,-1 49,-24-24,0 49,-25 0,-25 25,0 0,0 0,-25 50,-24-25,24 24,1 1,-26 24,25 1,1-1,24 0,0 1,0 24,25-25,25 1,0-1,24-24,26 24,24-49,25 0,0 25,49-50,26 0,-1-50,1 25</inkml:trace>
  <inkml:trace contextRef="#ctx0" brushRef="#br0" timeOffset="6958.398">9624 7838,'25'0,"-25"25,0 0,-50 49,1-24,-26 74,1-25,-50 50,25 0,0 0,-1 24,1-49,25 0,24-24,25-1,25-50,50-24,-1-25,26 0,24-25,25 1,-25-1,25 0,0 0,-24 25,-26 25</inkml:trace>
  <inkml:trace contextRef="#ctx0" brushRef="#br0" timeOffset="7443.4258">9376 18182,'0'0,"75"-124,-26 49,-24-49,49-24,-24-1,49-25,-49-49,24 24,1-24,24 0,-25-25,1 49,-1 1</inkml:trace>
  <inkml:trace contextRef="#ctx0" brushRef="#br0" timeOffset="8093.463">8558 11162,'-25'-25,"0"0,25 1,0 24,0 0,25 24,0 1,24 0,1 25,24 24,1 1,24 24,25 0,25 0,24 0,1 1,24-1,26 0,-1-25,75-24,-26 0,26-25,0-1,49-24,-49 0,24-24,1-1,-51-25,51 0,-50-24,49 0,-49-1,25 1,-1-25,-24-1,0 1,-25 0,-25 25,-24-1,-50 1,-1-1,-24 26,-49-1,-1 0,-49 26,0 24,-25-25</inkml:trace>
  <inkml:trace contextRef="#ctx0" brushRef="#br0" timeOffset="8349.4774">15999 10939,'-74'0,"49"25,-25-25,25-25,1 25,48-25,1 0,25 0,24 1,1-1,-1 25,0-25,1 25,-1 25,-24 24,-25 26,-25-1,-25 50,0 0,-25 0,1 25,-26 0,-24 0,25 0,-50-1</inkml:trace>
  <inkml:trace contextRef="#ctx0" brushRef="#br0" timeOffset="8792.503">9823 18281,'0'0,"49"0,-49 0,50-99,-25 24,24-49,1 0,24-49,26-26,-26-24,50-25,0-25,0-24,25 24,0 0,-25-25,25 50,-25 25,0 24,0 26,-25 24,0 0</inkml:trace>
  <inkml:trace contextRef="#ctx0" brushRef="#br0" timeOffset="9580.548">17140 10096,'-25'0,"25"0,-25 24,1-24,24-24,-25 24,25 0,0-25,0 25,0-25,0 25,0 0,0 0,0 0,25 0,-25-25,0 25,-25-25,25 0,0-24,-25-26,0 1,0-25,1-25,-26 0,0-25,1 0,-26-25,-24 1,0-1,-25 1,0 24,-50 25,1 0,-1 24,-24 26,-26 24,1 26,-25-1,-25 25,0 25,0 24,-24 1,-1 24,25-24,-24 24,-1 1,-24-1,49 1,0-1,0 0,0 1,25 24,0-25,-25 26,50-26,0 25,-1-24,26 24,24 0,1-24,24-1,25 0,0 1,49-26,-24-24,50 0,-1 0,25-25,0 0,25-25,0 25,0-25</inkml:trace>
  <inkml:trace contextRef="#ctx0" brushRef="#br0" timeOffset="10658.6097">7913 9847,'24'50,"-24"-25,25 24,-25-49,25 0,-25-24,0-26,0-24,-25 24,0-49,1 0,-1-1,0 1,-25 0,26 25,-26-1,25 1,0 24,25 25,-24 25,48 0,1 25,0 0,25 25,24 24,0-24,1 24,-1-24,1 24,-1-24,-24-1,-25-24,-1 0,1 0,-50-1,-24 1,-1-25,-24 0,-1 25,1-25,-1 0,26 0,-1 0,25 0,25 0,0-50,25 26,0-26,25-24,-26-1,26-24,-25 0,0 0,0-1,-1 26,-24-1,0 26,-24 49,-1 0,0 49,0 26,25 24,-25 25,25 25,0-25,0 25,0-25,25 0,-25-50,0 1,25-26,-25-24,0-25</inkml:trace>
  <inkml:trace contextRef="#ctx0" brushRef="#br0" timeOffset="11381.651">8186 7937,'-25'-74,"0"49,0 0,-24 25,-1 25,25 0,-25 49,26 1,-1 24,0 0,25 1,25-1,0-25,24-49,1 0,0-50,24 0,-49-74,24 0,1-25,-50-25,25 25,-50-25,-25 0,1 25,-1 25,-24 0,-1 24,1 51,24-1,-24 25,49 25,0-1,25 1,0 25</inkml:trace>
  <inkml:trace contextRef="#ctx0" brushRef="#br0" timeOffset="11928.6823">8310 8086,'49'50,"-24"-25,0-25,0 0,-25 0,-25-50,0 1,0-26,-24 1,-1-1,0-24,1 25,24-1,-25 1,26 24,-1 25,50 1,-1 24,26 24,-25 26,49 0,-24-1,24 1,-24-1,24-24,-24 0,-1-25,-24 0,25-25,-25 0,-1 1,1-1,0 0,0-25,0 26,24-1,-24 25,0-50,24 1,-24-1,0-24,-25-1,0 1,-25-1,0 26,-24-1,-1 50,25 0,-24 25,24 25,25 49,0-25,25 25,0 1,24 24,1-25,24 0,-24 0,0 0,24-24</inkml:trace>
  <inkml:trace contextRef="#ctx0" brushRef="#br0" timeOffset="12494.7147">10889 18033,'0'50,"0"-50,0 0,0 0,75-50,-26 0,26-74,24 0,0-24,25-26,0-25,0-24,25 0,-25 0,25-1,-50 26,25 49,-49 0,-1 25,-49 25,24 50</inkml:trace>
  <inkml:trace contextRef="#ctx0" brushRef="#br0" timeOffset="14771.845">12105 17140,'0'50,"-25"-26,25-24,-25 0,25 25,0-25,25 0,-25 0,49 0,-24-25,0 25,25-24,-1-26,1 0,0-24,-1 0,1-1,-25 1,-1-1,1 1,0 0,-25-1,0 26,25-1,-25 0,25 50,-25-25,0 25,24 0,1 25,0-25,0 25,0-25,-1 0,1 0,25 0,-25 0,-25 0,24 0,1 0,-25 0,0-25,0 0,0 1</inkml:trace>
  <inkml:trace contextRef="#ctx0" brushRef="#br0" timeOffset="15026.8595">12576 16098,'0'25,"0"-25,50 25,-26-25,1-25,25 25,-1 0,26-25,-26 25,1 25,0-25,-26 25,1 24,-25 1,0 0,0 24,-25 1,1-1,-1-24,0-1,0-24,0 25</inkml:trace>
  <inkml:trace contextRef="#ctx0" brushRef="#br0" timeOffset="15805.9041">13370 16371,'0'25,"0"0,0-25,0 0,0-25,-25 0,25-25,-25-24,25 24,-25-24,1 0,-1-1,0 1,25 24,0-24,0 49,25 25,0 0,-1 0,26 25,-25 24,24-24,1 25,0-50,-26 25,1-25,25-25,-25 0,-1 0,-24-49,0 49,0-49,-24 24,-1 25,0 0,0 50,-24 0,24 25,25 24,-25 0,50 1,-25 24,25-25,-1-49,1 25,25-50,-25-25,24 0,-24 0,0-24,0-1,-1 1,1 24,0 25,0 0,0 25,-1 24,26 26,0-1,-26 25,26-24,0-1,-26 1,1-1,0-24,-25-1,0-24,-25-25,-24-25,24-24,-50-26,1-24</inkml:trace>
  <inkml:trace contextRef="#ctx0" brushRef="#br0" timeOffset="15958.9128">13667 15404,'25'-50,"0"25,-25 25,0 25,25 0,-25-25,0 25,25 0,-1-1,-24-24,50 25</inkml:trace>
  <inkml:trace contextRef="#ctx0" brushRef="#br0" timeOffset="16191.9262">14188 15528,'25'-25,"25"25,-50-25,24 0,-48 1,24-1,0 0,-50 25,25 0,0 0,-24 25,-1 0,1 49,-1 0,50 1,-25-1,25 25,0-49,50 0,-25-26,24 1,-24-50</inkml:trace>
  <inkml:trace contextRef="#ctx0" brushRef="#br0" timeOffset="16340.9347">14436 15404,'0'25,"0"49,-24 0,24-49,0 50,24-26,-24-24,25-25</inkml:trace>
  <inkml:trace contextRef="#ctx0" brushRef="#br0" timeOffset="17132.98">14511 14585,'-25'-99,"-25"49,26 26,-1 48,25 26,0 24,25 26,-1-1,26 25,-25 0,24 25,1-25,0 0,-50-75,49 26,-49-26,0-49,-49-24,24-26,0-24,-25-1,26 1,-1-1,25 26,0-26,25 50,24 1,-24-1,25 0,-26 25,1 0,0 0,-25 0,0 0,-25 0,25 25,-25-25,1 25,24-1,-25 26,50-25,-25 24,49 1,-24-50,25 25,-26 0,26-25,0 0,-1-25,-24 0,25-25,-26 1,1-1,0 25,-25-24,0 24,0 0,0 25,0 0,25 25,-25 0,0 24,0-24,0 0,0 25,0-26,25-24,-1 25,-24-50,25 25,0-49,-25 24,25-25,0 1,-25-26,0 1,-25-25,0 0,-25 24,26-24,-26 25,0-1,1 1,-1 49,25 0,1 0,-1 25,25 0,0 25,0 0,0 0,25-1,-1 1,1 0</inkml:trace>
  <inkml:trace contextRef="#ctx0" brushRef="#br0" timeOffset="18081.0341">14188 17438,'0'-25,"-25"25,25-25,-24 25,-1 25,25-25,-25 25,25-25,-25 49,25-49,0 75,0-75,25 99,-25-99,50 74,-50-74,49 50,-49-50,75 25,-26 0,-49-25,75-25,-75 25,49-50,-49 50,50-49,-25 24,0-25,-25 1,0-1,0 25,-25-25,0 1,-25 24,26-25,-26 26,25-1,-25 0,1 25,24-25,0 50,0-25,1 25,24 0,0-1,0 1</inkml:trace>
  <inkml:trace contextRef="#ctx0" brushRef="#br0" timeOffset="18607.0643">13568 17239,'-25'0,"25"0,-24 25,24-25,0 25,0-25,24 25,1-1,-25-24,25 25,0-25,0-25,-1 25,1-24,0-1,-25 0,25-25,-25 26,0 24,-25-25,25 0,0 25,0 0</inkml:trace>
  <inkml:trace contextRef="#ctx0" brushRef="#br0" timeOffset="19063.0904">13717 17140,'25'0,"-25"0,0 0,0 0,0 0,0 25,0-25,0 0,0 25,0-25,25 24,-1-24,-24 0,25 0,0-24,-25-1,0 25,25-25,-25 0,0 0,-25 1,25 24,0-25,-25 25,25-25,0 25,-25 0,25 0,0 0,0 0,0 0,0 0,0 0,0 0,0 0,0 0,0 0,0 0,0 0,0 0,0 0,0 0,0 0,0 0,0 0,0 0,0 0,0 0,0 0,0 0,0 0,0 0</inkml:trace>
  <inkml:trace contextRef="#ctx0" brushRef="#br0" timeOffset="19686.126">13791 16718,'0'0,"0"-24,0 24,-24 24,48 1,-24 0,25 25,0-1,0-24,0 49,24-24,-24 0,25-26,-26 1,1-25,-25 0,0-25,0 1,-25-1,1 0,-1-25,0 26,0-1,0 0,25 25,0 0,0-25,25 50,0-25,25 25,-1 24,-24-24,25 25,-1-1,1 1,-25 0,24-26,-24 26,0-25,-25 0,0-25,0-25,-25 25,0-50,-24 25,-1-24,25-1,-24-24,24 49,0-25,0 1,25-1,0 50,25-25,0 25,0 0,-1 25,1-25,0 0,0 25,-25 0,0-25,0 0,0 0</inkml:trace>
  <inkml:trace contextRef="#ctx0" brushRef="#br0" timeOffset="19850.1354">14337 16942,'0'0,"25"0,-25-25,25 0,-25 0,0 0,0-24,0 24,0-25,-25 26,25-1,-25 0</inkml:trace>
  <inkml:trace contextRef="#ctx0" brushRef="#br0" timeOffset="19975.1426">14312 16520,'25'0,"0"0,-25 25,25 0,0 24,-1-24,1 25,0-50,0 49</inkml:trace>
  <inkml:trace contextRef="#ctx0" brushRef="#br0" timeOffset="20108.1501">14387 16718,'0'-24,"0"24,0-25,0 0,25 0,-1 0,1 1,0 24,0-25,0 50</inkml:trace>
  <inkml:trace contextRef="#ctx0" brushRef="#br0" timeOffset="20425.1683">13791 17438,'0'0,"0"0,0-25,25 0,0 25,25-25,-1 0,1 1,24-1,-24 0,24 0,1 0,-1 1,1-1,-26 0,1 0,-1 0,-24 1,0-1,-25 25</inkml:trace>
  <inkml:trace contextRef="#ctx0" brushRef="#br0" timeOffset="65090.7228">21282 7317,'25'-24,"-25"-1,-25 25,25 0,-24-25,24 50,-50 0,25-1,-24 26,24 0,0-1,0 26,0 24,25-25,0 25,25-24,0-26,25 1,24 0,-24-50,24-25,0 0,1-25,-1-24,-24-25,-25 0,-1-1,-24 1,-24 0,-1 25,-25-1,1 26,-1 24,-24 25,24 0,25 0,0 25,25-1,0-24,25 0</inkml:trace>
  <inkml:trace contextRef="#ctx0" brushRef="#br0" timeOffset="65569.7504">21952 7045,'0'0,"-25"0,1 0,-1 0,0 49,-25 1,1-1,-1 26,25-1,0 25,25-24,-24 24,48-25,1 1,0-50,50-1,-26-48,26-26,-26-24,1-26,-25-24,-1-24,-24-1,-24-25,-26 0,-24 26,24-1,-49 0,24 50,1 24,24 26,1-1,24 25,25 25,25 0,-1 25,1 0,50 0</inkml:trace>
  <inkml:trace contextRef="#ctx0" brushRef="#br0" timeOffset="66105.7811">22299 6821,'-24'25,"24"-25,-25 25,0 0,0 24,-24 26,49-26,-25 51,25-26,0 0,25-24,-1 0,26-26,24-24,-24-24,24-26,1-24,-26-26,-24 1,-25-25,0-25,-25 0,-24-24,-26 24,1 25,0 0,-1 50,26-1,-1 26,25 24,25 25,0 0,0 0,50 0,-25 25,24 24,1 1,24-1</inkml:trace>
  <inkml:trace contextRef="#ctx0" brushRef="#br0" timeOffset="66490.8031">21977 7888,'0'0,"0"0,0 25,0-1,25 26,0 0,-25 49,24-25,26 50,-25-24,0-1,-1 25,1-25,25-25,-50-24,49 0,-49-26,0-24,25-24,-25-51,0 1</inkml:trace>
  <inkml:trace contextRef="#ctx0" brushRef="#br0" timeOffset="66684.8141">22175 7789,'-24'-50,"24"50,24 25,-24 49,25 1,0 24,25 25,-26-25,26 25,0 0,-1-25,-24 1,25-51,-26 1,1-25,0-25,-25-25,-25-25</inkml:trace>
  <inkml:trace contextRef="#ctx0" brushRef="#br0" timeOffset="66880.8254">21952 8533,'0'49,"0"-49,50 25,-1-25,26-25,-26-24,26 24,-1-25,1 1,-26-1,-24 1,0-1,-25 25,0 25,-25 0</inkml:trace>
  <inkml:trace contextRef="#ctx0" brushRef="#br0" timeOffset="67024.8337">22175 8756,'25'50,"25"-26,-1-24,26 0,-26-24,26 24,-50-50,24 25,-24 0,-25 1</inkml:trace>
  <inkml:trace contextRef="#ctx0" brushRef="#br0" timeOffset="67835.88">23068 7863,'-24'25,"-1"24,-25-24,1 25,24 0,-25-1,50 1,-25-1,50 1,-25-25,50-25,-1 0,1-25,0-25,24 1,-24-26,-26-24,26 0,-25-25,-25 25,-25-25,25 0,-50 24,26 1,-1 0,0 25,-25 24,50 25,-24-24,24 24,0 25,0 25,24 24,1 26,0-1,25 50,-1 50,1 24,24 0,-24 1,24 49,-24-50,24 26,-24-51,-1-24,1-25,-25-49,24-26,-49-24,0-50,0-49,-24-1</inkml:trace>
  <inkml:trace contextRef="#ctx0" brushRef="#br0" timeOffset="68173.8994">23242 7293,'0'-25,"25"0,0-25,24 1,-24-50,0 24,0-24,24 24,-24-24,0 50,-25-26,25 50,-25 1,0 24,0 49,0 1,0 24,0 25,24 1,1 49,0-25,0 0,-25 0,49 0,-49 0,25-25,0-25,-25 1,-25-26,25-49</inkml:trace>
  <inkml:trace contextRef="#ctx0" brushRef="#br0" timeOffset="68317.9074">23589 7838,'25'0,"0"0,0 0,-1 0,1 0,25-25,-25 25,-1-49,-24 24,0-25,25 1</inkml:trace>
  <inkml:trace contextRef="#ctx0" brushRef="#br0" timeOffset="68615.9247">23986 7119,'0'-25,"-25"50,25 0,-24-25,24 25,0-1,24 26,-24-50,75 74,-50-49,49 0,0 25,-24-26,0 26,-1 0,-24-1,-25 1,-25-25,0 24,-24 1,-26-25,26-1,-1 1,25-25,25 0,0 0,-49-25,49 25</inkml:trace>
  <inkml:trace contextRef="#ctx0" brushRef="#br0" timeOffset="69030.9481">22299 9451,'-24'-25,"-1"0,-25 25,25 25,1-25,-1 49,-25 1,25 0,25 24,0 0,25 1,25 24,-1-25,26 1,-26-1,26 1,-50-1,-1-24,-24 24,-24-24,-1-1,-50-49,26 25,-1-50,1 25,-1-49</inkml:trace>
  <inkml:trace contextRef="#ctx0" brushRef="#br0" timeOffset="69303.9628">22423 9823,'25'0,"0"49,-25 1,25-1,-25 26,25-25,24-1,-24-24,25-25,-1 0,-24-25,25 25,-50-49,25-1,-50 0,0 1,0 24,-25-25,1 1,24 24,-25 0,50-25,0 50,0-24,50-1,-25 0</inkml:trace>
  <inkml:trace contextRef="#ctx0" brushRef="#br0" timeOffset="69638.9831">23118 9029,'-25'-75,"0"26,1-1,-1 25,-25-24,25 49,-24 0,24 25,0 24,25 26,0-1,25 50,0 25,24 25,1-1,0 1,-1 24,-24-24,25 0,-26-1,1-49,0 0,-25-49,0-26,0-49,-50-25</inkml:trace>
  <inkml:trace contextRef="#ctx0" brushRef="#br0" timeOffset="70084.0086">22944 10071,'25'-50,"0"25,0 0,0-24,-1-1,26 1,0-1,-26 0,1-24,0 49,0-24,0 24,-1 25,1 25,25-1,-50 26,25 0,24-1,-49 1,25-1,0-24,-25 0,0 0,0-25,25-25,-25-25,0 26,0-26,0 25,0-24,24 24,-24 0,25 25,-25 0,0 0,25 25,-25 24,-25-24,25 0,0 0,-25-25,1 25,-1-25,0-25,0 25,0 0,1-25,24 0,0 0,24 1,-24-1</inkml:trace>
  <inkml:trace contextRef="#ctx0" brushRef="#br0" timeOffset="70472.0307">23664 9773,'0'25,"24"0,-24-25,25 49,-25-49,0 0,0 0,0-25,0 1,0-1,0-25,0-24,0 24,0-49,0 49,0-24,-25 0,25 49,0-25,0 50,0 0,0 25,25 0,-25 24,0 1,25 24,0-24,0 24,-1-24,1-25,25 24,-25-49,24 0,-24 0,0-24,0-1,-25 25,0 0,25-50,-25 50,0 0</inkml:trace>
  <inkml:trace contextRef="#ctx0" brushRef="#br0" timeOffset="71351.0811">23416 10492,'0'25,"24"25,-24-1,25 1,-25 24,0 26,0-1,0 0,0 25,-49 0,24 0,-25-25,-49 25,25 0,-50-49,-25 24,0-25,-25-24,1-25,-26 0,-24-50,0 0,24-49,1 24,-1-49,1 24,49-24,0 25,25-25,0 24,50-24,-25 25,49 24,0 0,1 1,24 24,0 0,25 25,-25-25,25 25,0 25,0 0,0 0,0 24,25 1,-25 24,25 1,0 24,0 0,24 0,-24 1,0-1,0-25,-25 1,24-26,1 1,-25-50,-25 0,1-50,-1 1,-25-26,1-49,-1 0,-24-25,-1-24,1 24,24 25,25 0,-24 25,49 24,0 26,25 49,24 24,1 1,49 25,-25-25,26 24,-26 1,25-1,-24-24,24 25,-74-50,24 25,-49-25,0 24,0 1</inkml:trace>
  <inkml:trace contextRef="#ctx0" brushRef="#br0" timeOffset="75541.3208">620 5432,'-25'75,"25"-1,25 0,-25-74,25 50,-25-50,74 50,-24-50,0-25,-1 0,26-49,-26-1,26-24,-26 0,1-25,-1 0,-24 25,-25-25,0 49,-25 1,-24 49,-1 0,1 25,-26 25,26 74,-1 0,0 25,1 50,24 0,25-1,0-24,25 25,24-25,1-50,24-25,1 1,-1-51,25-24,-24-24,-26-26,26-24,-26-1,-24-24,0 0,-25-25,0 0,-25 24</inkml:trace>
  <inkml:trace contextRef="#ctx0" brushRef="#br0" timeOffset="76404.3701">1339 4688,'25'0,"0"25,0 24,24 1,1 0,0 24,-1 1,1-1,0 0,-26-24,26 0,-25-26,0 1,-25-25,0-25,0-24,0-26,-25-24,0-50,0 25,0-25,1 25,-1 0,0 0,25 50,0 0,0 49,25 25,0 49,-1-24,1 50,25-26,-1 1,26-1,-26-24,1 0,0-25,-1-25,-24 0,25-24,-50-1,0-24,-50 24,25-24,-24 49,-1 0,-24 25,24 25,0 0,26 49,-1 25,25 1,0-1,25 0,-1 0,26-24,-25-1,24-24,1-25,0-50,-1-25,1 0,-25-24,-1-25,1 0,0-1,-25 1,0 25,-25-1,25 26,0 49,0 0,0 49,25 1,-25 0,25 24,0 0,-1-49,1 0,-25-25,25-25,0-24,0-1,-25-24,24-26,-24 1,25 25,-25 24,25 1,-25 49,25 0,0 49,24 1,1 24,0-24,-1 24,1 1,-25-51,24 26,1-50,-25-25,-1-24,1-26,-25-24</inkml:trace>
  <inkml:trace contextRef="#ctx0" brushRef="#br0" timeOffset="76627.3829">2853 2629,'0'-49,"0"49,0 0,24 49,1 26,0-1,0 25,24 25,-24 0,25 0,-1 25,1-25,-25-25,24 26,1-51,-25-24,0-1,-1-49,-24-49,0-26</inkml:trace>
  <inkml:trace contextRef="#ctx0" brushRef="#br0" timeOffset="76839.395">3175 2753,'-25'-74,"0"24,25 25,0 50,25 25,0 24,0 1,0 24,24 25,1 0,-25-25,24 0,-24 1,25-26,-26-24,-24-26,0-24,0-24,-24-1,-26-25</inkml:trace>
  <inkml:trace contextRef="#ctx0" brushRef="#br0" timeOffset="77016.4051">2679 3324,'-25'25,"25"-25,25 0,25-25,24 0,0-25,26 1,-1-26,0 1,-25 0,1 24,-50 0,24 26,-49-1,0 50,-25-1</inkml:trace>
  <inkml:trace contextRef="#ctx0" brushRef="#br0" timeOffset="77160.4122">3150 3398,'25'50,"-25"-25,50 24,-1-49,26 0,-26-25,1-24,-1 24,1-49,0 24,-1-24,-24 24</inkml:trace>
  <inkml:trace contextRef="#ctx0" brushRef="#br0" timeOffset="77573.4359">3820 3076,'0'25,"0"-1,-25-24,25 25,-25 0,25 0,0-25,0 0,25-25,0 25,25-50,-26 1,1-1,0-24,0-1,-25-24,0 0,-25 0,0-1,-24 1,24-25,0 50,-25-1,26 26,24 24,0 25,24 50,1 24,25 25,-1 25,26 25,-1 25,1-1,-1 1,25 0,-24-26,-1 1,-24-50,24 1,-49-26,24-24,-49-1,0-24,-24-25</inkml:trace>
  <inkml:trace contextRef="#ctx0" brushRef="#br0" timeOffset="77998.4613">1563 6796,'24'-24,"-24"-26,25 25,-25-24,25-1,-25-24,0 24,0-24,25-1,-25 1,25 24,-25 1,0 24,25 0,-25 50,24 0,1 24,-25 26,25-1,0 0,24 26,-49 24,50-25,-50 0,25-24,-25 24,0-50</inkml:trace>
  <inkml:trace contextRef="#ctx0" brushRef="#br0" timeOffset="78174.4714">1761 7342,'25'0,"0"-49,24 24,1 0,0-25,-1 1,1-1,-1 25,1-24,-25 24,0-25,24 1,-49 24</inkml:trace>
  <inkml:trace contextRef="#ctx0" brushRef="#br0" timeOffset="78465.488">2084 5854,'0'0,"0"0,0 25,0 24,0-24,24 25,-24-1,25 1,-25 0,25-1,0-24,0 0</inkml:trace>
  <inkml:trace contextRef="#ctx0" brushRef="#br0" timeOffset="78695.5012">2381 6251,'0'0,"25"0,-25 25,0 24,0-24,0 0,0 0,25-1,0 26,-25-25,49-25,-24 25,0-25,-25 24,0 26,0-25,-25 24,0-24,-24 0,24 0,0 0,0-1,25-24</inkml:trace>
  <inkml:trace contextRef="#ctx0" brushRef="#br0" timeOffset="82690.7297">2729 7466,'24'0,"-24"-25,0 25,0-24,25 24,-25-25,25 25,0 0,0 0,24 0,-24 0,25 25,-1 24,-24-24,25 25,-26-1,1 1,0-1,0 26,-25-1,-25 1,25-1,-25 1,-24 24,-1-25,-24 25,-1 25,1-24,-1 24,1 0,-25-25,24 25,1 0,-25 25,24 0,26-1,-26 1,26 0,24 0,-25 25,25-1,25 1,0-25,0 24,25 1,0-25,25 0,-1-1,1-24,-1 0,51-24,-26-1,25-50,25 26,0-50,0-1,25-24,0 0,25 0,-26 0,26-49,0 24,-1-25,-24 26,25-1,-25-25,-25 1,0 24,0 0,-50 0,25 0,-24 1,-26-1,-24 0,0 25,25-25,-50 25,0 0,0 0,0 0,0-25,0 25,-25-24,0 24,25-25,-25 0,0-25,1 26,-1-1,0 0,-25 0,26 0,-1 1,0-1,0 25,0 0,25 0,-24 0,24 0,24 0,-24 0,50 0,-25 0,49 0,1 0,-26 0,26 0,-1-25,25 25,-49 0,24 0,-24 25,-25-25,24 25,-49-25,25 24,-25 1,0 0,-25 25,0-1,1 1,-26-1,0 26,1-1,-1-24,1 24,-1-24,0-1,26 26,-26-26,25-24,0 0,25 0,0 0,0 0,0-1,0-24,25 0,0 0,-25 0,0-24,25-1</inkml:trace>
  <inkml:trace contextRef="#ctx0" brushRef="#br0" timeOffset="83086.7521">5135 11658,'-50'-49,"25"-1,-24 0,24 26,0-1,0 0,25 25,0 0,25 0,0 25,0 0,24-1,1 26,-1 0,26-1,-26 1,1-1,-25-24,0 0,-1 0,-24-25,0 0,25-25,-25 0,0-49,0 24,0-24,0-1,25 26,-25 24,25 25,-25 0,25 50,-25-1,0 26,0 24,0-25,0 1,-25-1</inkml:trace>
  <inkml:trace contextRef="#ctx0" brushRef="#br0" timeOffset="122982.0342">19124 17512,'0'0,"25"0,-25 0,0-25,0 25,0 0,0 0,0-25,-25 25,25 0,0-24,-24 24,24 0,-25 0,25 0,-25-25,0 25,0 0,1 0,-26 0,25 0,0 0,-24 0,-1 25,1-25,-1 0,0 0,1 24,-26-24,26 0,-51 0,51 0,-26 0,1 0,-25 0,24 0,1 0,0-24,-1 24,-24 0,25 0,-1-25,1 25,-1 0,-24 0,25-25,24 25,-24 0,-1 0,26 0,-1 25,0-25,1 0,-1 25,25-1,1-24,24 0,-25 75,25-75,-50 50,50-50,-25 99,1-50,-1 1,25 24,-25-24,0 0,25-1,0 1,0-50,0 74,0-74,0 50,0-50,0 0,50 25,-50-25,25 0,-25 0,49 0,-49 0,75 24,-75-24,74 25,-49-25,24 25,26 0,-26-25,1 25,24-25,1 24,-1-24,1 0,-1 25,0-25,1 0,-1 0,1 25,-1-25,1 0,-1 0,0 25,1-25,-1 25,25-25,-24 0,-1 24,1-24,-1 25,25-25,-24 25,-1-25,1 25,-1 0,25 0,-24-25,24 24,-25-24,25 25,1-25,-1 0,0 25,25-25,-25 0,1 0,24 0,-25 0,0 0,0 0,25 25,-25-50,1 25,-1 0,0 0,0-25,25 0,-24 1,-1-1,0 0,0 0,25 0,-24 25,-1-25,0 25,0-24,0 24,1-25,-1 25,-25 0,1 0,-1 0,0 25,-24-25,0 24,-50-24,49 0,-49 0,0 0,0 0,0 0,0 0,25-74,-25 74,0-99,0 49,0-24,0-1,0 1,0 24,0-24,0 24,0 1,0-26,0 51,0-26,0 0,-25 26,1-26,24 25,-25 0,25 0,-50 1,50-1,-25 0,-24 25,24 0,-25-25,1 25,-1-25,-24 25,-1 0,1-24,-25-1,24 25,-49-25,25 25,0-25,-25 25,0 0,-25 0,25 0,-25 0,0 0,-24 25,24-25,0 25,-25-25,25 25,1-1,-1-24,-25 25,50-25,0 25,-25-25,50 0,0 25,49-25,-24 25,24-25,25-25,25 25,0-25</inkml:trace>
  <inkml:trace contextRef="#ctx0" brushRef="#br0" timeOffset="123892.0863">23292 14536,'0'0,"24"0,-24 24,-24 1,24 0,-25 25,0 24,0 25,0 25,1 0,-26 50,0-25,1 49,24-24,-25 24,1-24,24-1,-25 1,1-25,24-25,0 0,-25-25,50-24,-24-1,-1-24,25-26,0 1,0-25,0 0,-25-25,25 25,0-49,25 24,-50-49,25 49,0-50,0 1,0 24,-25 1,25-1,-25 1,25 24,-24 0,24 25,-25 0,25 25,0 0,0 24,0 26,0-26,0 26,0-26,0 1,0-1,0-24,0 0,0 0,25-25,-25 0,24-25,-24 0,25 0,0 1,0-1,0 0,-1 25,1 0,0-25,0 25,0 0,0 25,-1-50</inkml:trace>
  <inkml:trace contextRef="#ctx0" brushRef="#br0" timeOffset="154163.8177">3994 13593,'0'-25,"0"-24,-25-1,25 25,-25 0,0 1,0 24,-24 0,-1 0,1 24,-1 26,0 24,1 1,-1 24,0 0,26 25,24-25,0 1,0-1,24-25,1 1,25-50,24 24,-24-24,24-25,-24-25,0-24,24-1,-24-25,-1 1,-24 0,0-26,0 1,-25 0,0 25,-25-1,0 26,0-1,0 50,1-25,-1 25,0 0,25 25,-25 0,25 0,25-1</inkml:trace>
  <inkml:trace contextRef="#ctx0" brushRef="#br0" timeOffset="154481.8359">4390 13345,'0'25,"0"-25,0 49,0-24,0 25,0 24,0-24,0 49,0-25,0 26,0-26,0 0,0 1,0-1,0-49,0 25,0-26,25-24,-25 0,0-24</inkml:trace>
  <inkml:trace contextRef="#ctx0" brushRef="#br0" timeOffset="154741.8503">4762 13395,'0'0,"0"24,25-24,-25 25,0 25,0 24,0-24,0 24,0 1,0-1,0 25,0-24,0-1,25-24,-25-1,0 1,0-25,0-25</inkml:trace>
  <inkml:trace contextRef="#ctx0" brushRef="#br0" timeOffset="155111.8719">5259 13444,'0'0,"0"25,0 25,-25-1,0 1,0 24,0 25,1 1,-1-1,0 0,25-25,25 1,0-26,-1 1,26-50,24 0,-24-50,24 26,-24-76,0 26,-1-25,1 0,-25-1,-25 1,0 25,-25 24,0 25,0 1,-24 24,24 0,-25 24,25-24,25 0</inkml:trace>
  <inkml:trace contextRef="#ctx0" brushRef="#br0" timeOffset="155311.8829">5854 13395,'0'49,"0"1,0 49,0-25,0 26,-25 24,0-50,25 25,0-24,0-1,25-24,0-26,-25-24,50 0</inkml:trace>
  <inkml:trace contextRef="#ctx0" brushRef="#br0" timeOffset="155544.8963">6276 13295,'0'50,"24"-25,-24 49,0-24,0 24,0 25,0-24,-24 24,24-25,0 1,0-1,0-24,0-25,24-1,-24-24,25 0,0 0</inkml:trace>
  <inkml:trace contextRef="#ctx0" brushRef="#br0" timeOffset="155820.9125">6722 13370,'25'49,"0"-49,-25 50,0 0,0 24,0-24,0 24,0 0,0 1,0-1,0 1,24-26,-24 1,0-1,25-24,-25-25,0 0,0 0</inkml:trace>
  <inkml:trace contextRef="#ctx0" brushRef="#br0" timeOffset="157115.9863">7218 12799,'0'-49,"0"24,0 0,-25 0,1 25,-26-25,0 25,-24 0,-25 0,-25 0,-50 0,0 0,-24 0,-25 25,-1-25,-48 25,24-25,-25 25,25-25,0 25,24-25,1 24,25-24,24 25,50 0,0 0,25 24,24-24,1 50,49-1,-24 0,24 26,25 49,-25-25,25 0,0 24,0 1,0-25,25 0,0 0,-1-24,26-26,24 25,1-49,24-1,25 1,0-50,25 25,25-25,-26 25,51-25,-26 0,26 24,-1 1,26-25,-26 25,0 0,1 0,24-1,-49 1,24-25,-24 25,-25-25,-1 0,-23-25,-1-24,-50 24,25-25,-49-24,-1-25,-24-1,25-48,-50-1,25-25,-25 0,0-49,0 25,-25-1,25 26,-25 24,0 25,-24 49,24 1,0 24</inkml:trace>
</inkml:ink>
</file>

<file path=ppt/ink/ink4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02:48.261"/>
    </inkml:context>
    <inkml:brush xml:id="br0">
      <inkml:brushProperty name="width" value="0.05292" units="cm"/>
      <inkml:brushProperty name="height" value="0.05292" units="cm"/>
      <inkml:brushProperty name="color" value="#FF0000"/>
    </inkml:brush>
  </inkml:definitions>
  <inkml:trace contextRef="#ctx0" brushRef="#br0">12303 6896,'0'25,"0"-1,0 1,0 25,25-25,-25-1,0 26,25 0,-25-26,25-24,-1 25,1-50,25 25,-1-49,1-1,0 1,-1-1,26 0,-26 1,1-1,-1 25,-24 0,25 1,-25-1</inkml:trace>
  <inkml:trace contextRef="#ctx0" brushRef="#br0" timeOffset="661.0377">12626 9054,'0'0,"0"0,0 0,0-25,0 25,0 25,0 0,0-25,0 49,0-24,0 0,0 0,0-1,0 1,0 0,24-25,1 0,25-25,-25-24,49-1,-24 25,24-24,0-26,1 50,-26 0,1-24,0 24,-1 0,-24 25,0-25,0 25,0-24</inkml:trace>
  <inkml:trace contextRef="#ctx0" brushRef="#br0" timeOffset="2063.118">10492 12824,'0'0,"0"0,0 0,0 0,0 0,0 0,0 0,0 0,0 0,0 0,0 0,0 25,0-25,0 25,0-1,0-24,0 25,0 0,25-25,-25 25,25-25,0 0,0-25,24 0,1-24,-1-26,51 1,-26-1,0-24,26 0,-26 0,25 0,1 24,-26 1,0-1,-24 26,0 24,-26-25,1 25,0 25,0-24,-25 24,0-25,25 25,-25-25,24 25,-24 0,0-25,0 25,25-25,-25 1</inkml:trace>
  <inkml:trace contextRef="#ctx0" brushRef="#br0" timeOffset="3584.205">23589 13940,'-49'-25,"24"25,-50-24,51 48,-1-48,-25 24,50 0,-25 0,25 0,0 0,25 0,0 0,0-25,49 25,-24-25,-1 25,26-25,-26 25,1 0,0 25,-26-25,26 25,-50 24,0 1,0 0,0 24,0-24,-25 24,0 0,1 1,-1-25,0 24,0 0,0-24,1 0,-1-26,0 1,0 0,25-25,0 0</inkml:trace>
  <inkml:trace contextRef="#ctx0" brushRef="#br0" timeOffset="3883.2221">23242 13841,'-25'0,"25"25,0 0,0-1,0 1,0 25,25-1,-25 1,25 24,0 1,-1-26,1 26,-25-25,50 24,-50-24,25-26,-1 1,-24-25</inkml:trace>
  <inkml:trace contextRef="#ctx0" brushRef="#br0" timeOffset="4515.2582">23391 13990,'0'0,"0"0,0 0,0-25,-25 50,25-25,-25 25,25-25,-25 24,1-24,24 0,0-24,0 24,24-50,1 25,25-24,-1 24,-24-25,25 25,-25 1,-25 24,24 24,-48 26,24 24,-25-24,0 24,0 1,0-26,1 26,-1-50,25-1,0 1,25-25,-25-25,49 1,-24-26,0 25,-25-24,25-1,-25 25,0 25,0 0,-25 25,0 25,0-1,0 1,1-25,-1 24,25-24,0 0,25-25,-25-25,24 25,1-25,0 0,0 25,-25 0,0 25,0 0,-25 25,0-25,25 24,-25 1,25-1,0-24</inkml:trace>
  <inkml:trace contextRef="#ctx0" brushRef="#br0" timeOffset="6087.3482">23564 15329,'0'-25,"0"25,-24-49,-1 49,25-25,-25 0,0 25,-24 0,24 25,25 0,-25 24,0 26,25-25,0-1,25 26,0-51,0 1,-1 0,1-25,25-25,-25 0,24-24,-24-1,0-24,0-1,-1 1,-24 24,0 1,-24-1,-1 25,-25 25,1 25,24 25,-25-1,1 1,24 24,0-24,25 0,0-26,25 1,0-25,24-25,1 1,-1-1,1-50,0 26,-26-1,1-24,0 24,-25 25,-25 0,0 25,1 25,-51 0,26 49,-1-24,0 24,26-24,-1 0,0-1,25-24,25-25,0-25,-1 1,26-1,-25-50,24 26,-24-1,0 0,-25 26,0-1,0 25,-25 25,25-1,-25 26,25-25,0 24,0-24,0 25,25-50,-25 0,0 0,25 0,-25-25,0 0,-25 25,25-25,-25 1,1-1,-1 25,25 25,-25-25,0 24,25 1,0 25,25-25,-25-25,25 25,0-25,-1 0,1-25,0 0,0 0,-25-25,0 26,0-1,0 0,-25 25,0 0,25 25,-49 0,49 24,-25 1,25 0,0-1,25-24,-25 0,24 0,1-25,0 0,0-25,-25-25,25 25,-25-24,-25-1,25 0,0 1,-25 24,0 25,0-25,1 50,-1 0,25 0,0 24,0 1,0 0,25-26,-25 26,49-50,-24 25,0-50,0 0,-1 0,1 1,-25-26,0 0,0-24,0 49,0-25,-25 26,1-1,-1 25,0 25,0-1,0 26,1 0,24-1,0 1,24-25,1 0,0-25,0 0,24 0,-49-25,25 0,0 0,0-25,-25 26,-25-1,0 0,0 25,25 0,-49 0,24 25,0 0,0 24,1-24,-1 0,25 0,0-25,0-25</inkml:trace>
  <inkml:trace contextRef="#ctx0" brushRef="#br0" timeOffset="7005.4006">23416 13990,'24'-25,"1"25,-25-25,0 25,0 0,25 0,0 25,-50 0,25 24,0 1,0 0,-25 24,25-24,0-1,-25 1,50 0,-25-50,0-25,25 0,0-25,0 1,24-26,-24 1,0-1,24-24,-24 50,-25-1,25 0,-25 26,0 24,0 24,-25 26,25 0,-25 24,1 0,-1 26,-25-26,25-24,1-1,24 1,0-25,0-25,0 0,0-50,24 25,1-24,-25-1,25-24,0 24,-25 25,0 25,0 0,0 25,0 25,-25 24,0 0,25 26,-25-26,25 1,-24-26,24 1,0-25,0-25,24 0,1-50,-25 25,50-49,-50-1,25 1,-1-25,-24 49,25-24,-25 24,0 50,0 0,-25 0,25 25,0 24,0 1,-24 0,24 24,0-24,-25-1,25-24,0 25,0-50,0 25,0-25,0 0,0 0,-25-25</inkml:trace>
</inkml:ink>
</file>

<file path=ppt/ink/ink4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11:39.657"/>
    </inkml:context>
    <inkml:brush xml:id="br0">
      <inkml:brushProperty name="width" value="0.05292" units="cm"/>
      <inkml:brushProperty name="height" value="0.05292" units="cm"/>
      <inkml:brushProperty name="color" value="#FF0000"/>
    </inkml:brush>
  </inkml:definitions>
  <inkml:trace contextRef="#ctx0" brushRef="#br0">16669 7516,'0'0,"0"-25,0-25,0 50,0-24,0-1,0 0,0 25,0 0,0 0,-25 0,0 0,0 0,1 0,24 0,-25 0,-25 25,25 24,1 1,-26 24,25 1,0-1,25 25,0 1,0-1,25 0,0-24,25-1,-1-24,26-26,-26-24,26 0,-26 0,26-49,-1-1,-24-24,-26-25,26-1,-25-24,-25 25,0 0,-25 0,0 24,0 1,-24 24,-1 1,1 24,-1 25,25 0,-24 0,24 25,0-1,0 1,25 0</inkml:trace>
  <inkml:trace contextRef="#ctx0" brushRef="#br0" timeOffset="17758.0157">19000 7516,'0'0,"0"0,-24-25,24 25,0 0,-25-25,0 25,25 0,-25 0,0 0,1-25,-1 50,0-25,-25 0,26 25,-1 0,0 24,-25 1,26 0,-1 49,0-25,25 1,-25 24,25 0,25-24,-25-1,25 0,24-24,-24 0,25-26,-1 1,1 0,0-25,24-25,-24 0,24-24,0-26,1 26,-26-50,1 24,0-24,-26 0,1-1,-25 1,0 25,-25-25,1 49,-26 0,25 26,-24-1,-1 25,0-25,1 50,-1 0,50-1,-25 1,25 0,0-25</inkml:trace>
  <inkml:trace contextRef="#ctx0" brushRef="#br0" timeOffset="18313.0475">19670 7541,'0'-25,"-49"25,49-25,-50 0,25 0,-25 25,26 0,-26 25,0 25,26-25,-1 49,-25 0,50 26,-25-1,50 0,-25 0,50-24,-1-26,1 26,24-50,-24-1,25-24,-1 0,0-24,-24-1,0-50,-26 26,1-26,0-24,-25 25,-25-1,0 1,-24-1,24 26,-25 24,26 25,-26 0,25 0,0 25,25 0,0-25</inkml:trace>
  <inkml:trace contextRef="#ctx0" brushRef="#br0" timeOffset="18946.0837">20141 7491,'-24'0,"24"0,-25-25,0 50,0 0,0 0,1 24,-1 26,0-26,0 50,0 1,25-1,25 0,0 0,0-24,24-1,1-24,0-25,24-1,-24-48,24-1,-24-25,-1-24,1-25,-50-1,25 1,-25-25,-25 25,0 0,-25 24,26 26,-26 24,25 25,-24 0,24 0,0 0,25 49,25-24</inkml:trace>
  <inkml:trace contextRef="#ctx0" brushRef="#br0" timeOffset="20068.1478">20811 7590,'25'-25,"-25"25,-25 0,25 0,0-24,0-1,-25 25,1 0,-1 0,0 0,-25 0,25 25,-24-1,24 26,0 0,0 24,1 0,-1 1,25-1,0 1,25-1,-25 1,49-26,1 1,-1-1,1-49,0 0,24 0,-49 0,49-49,-49-1,25-24,-25 24,-1-49,-24 24,-24 1,-1 0,0-1,0 50,-24 1,24-1,0 25,0 25,0-25,25 24</inkml:trace>
  <inkml:trace contextRef="#ctx0" brushRef="#br0" timeOffset="20402.1669">21307 7640,'0'-25,"0"0,-25 25,1 0,-26 25,25 25,-24-1,24 26,0 24,0 0,50 25,0-25,24-24,26-1,-1-24,25-25,-24-25,24-50,-25 0,-24-49,0-25,-50-25,0 25,-50 0,0 25,-24 0,-25 99,0 0,-1 49,26 51</inkml:trace>
  <inkml:trace contextRef="#ctx0" brushRef="#br0" timeOffset="26364.508">18901 6524,'25'0,"-50"-25,25 25,-25-25,1 0,-1 25,0 0,-25 25,1 0,-1 0,1 24,24 26,-25-26,50 26,0-1,25-24,0-1,49 1,-24-25,49-25,-25-25,1 0,-1-24,-24-1,24-25,-49 1,-25 24,0-24,-25 0,0 49,-24 0,-1 0,-24 0,49 50,-25-25,26 25,24 0,24 0</inkml:trace>
  <inkml:trace contextRef="#ctx0" brushRef="#br0" timeOffset="26633.5234">19521 6350,'0'25,"0"0,0-1,-25 1,25 50,0-26,0 26,-24-1,-1 25,25-24,0-1,-25 1,25-51,25 26,-25-25,0-25,25-50,-1 25</inkml:trace>
  <inkml:trace contextRef="#ctx0" brushRef="#br0" timeOffset="27123.5514">20241 6524,'-25'0,"0"0,0 0,-24 0,-1 24,25 26,-24-25,24 24,-25 1,25 24,25-24,0 0,25-25,25-1,-1 1,26-25,-1-25,1 1,-26-26,1 0,-1 1,-24-26,-25 1,-25 24,1 1,-26-1,0 25,-24 0,49 25,-24 0,49 25,-25-25,50 25,-1-25</inkml:trace>
  <inkml:trace contextRef="#ctx0" brushRef="#br0" timeOffset="27467.5711">20836 6276,'0'24,"0"-24,0 25,0 0,0 0,0 24,0 1,0 0,0-1,0 26,0-26,0 1,0 24,0-49,0 0,0 25,0-50,0 24,0-24,0 0,0 0</inkml:trace>
  <inkml:trace contextRef="#ctx0" brushRef="#br0" timeOffset="28480.629">21406 6499,'0'0,"-24"-25,24 25,-25 0,0 0,0 25,0 0,1-1,-26 26,50 24,-25-24,25 24,25 1,25-25,-26-1,51-24,-1 0,1-25,-1 0,25-50,-24 25,-26-49,1 24,-25-24,0-1,-50 1,0 0,-25 24,1-24,-1 49,-24 0,24 25,-24 25,-1 24,26 1,-1 24</inkml:trace>
  <inkml:trace contextRef="#ctx0" brushRef="#br0" timeOffset="49670.841">15999 9451,'0'24,"0"-24,0 0,25 50,-25-50,0 50,25-26,-25 26,24 0,-24-1,25 26,-25-26,0 26,0-1,0-24,0-1,0 1,0-25,0 24,-25-49,50 25,-25-25,0-25,0 1</inkml:trace>
  <inkml:trace contextRef="#ctx0" brushRef="#br0" timeOffset="49950.857">16470 9451,'0'24,"25"-24,-25 50,0-25,0 49,0-24,25 24,-25-24,0 49,25-25,-25-24,0 25,0-26,0 1,25-25,-25-25,0 0,0 0,0 0,0-25,24-25</inkml:trace>
  <inkml:trace contextRef="#ctx0" brushRef="#br0" timeOffset="54631.1246">18852 9227,'0'-24,"-25"24,0 0,0 0,25 24,-25 1,25 0,0 25,0-1,0 26,-24-1,24 25,0 0,0 1,0-1,0 0,0 0,24-24,-24-1,0-24,25-50,0 25,-25-50,25 25,0-75,-1 1</inkml:trace>
  <inkml:trace contextRef="#ctx0" brushRef="#br0" timeOffset="54852.1373">19323 9426,'49'74,"-49"25,50 1,-50-1,25 0,-25 0,0 1,0-1,0-25,0-24,0-1,0-24,0-25,0-25,0-24</inkml:trace>
  <inkml:trace contextRef="#ctx0" brushRef="#br0" timeOffset="55132.1534">20166 9351,'0'25,"0"0,25 25,-25-26,0 51,0-26,0 26,0-1,0 1,0-26,25 26,-25-26,0 1,25 0,-50-26,50 1,-25-25,0 0,0 0</inkml:trace>
  <inkml:trace contextRef="#ctx0" brushRef="#br0" timeOffset="55475.173">20886 9376,'0'25,"24"25,1-26,-25 26,25 0,-25 24,25-24,-25 24,0-24,0 24,25-24,-25-1,0-24,0 0,0-25,24 0,-24-25,0 0</inkml:trace>
  <inkml:trace contextRef="#ctx0" brushRef="#br0" timeOffset="55705.1862">21530 9376,'25'50,"0"-1,0 26,-25-1,25 1,-25 24,0-25,0 25,0-49,0 25,0-26,0 1,0-1,0-49,0 25,0-25,0 0</inkml:trace>
  <inkml:trace contextRef="#ctx0" brushRef="#br0" timeOffset="64230.6738">23242 9575,'0'0,"0"0,0-25,0 0,0 0,-25 0,25 25,-25 0,-24 0,24 25,-25 0,26 49,-1-24,0 49,25-24,0-1,25 0,0 1,24-1,1-49,-1 0,26-25,-26-25,1 0,0-24,-26-1,1-24,0-26,-25 26,-25 0,25-1,-49 26,24-1,-25 25,1 0,-1 50,25-25,0 25,25 0</inkml:trace>
  <inkml:trace contextRef="#ctx0" brushRef="#br0" timeOffset="64524.6906">23589 9525,'0'0,"25"25,-25 0,0-1,25 26,-25-25,0 24,0 26,0-26,25 26,-25-26,0 26,24-25,-24-1,0 1,0-25,25-25,-25 0,0 0,0-25,0 0</inkml:trace>
  <inkml:trace contextRef="#ctx0" brushRef="#br0" timeOffset="64763.7043">23862 9550,'0'0,"0"0,25 25,-25-1,0 26,0 0,0-1,0 1,0 24,0 1,0-26,0 26,0-26,25-24,-25 0,0 0,0-25,25 0</inkml:trace>
  <inkml:trace contextRef="#ctx0" brushRef="#br0" timeOffset="90804.1937">13841 11708,'-25'-25,"25"0,-25 0,25 25,0-24,0 24,0 0,0 0,0 0,25 0,-25 0,25 0,25 0,-26 0,51 0,-1 0,1 0,-1 0,50-25,-25 25,1 0,-1 0,-25 0,25 0,-49 0,0 0,-26 25,26-25,-50 0,25 0,-25 0,0 0,0 0,0-25,0 25,0-25</inkml:trace>
  <inkml:trace contextRef="#ctx0" brushRef="#br0" timeOffset="91348.2248">13915 11187,'0'0,"0"0,0 25,0-25,0 25,0-25,0 0,0 0,0 24,0-24,0 0,0 0,25-24,-25 24,0-25,0 0,0 25,0-25,25 0,-25 0,0 25,25-24,-25-1,25 25,-1-25,1 25,-25 0,25 0,-25 0,25 0,-25 0</inkml:trace>
  <inkml:trace contextRef="#ctx0" brushRef="#br0" timeOffset="91850.2534">14139 11063,'0'25,"24"-1,-24-24,0 0,25 25,0-25,-25 0,25 0,0 0,24-25,-49 25,25 0,0-24,0 24,-25-25,0 25,-25-25,25 25,-50 25,25-25,1 25,-1-1,-25 1,50 0,-49 25,49-25,0-1,0 1,0 0,24-25,1 0,0 0,-25-25,50 25,-26-25,1 1,0-1,0 0,0 0,0 0,-1 25,-24 0,0 0,0 25,25 0,-25 25,0-1,0-24,0 49,0-24,0 24,0 1,0-26,0 1,0 0,-25-1,25-49,0 25,-24-25,-1-25,25 25,0-49,-25-26,25 1</inkml:trace>
  <inkml:trace contextRef="#ctx0" brushRef="#br0" timeOffset="91969.2604">14387 11038,'0'0,"-25"25,25-25,0 0,0 0</inkml:trace>
  <inkml:trace contextRef="#ctx0" brushRef="#br0" timeOffset="92258.2769">14660 11088,'49'0,"-24"-25,0 25,0-25,-1 0,-24 0,0 1,0 24,-24 0,-1 24,-25 1,25 0,-24 25,24-1,25-24,-25 25,25-25,25 24,-25-49,50 25,-26-25,26 0,-25-25,24 25</inkml:trace>
  <inkml:trace contextRef="#ctx0" brushRef="#br0" timeOffset="92708.3026">15056 10790,'0'0,"0"25,0-25,0 25,0-1,0 26,-24 0,24-26,0 26,-25 0,25-1,0-49,0 25,0-25,0 0,0 0</inkml:trace>
  <inkml:trace contextRef="#ctx0" brushRef="#br0" timeOffset="92874.3121">14932 11038,'-24'0,"24"0,0-25,0 25,24 0,1 25,0-25,0 0,24 0,-24 0,25-25,-25 25,-1 0,26 0,-25-25,0 25</inkml:trace>
  <inkml:trace contextRef="#ctx0" brushRef="#br0" timeOffset="93381.3411">15007 11063,'0'0,"0"0,-25 0,25 0,0 0,-25 0,0 25,1-25,-1 24,25-24,-25 25,25 0,-25 0,25 0,25 24,-25-24,25-25,-25 0,49 25,-24-50,0 25,0 0</inkml:trace>
  <inkml:trace contextRef="#ctx0" brushRef="#br0" timeOffset="93671.3577">15354 11038,'0'0,"0"0,-25 25,25-25,-25 0,1 0,24 25,-25-25,25 24,0 1,0-25,0 0,25 25,-25 0,0 0,0-25,0 25,0-25,-25 0,25 0,-25 0,25 0,0 0,0-25</inkml:trace>
  <inkml:trace contextRef="#ctx0" brushRef="#br0" timeOffset="95171.4423">12650 11931,'25'-50,"-50"26,25 24,0 24,-24 1,24 25,0 49,-25-25,0 26,0 24,25-25,-25 0,1 0,24-24,-25-26,25 1,0-25,0-25,0-25,25-25,-1 1,-24-26,25 1,0 0,0 24,0 0,-1 26,1-1,0 50,-25 24,25 1,0 24,-25-24,24 49,1-49,-25 24,25-24,-25-26,25 1,-25 0,0-25,25-25,-25 0,0 1,0-26</inkml:trace>
  <inkml:trace contextRef="#ctx0" brushRef="#br0" timeOffset="95649.4708">13146 12303,'0'-25,"25"25,-25-24,0 24,25 0,-25 0,0 24,25 1,-25 25,25-1,0 1,-25 0,24-1,1-24,-25 0,0-25,-25 0,1 0,-1 0,0-25,-25 0,25 25,-24-25,-1 25,25 0,1 25,-1 0,25 0,0 0,25-1,-1 1,1 0,25 0,-25-50,-1 25,1-25,25 0,-25 1</inkml:trace>
  <inkml:trace contextRef="#ctx0" brushRef="#br0" timeOffset="96107.4959">13370 12427,'0'0,"0"0,25 25,-25-25,0 50,0-26,24 26,1-25,-25 0,25-1,0 1,-25 0,25-25,-25 0,24-25,-24 0,0 1,0-1,25 0,-25 0,0 0,0 25,25-24,0 24,0-25,-1 25,26-25,-25 0,24 0,1-24,-25-1,0 25,-25-24,0 24,0-25,-25 25,0 25,-25 0,1 25,24 25,0 24,0-24,1 24,24 1,24-1,-24-24,25-1,25 1,-25-25,24-25,1-25,-1-25</inkml:trace>
  <inkml:trace contextRef="#ctx0" brushRef="#br0" timeOffset="96907.5419">14759 12030,'-25'-25,"25"25,0-24,0 24,25-25,-25 25,25 0,-1 0,-24 0,25 0,0 25,0-1,-25 1,0 25,0-1,0 26,-25-1,0 1,-24 24,-1-25,-24 1,24-26,0 26,1-26,24-24,0 0,25 0,0 0,25-25,0 0,0 0,24 0,1 0,-1 0,1 0,0 0,-1 0,-24 0,25-25,-26 25,26-25</inkml:trace>
  <inkml:trace contextRef="#ctx0" brushRef="#br0" timeOffset="97430.5727">15429 12576,'0'0,"-25"-25,25 25,-25 0,0 0,0 0,0 25,1 0,24 24,0-24,0 25,0-1,24-49,1 25,0-25,25 0,-1 0,-24-25,-25 1,25-1,-25-25,0 1,0 24,0 0,-25 0,25 0,0 25,0 0,25 25,0 0,0 0,-1 24,1-24,25 25,-25-25,-25-25,24 0,-24 0,0-25,25-25,-25 25,0-24,25 24,-25-25,25 26,0-26,-1 50,1 0,25-25,-25 25,-1-25,1 25</inkml:trace>
  <inkml:trace contextRef="#ctx0" brushRef="#br0" timeOffset="97986.6045">16321 12700,'25'-25,"-25"25,0-49,0 24,0-25,0 1,0-1,25 25,-25 0,0 1,0 24,25 0,-25 24,0 26,0-25,0 0,25 24,-25 1,25-25,-25-1,24-24,1 0,-25 0,50-24,-50-1,25 0,-1 0,1 0,-25 1,25 24,-25 0,0 24,0 1,0 0,0 0,0 24,25-24,-25 0,0-25,25 0,-1-25</inkml:trace>
  <inkml:trace contextRef="#ctx0" brushRef="#br0" timeOffset="98588.639">16842 12452,'-24'25,"-1"0,25-1,0 26,0-25,0 0,0-1,0 1,25-25,-1 0,1 0,0-25,0 1,-25-1,25 0,-25-25,0 1,0 24,-25-25,25 26,0-1,0 25,0 0,25 25,-25-1,24 26,-24-25,25 24,0 1,0-25,0 0,-1-25,1 24,-25-48,0 24,0-25,0 0,0 0,25 0,-25 1,0-1,25 25,0-25,24 25,-24-25,0 0,0 25,24-49,-24 24,0 0,-25 0,0-24,0 24,-25 0,0 25,25 25,-49 0,24 0,0 24,0 26,25-26,0 1,0 24,0-24,0-1,25-24,0 25,0-50,24 0,-24-25,0 25</inkml:trace>
  <inkml:trace contextRef="#ctx0" brushRef="#br0" timeOffset="98977.6612">18157 12129,'25'0,"-25"0,25-24,-25-1,0 0,0-25,24 26,-24-1,0 25,25-25,-25 0,0 25,25 0,-25 25,0 0,-25 24,25 1,-25 24,25 1,0 24,-24-24,24 24,-25-25,25 1,-25-26,25 26,0-51,-25-24</inkml:trace>
  <inkml:trace contextRef="#ctx0" brushRef="#br0" timeOffset="99144.6708">18083 12675,'24'0,"1"25,0-25,0 25,0-25,-1 0,-24 0,25-25,0 25,0-25,-25 0,25-24</inkml:trace>
  <inkml:trace contextRef="#ctx0" brushRef="#br0" timeOffset="99363.6833">18405 11658,'25'25,"-25"-25,0 25,0 0,0-1,0 1,0 0,0 25,0-26,0 26</inkml:trace>
  <inkml:trace contextRef="#ctx0" brushRef="#br0" timeOffset="99611.6975">18554 12328,'0'25,"0"-25,-25 25,25-1,25 1,-25 0,25-25,-25 25,49 0,-24-1,0 26,-25-25,25-25,-25 25,-25-25,0 24,0-24,1 0,-26 0,25 0,0-24,25-1</inkml:trace>
  <inkml:trace contextRef="#ctx0" brushRef="#br0" timeOffset="99953.7159">19199 12452,'0'25,"0"0,0 24,0-24,0 0,0 24,0 1,-25-25,0 0,25-1,0-24,0 0,0-49</inkml:trace>
  <inkml:trace contextRef="#ctx0" brushRef="#br0" timeOffset="100107.7258">19199 11906,'0'0,"0"0,0 25,0 0,0-25,0 25,0-1,0 1</inkml:trace>
  <inkml:trace contextRef="#ctx0" brushRef="#br0" timeOffset="100588.7534">19273 12774,'25'0,"-25"0,0 0,25-49,-25 24,0-25,0 1,0 24,25-25,-25 26,24-1,-24 25,0 0,0 25,25 24,0-24,-25 0,25 24,0 1,-1-25,1 24,0-49,0 0,-25 0,25-24,0-1,-25-25,24-24,-24 24,25 1,-25-1,0 25,0-24,25 24</inkml:trace>
  <inkml:trace contextRef="#ctx0" brushRef="#br0" timeOffset="101039.7792">20117 12874,'0'0,"0"0,0-25,24-25,1 1,-25-1,25-24,0-1,0 1,24 24,-24-24,0 49,0 0,-1 25,1 0,25 25,-25 25,-1 24,26-24,-25 49,0-50,-1 26,1-26,-25 1,25 0,-50-26,25-24,-25-24,-24-1,-1 0,1-25,-1 1,0-1,1 1,24 24,0-50,25 51</inkml:trace>
  <inkml:trace contextRef="#ctx0" brushRef="#br0" timeOffset="101390.7991">20935 12576,'0'50,"0"-1,0 1,0-25,25-1,-25 1,0-25,25 0,-25-25,0 1,0-1,0-25,0 1,0-1,0-24,25 24,-25 0,0 26,24-26,-24 25,25 0,0 25,0-24,0 24,24-25,-24 25,25 0</inkml:trace>
  <inkml:trace contextRef="#ctx0" brushRef="#br0" timeOffset="101998.834">21307 12353,'-25'49,"25"-24,-24 0,24 25,0-1,0 1,0-25,24-1,1 1,0 0,0-25,0 0,-1-25,1 25,0-25,-25-24,25 24,-25-25,25-24,-25 24,0 1,0-1,0 1,24-1,-24 50,0 0,0 0,0 25,0 24,0-24,0 25,25-1,-25-24,0 0,25 0,0-25,-25 0,25 0,-1 0,1-25,0 25,-25 0,25 0,0 0,0 25,-1 0,26-1,-25 1,24 0,-24 0,25-25,-1 0,1-25,-25 0,0-24,-25-1,0 0,0-24,0 24,-25 1,0-26,0 50,0 1,1-1,24 25,-25-25,25 25,25 25</inkml:trace>
  <inkml:trace contextRef="#ctx0" brushRef="#br0" timeOffset="152374.7153">1811 5482,'0'-50,"0"25,0 1,25-26,-25 0,24 26,-24-1,0-25,0 1,25 24,-25-25,0 25,25 1,-25-1,0 0,0 0,25 25,-50 0,25 50,0-25,-25 24,25 1,-25 24,25-24,0 49,0 0,0 0,0-24,0 24,0-49,25 24,-25-24,25-25,-25 24,0-49,25 0,-25 0,0-25,25-24</inkml:trace>
  <inkml:trace contextRef="#ctx0" brushRef="#br0" timeOffset="152762.7375">2009 5829,'0'0,"0"0,0 0,25-25,-25-24,0 24,0-25,25 1,-25-1,25 0,-25 1,24-1,1 25,-25-24,0 49,25 0,-25 25,25-1,0 1,-1 25,1-1,0-24,-25 25,25-1,0-24,-25 0,0 0,0 0,0-25,0 24,-25-24,0 0,0-24,0 24,1 0,-1-25,0 25,25-25,0 25,0-50</inkml:trace>
  <inkml:trace contextRef="#ctx0" brushRef="#br0" timeOffset="153049.7539">2456 5358,'0'0,"0"0,0 0,-25 0,25 25,0-1,0-24,0 25,25 0,-1 0,26 0,-25 24,24-49,-24 25,0 0,-25 24,0-24,-25 0,-24 0,24 24,-25-24,1 0,24-25,0 0,0 0,50-25,0-24</inkml:trace>
  <inkml:trace contextRef="#ctx0" brushRef="#br0" timeOffset="153429.7757">2654 4638,'0'0,"0"0,0 25,-25 25,25-1,0 26,25-1,-25 50,0-24,25-1,-25 0,25 0,-25-24,25-1,-25-49,0 24,0-49,0 0,0-24,-25-1,0-25,25 25,-25-24,0-1,25 25,0 25,0-24,25 24,0 0,25 0,-1-25,-24 25,25 0,-1 0,1-25</inkml:trace>
  <inkml:trace contextRef="#ctx0" brushRef="#br0" timeOffset="153718.7922">3249 5383,'0'0,"25"24,-25-24,0 25,0-25,0 50,-25-25,25-1,0 1,0 0,0 0,0-25,0 25,0-25,25-25,-25 0,0 0</inkml:trace>
  <inkml:trace contextRef="#ctx0" brushRef="#br0" timeOffset="153844.7994">3200 4986,'0'0,"0"0,0 0,0 0,0 0,0 0,0 0</inkml:trace>
  <inkml:trace contextRef="#ctx0" brushRef="#br0" timeOffset="154183.8188">3473 5556,'0'25,"0"0,0-25,0 0,24-25,-24 0,-24-24,24-1,0 0,0 26,0-1,0 0,24 0,-24 25,0 25,25 0,0 0,-25-1,25-24,0 25,-25 0,24-25,-24-25,25 25,-25-25,0 1,0-1,0 0,0 0,0 0,0 25</inkml:trace>
  <inkml:trace contextRef="#ctx0" brushRef="#br0" timeOffset="154507.8374">3845 6003,'0'49,"0"-24,0-25,0 0,-25-49,25 24,0-50,0 1,0-50,0 0,0 0,0 25,25-1,-25 1,0 25,0 49,25 0,-25 50,24 0,-24 0,0-1,0 26,0-25,0 0,0 24,0-24,0-25,0 0</inkml:trace>
  <inkml:trace contextRef="#ctx0" brushRef="#br0" timeOffset="155003.8657">3994 5234,'0'25,"24"24,1-49,-25 50,25-50,0 0,0 0,-1 0,1-25,0-25,0 26,-25-1,0-50,0 26,25-26,-25 1,0 0,-25-1,25 1,0-1,0 26,0-1,0 25,0 25,0 0,0 25,0 25,0 24,25 0,-25 26,0-26,24 25,-24 1,0-26,25-24,-25-1,0-24,0-25,0 0,0-50,-25 1,25 24,-24-49,-1 24,25 0,0 26,0-1,0 0,25 25,-1-25,1 50,25-25,-50 0,25 0,-1 0,-24 0</inkml:trace>
  <inkml:trace contextRef="#ctx0" brushRef="#br0" timeOffset="155853.9143">3696 5978,'0'0,"0"0,0 0,25 25,-25 0,-25-1,25 26,0 0,0-1,0 1,0-1,25-24,-25-25,25 25,-1-50,-24 0,50 1,-50-26,25 25,-25-24,25-1,-1 25,-24 0,0 25,0 0,25 25,0 0,-25 0,25-25,0 25,-1-25,1 0,0-25,-25 0,25-25,0 26,-25-26,24 0,-24 1,0 49,0 0,0 0,25 0,-25 49,0 1,0 0,25-1,0 1,-25-1,25-24,-25-25,24 0,-24 0,25-49,-25-1,25 0,0-24,-25 0,25 24,-25 0,24 1,-24-1,25 50,-25 0,25 25,0 24,-25 1,25-25,-1 25,-24-1,0-24,0 25,0-50,0 24,0-24,-24 0,-1 0,0-24,0-1,25 0,-25 0,25 0,25 1</inkml:trace>
  <inkml:trace contextRef="#ctx0" brushRef="#br0" timeOffset="156095.9282">4663 5606,'0'0,"0"0,0 0,0 25,0-25,0 49,-25-24,25 0,0 24,25-24,-25 0,0 25,0-50,0 25,0-25,-25 24,25-24,0-24,0 24,-24 0,24 0,24-25,-24 25</inkml:trace>
  <inkml:trace contextRef="#ctx0" brushRef="#br0" timeOffset="156455.9488">4862 5779,'0'0,"25"-24,-1-1,-24 0,25 25,-25-50,25 1,0-1,-25 25,0-24,25-1,-25 25,0 1,0 24,24 0,-24 24,25 1,0 25,-25-1,25 1,0 0,-1-1,1-24,0 25,-25-26,0 1,0-25,0 25,-25-25,0-25,1 25,-1-25,0 1,0-1,0 0,25 0,0 0,0 25,0-24</inkml:trace>
  <inkml:trace contextRef="#ctx0" brushRef="#br0" timeOffset="156952.9772">4291 6400,'50'0,"-50"-25,25 0,-1 25,1-25,-25 0,25 25,-25 0,0 25,0 0,0 0,0 0,0 24,0-24,0 25,25-1,0 1,-1-1,1-24,0 25,0-1,0 1,-1-25,-24 25,-24-1,-1-24,0 25,0-50,0 24,-24-24,24-24,0 24,0-50</inkml:trace>
  <inkml:trace contextRef="#ctx0" brushRef="#br0" timeOffset="157403.0029">4614 6424,'49'-24,"-24"-1,25 25,-26-25,1 0,0 0,-25 25,0-24,0 24,-25 0,0 0,1 0,-1 24,0 1,0 0,25 0,0 0,0-1,0 1,25 0,0 0,0-25,-1 0,1 0,0-25,-25 25,25 0,0 0,-25 0,25 0,-25 0,24 0,-24 0,0-25,0 0,0 1,0-1,-24 0,24 0,0 0,0-24,0 24,24 0,1 0,-25 1,50-1,-25 0,-1 25</inkml:trace>
  <inkml:trace contextRef="#ctx0" brushRef="#br0" timeOffset="157698.0198">5308 6176,'0'25,"0"0,0 0,-25-25,1 25,24-1,-25 1,0 0,25-25,25 25,-25-25,25 0,24 25,-24-25,25-25,-1 25,-24-25,0 0,0 0,-1-24,-24 24,-24 0,24 0,-25 1,0-1,0 25,0-25,1 25,24 0</inkml:trace>
  <inkml:trace contextRef="#ctx0" brushRef="#br0" timeOffset="161626.2445">2480 7466,'0'0,"0"0,0 0,0 0,0 0,25-25,-25 25,0-24,0-1,25 0,-25 0,0 0,25 1,-25-1,0 0,0 0,0 25,0 0,0 0,0 25,25 0,-25 0,24-25,-24 24,25-24,0 25,-25-25,25-25,-25 25,0-24,0-1,0 0,0 0,0 0,0 1,0-1,0 0,0 25,25 0,-25 0,25 0,-25 0,0 25,24 0,-24-25,0 24,25 1,-25 0,0 0,0 24,25-49,0 25,-25 0,25-25,-1 0,1 0,-25 0,25 0,-25 0,0-25,-25 0,25 1,-25 24,1-50,24 50,-25-25,0 0,25 25,0-24</inkml:trace>
  <inkml:trace contextRef="#ctx0" brushRef="#br0" timeOffset="161869.2584">3076 6747,'0'0,"0"25,0-1,0 1,0 25,-25 0,25 24,0-24,0 24,0 0,25-24,-25 0,25-1,-1-24,-24-25</inkml:trace>
  <inkml:trace contextRef="#ctx0" brushRef="#br0" timeOffset="162013.2666">2977 7069,'0'0,"24"0,-24 25,50-25,-25 0,24 0,-24 0,25-25</inkml:trace>
  <inkml:trace contextRef="#ctx0" brushRef="#br0" timeOffset="162380.2876">3423 6796,'25'0,"0"25,-25-25,24 0,1 25,0-25,-25 25,0-25,25 25,-25 0,0-1,0 1,-25 25,0-25,0 24,1 1,24-1,-25-24,0 0,25 25,25-50,0 24,-25 1,24-25,1 0,0 0,0-25,-25 25,25-24,-25-1,0 0</inkml:trace>
  <inkml:trace contextRef="#ctx0" brushRef="#br0" timeOffset="163470.3499">3894 6846,'0'25,"0"-25,0 0,0 0,0 0,0 0,0 0,0 0,0 0,0 0,0 0,0 0,0 0,0 0,0 0,0 0,0 0,0 0,0 0,0-25,0 25,0 0,0 0,0 0,0 25,0-25,0 50,0-26,0 1,0 25,0-25,0 24,0 1,0-25,0-1,0-24,0 25,0-25,25 0,-25 0,0 0,-25-25,25 25,25 0,-25-24,25-1</inkml:trace>
  <inkml:trace contextRef="#ctx0" brushRef="#br0" timeOffset="163780.3677">4018 7094,'25'0,"-25"0,0 0,-25 0,25 0,0 0,0 0,-24 0,24 0,0 25,0 0,0-25,0 25,0-25,24 24,1-24,-25 0,25 0,-25 25,0-25,0 0,0 0,0 0,0 0,-25 0,25 0,0 25,0-25,0 0,0-25</inkml:trace>
  <inkml:trace contextRef="#ctx0" brushRef="#br0" timeOffset="164072.3832">4266 7045,'0'24,"0"1,0 0,0 0,0 0,0-1,0 1,-24 0,24-25,0 0,0 0,0 0</inkml:trace>
  <inkml:trace contextRef="#ctx0" brushRef="#br0" timeOffset="164524.4103">4341 7169,'0'24,"0"-24,25 0,-25 0,24 0,-24-24,0 24,0-25,0 25,0-25,0 25,0 0,0 25,0-25,25 0,-25 0,0 25,0-25,25 0,0 0,-25-25,0 0,25 0,-1 0,-24 1,0-26,0 25,25 0,-25 1,0 24,0 0</inkml:trace>
  <inkml:trace contextRef="#ctx0" brushRef="#br0" timeOffset="164805.4263">4589 7045,'0'24,"0"1,25 0,-25-25,0 25,0-25,24 0,-24-25,25 0,0 0,-25 1,25 24,-25-25,25 0,-25 25,24 0,-24 0,0 0,0 25,25 0,-25-25,0 24,0 1,-25 0,25 0,-24-25,24 25,-25-25,0 0,0 0,0-25,25 25</inkml:trace>
  <inkml:trace contextRef="#ctx0" brushRef="#br0" timeOffset="165763.4809">5011 7094,'0'0,"0"-25,-25 1,25 24,0-25,-25 0,25 0,0 0,-25 1,25-1,0 0,0 0,0 0,25 0,0 25,-25 0,25 0,-1 0,-24 0,25 0,-25 25,25-25,-25 25,0 0,0-25,0 25,0 0,-25-1,25-24,0 25,25 0,-25-25,0 0,25 25,0-25,-1-25,-24 25,25-25,0 25,-25-25,0 25,0-24,0 24,0 0,0 0,0 24,0 1,0 0,25-25,-25 25,25 0,-25-25,24 0,1 0,-25 0,0-25,25 0,-25 25,0-25,0 0,-25 1,25 24,0-25,0 25,0 0,0 0,0 0,0 0,0 0,25 25,-25-25,0 0,25 0,0 0,-25-25,24 25,1 0,0 0,0 25,-25-25,25 0,-1 0,1 0,-25 0,25 0,0 0,-25-25,0 25,0-25,0 25,-25-25,25 0,-25 25,25-25,0 25,0-24,0-1,0 0,25 25</inkml:trace>
  <inkml:trace contextRef="#ctx0" brushRef="#br0" timeOffset="165973.4932">5804 6524,'25'24,"0"1,0 25,-25-25,25 24,-25 1,-25-1,25 1,0-25,0 25,-25-26,25 1,0 0,0-25</inkml:trace>
  <inkml:trace contextRef="#ctx0" brushRef="#br0" timeOffset="166539.5255">2257 7020,'0'0,"0"25,0-1,0 26,0 0,0-1,0 26,0-1,0 25,25-24,-25-1,25-24,0-1,-25 1,24-25,1-1,-25 1,0-25,25-25,0 1,-25-1,0 0</inkml:trace>
  <inkml:trace contextRef="#ctx0" brushRef="#br0" timeOffset="168957.6638">4688 4390,'25'-24,"-25"24,0 0,-25 0,0 0,0-25,25 25,-49-25,24 25,-25-25,1 25,-26-25,1 1,0 24,-1 0,-24-25,-25 25,25-25,-25 25,24-25,-24 25,0-25,0 25,0-24,0 24,0 0,0 0,0 0,0 24,0-24,25 25,-25 0,25 0,0 0,-1-1,1 1,0 0,0 25,24-1,-24 1,25-1,-1 26,1-1,24-24,1 49,24-24,0 24,0-25,25 25,-25-24,25 24,25-25,-25 1,0-1,25 1,0-1,0-24,-1 24,1-24,0-1,0 1,24-25,-24 0,25-1,-1 1,-24 0,25 0,-1 0,1-25,-25 0,24 24,1-24,0-24,-1 24,1 0,0-25,-1 25,1-25,24 25,1-25,-1 0,0 25,1-24,-1 24,1-25,24 25,-50-25,26 25,-25 0,-1-25,1 25,-1 0,-24 0,25 0,-50 25,25-25,-1 25,-24 0,0-25,0 24,0 26,25-25,-25 0,0 24,0-49,0 50,0-25,0-1,25 1,0 0,0 0,-1 0,-24-1,50-24,-25 25,-25 0,49-25,-24 25,0-25,25 0,-1 0,-24 25,25-25,-1 0,-24 0,25 0,-1 0,-24 0,25 0,-25 0,-1 0,26 0,-25 0,0 0,-1 0,1 0,0 0,25 0,-26 0,1 0,0 0,0 0,0 24,-1-24,1 0,0 25,0-25,-25 0,25 0,-1 25,1-25,0 0,0 0,0 0,-1 0,1 0,0 0,0 0,0 0,-1 25,1-25,0 0,0 0,-25 0,25 0,-1 0,-24 0,25 0,-25 0,25 0,-25 0,25 0,-25 0,25 0,-25 0,24 0,-24 0,25 0,0 0,-25-25,50 25,-50 0,49 0,-24 0,0 0,25 0,-26 0,26 0,0 0,-1 0,1-25,-1 25,1 0,-25 0,24 0,1 0,-25 0,24 0,-24 0,25 0,-25 0,24-25,-24 25,0 0,24-24,-24 24,0-25,0 25,0-25,0 0,24 0,-24 1,0-1,0 0,-25-25,49 1,-49-1,25 1,-25-26,25 26,-25-26,0 1,0 24,0-49,-25 49,0-24,25-1,-49 1,24 24,0-24,-25 0,1-1,-1 1,0-1,1 1,-26 0,26 24,-26-25,26 26,-50-1,49 1,-24-1,-1 25,1-24,-1-1,26 25,-1 0,-24 25,24-24,25 24,-24-25,24 25,0-25,25 25,0 0</inkml:trace>
  <inkml:trace contextRef="#ctx0" brushRef="#br0" timeOffset="181560.3835">9302 1736,'25'0,"-1"-24,1-1,-25 0,25-25,0 25,-25-24,25-1,-25 25,0 25,24-49,-24 24,0 0,0 25,25 25,-25 0,0 0,0 24,0 1,0 24,0 1,0-1,0-24,0 24,0-24,0-1,0 1,25-25,-25 0,0-25,0 0,0 0,0 0</inkml:trace>
  <inkml:trace contextRef="#ctx0" brushRef="#br0" timeOffset="181739.3939">9351 2158,'0'0,"0"25,25-25,0-25,0 25,0-25,-1 25,26-25,-25 1,0-1,24 0,-24 0</inkml:trace>
  <inkml:trace contextRef="#ctx0" brushRef="#br0" timeOffset="182167.4193">10344 1712,'0'-25,"0"25,-25-25,25 25,-25 0,0 25,0-25,1 49,-1-24,0 0,0 25,25-1,-25 1,25-1,0 1,25-25,0 0,0-1,0-24,-1 0,1 0,0-24,0-1</inkml:trace>
  <inkml:trace contextRef="#ctx0" brushRef="#br0" timeOffset="182675.4484">10418 1860,'0'25,"0"-25,0 25,25 0,-50-25,50 49,-25-24,0 0,0 0,0 0,0-25,25 24,-25-24,0 0,0 0,24-24,-24-1,0 0,25 0,-25 0,0 1,0-1,25 25,-25-25,0 25,0 0,0 25,25-25,-25 25,0-1,0 1,25-25,-25 25,24-25,1-25,0 25,0-25,0 1,-1 24,-24-25,25 25,-25 0,0 25,25-25,-25 24,0 1,0 0,0 0,25-25,0 0,-25 0</inkml:trace>
  <inkml:trace contextRef="#ctx0" brushRef="#br0" timeOffset="182909.4618">11013 1761,'-25'-25,"25"25,-24 0,-1 0,0 25,25 0,0 0,0 0,25 24,0-24,-25 0,24 0,1 24,-25-24,0-25,0 25,0-25,-49 25,49-25,-50-25,50 25,-50 0</inkml:trace>
  <inkml:trace contextRef="#ctx0" brushRef="#br0" timeOffset="183350.4871">11162 1786,'25'0,"-25"-25,25 25,-25 0,0 0,0 0,25-25,-25 25,0 0,0 0,0 0,0 0,0 0,0 0,0 0,0 0,0 0,0 0,0-24,24-1,-24 25,-24-25,24 0,0 0,-25 0,25 25,-25-24,25-1,-25 25,0 25,25-1,-25 1,25 0,-24 25,24-1,24 1,-24 0,25-1,-25 1,25-25,-25-1,50-24,-50 0</inkml:trace>
  <inkml:trace contextRef="#ctx0" brushRef="#br0" timeOffset="183574.4999">11410 1712,'-25'24,"25"1,-24 0,24 25,0-26,0 26,0-25,0 0,0-1,24 1,1-25,0 0,0 0,0-25,24 1,-49-1</inkml:trace>
  <inkml:trace contextRef="#ctx0" brushRef="#br0" timeOffset="184152.5329">11708 1761,'0'0,"0"25,0-25,0 25,0 0,0-1,0-24,0 25,25 0,-1-25,-24 0,0 0,25 0,-25-25,0 0,25 1,-50-1,25 0,0 0,0-24,0 24,0-25</inkml:trace>
  <inkml:trace contextRef="#ctx0" brushRef="#br0" timeOffset="184488.5522">11906 1191,'0'0,"25"0,0 49,-25-24,0 49,25 1,-25-1,0 1,24-1,-24 1,0-1,0-49,-24 24,24-24,0-25,0 0,0-49,0 24,0 0,24-25,-24 1,25 24,0-25,0 50,0 0,-1 0,-24 25,0-25,0 25,25 0,-50 0,25-25,0 0</inkml:trace>
  <inkml:trace contextRef="#ctx0" brushRef="#br0" timeOffset="184632.5603">12179 1141,'0'0,"0"0,0 0,0 0,0 0,0 50</inkml:trace>
  <inkml:trace contextRef="#ctx0" brushRef="#br0" timeOffset="185186.5921">12278 1712,'0'0,"0"0,0 0,0 0,25 24,-25 1,0 0,0-25,25 25,0-25,-25 25,25-25,-1-25,1 0,0 0,-25 0,0-24,25-1,-25 25,0 0,0 1,0 24,-25 0,25 0,0 24,0-24,25 25,-25-25,25 25,-25-25,24 0,1 0,0 0,0-25,-25 25,25-25,-25 1,0-1,0 0,0 25,0 0,-25-25,25 50,-25-25,25 50,0-26,-25 26,25 0,0-1,25 1,-25-25,25 24,0-24,-1 0,26-25,-25-25</inkml:trace>
  <inkml:trace contextRef="#ctx0" brushRef="#br0" timeOffset="185544.6126">13122 1439,'0'0,"0"0,0 0,24-75,-24 75,25-49,-25 49,25-50,-25 50,0 0,25-74,-25 74,0 0,0 49,-25-24,25 25,0-1,-25 26,25-26,0 1,-25 24,25-24,0 0,-24-1,24-24,-25-25</inkml:trace>
  <inkml:trace contextRef="#ctx0" brushRef="#br0" timeOffset="185715.6223">12998 1885,'0'0,"0"25,0-25,24 0,1 0,-25 25,50-50,-25 25,-1 0,1-25,0 25,0-25,0 1,0-1,-1 25</inkml:trace>
  <inkml:trace contextRef="#ctx0" brushRef="#br0" timeOffset="194695.1359">14188 2803,'0'-25,"-25"25,25 0,-24-25,48 1,-24-1,0 0,25 0,0-25,-25 26,50 24,-26 0,1 0,0 0,0 49,-25 1,0 24,0 26,-25-1,0 0,-24 0,24 0,-25 25,25-49,1-1,-26 1,50-26,0-24,0 0,0 0,25 0,0-25,24 0,-24 0,0 0,0 0,-1 0,1 0,0 0,0-25,0 0,0 0</inkml:trace>
  <inkml:trace contextRef="#ctx0" brushRef="#br0" timeOffset="195050.1562">14660 3200,'0'0,"0"-25,0 25,0 0,-25 0,0 0,25 0,-25 25,0 24,1-24,24 25,0 24,-25-24,50-1,-25 1,24-25,1 0,0-25,25 0,-26-25,1 0,25-25,-1 1</inkml:trace>
  <inkml:trace contextRef="#ctx0" brushRef="#br0" timeOffset="196030.2123">14858 3299,'-25'25,"25"24,0 1,-25 0,25-1,25 1,-25-25,25-1,0-24,24 25,-49-50,50 25,-50-24,25-1,-25 0,0-25,0-24,-25 24,25 1,0-1,-25 1,25 24,0 0,0 25,0 0,25 25,-25 0,0-1,25 26,0-25,-1 24,-24-24,50-25,-50 25,25-25,24-25,-49 0,25 25,0-24,-25-1,0 25,25 0,-25 0,0 25,0-1,0 26,25-25,-25 0,0-1,24 1,-24 0,0-25,25 0,-25-25,25 25,-25-25,0 1,0-1,0 0,25 0,-25 0,25 1,-25-1,0-25,25 25,-25 1,24-26,-24 0,0 26,25-1,-25 0,0 25,0 0,0-25,0 25,0 0,0 0,0 0,0 0,0 0,0 0,0 0,0 0,0 0,0 0,0 0,0 0,0 0,0 0,-25 25,25-25,-24 0,24 25,-25-25,25 0,-25 25,25-1,0-24,25 25,-25-25,25 25,-1 0,-24-25,25 25,25-1,-50-24,49 25,-49-25,25 25,-25 0,0 0,0-1,0 1,-25-25,1 25,-1-25,25 0,-25 0,25 0,-25-25,25 25,0-49,0 49</inkml:trace>
  <inkml:trace contextRef="#ctx0" brushRef="#br0" timeOffset="196160.2197">15726 3324,'0'25,"25"-1,-25-24,0 25,0-25,0 0,0 0,0-25</inkml:trace>
  <inkml:trace contextRef="#ctx0" brushRef="#br0" timeOffset="196530.2409">15875 2927,'0'-25,"25"25,-25-25,0-24,0-1,25 25,-25-24,0-1,0 0,0 26,24 24,-24-25,0 25,0 25,0-25,0 49,0 1,0 0,0 24,25 0,-25-24,0 24,0 1,0-26,0 1,0-25,0 24</inkml:trace>
  <inkml:trace contextRef="#ctx0" brushRef="#br0" timeOffset="196663.2485">15925 3274,'-25'25,"25"-25,0 0,25 25,-25-25,0 25,24-25,1 0,0-25,-25 0,25 0,0 0,-25-24</inkml:trace>
  <inkml:trace contextRef="#ctx0" brushRef="#br0" timeOffset="196842.2587">16148 2356,'0'-24,"0"24,0 0,0 24,0 1,0 0,0 0,0-25,0 25,0-1,0 26</inkml:trace>
  <inkml:trace contextRef="#ctx0" brushRef="#br0" timeOffset="197120.2746">16247 2952,'0'49,"25"-24,-25 25,25-50,-1 25,-24-1,25 1,-25-25,25 25,-25-25,25 0,-25 0,0 25,0-25,0 25,-25-25,0 24,25-24,0 0,-25 25,25-25,-24 0,24 0,0 0,0 0</inkml:trace>
  <inkml:trace contextRef="#ctx0" brushRef="#br0" timeOffset="216985.4109">21059 2753,'-25'0,"25"-24,0-1,0-25,25 25,-25 0,0 1,25-1,-25 25,25 0,-25 0,0 25,0 24,0 26,0-1,-25 25,0-24,25 24,-25 0,1 0,-1-24,25-1,-25-24,25-1,25 1,-25-25,25 0,-1-1,1-24,-25 0,25 25,0-25,0 0,-1-25,-24 25,50-24,-50 24</inkml:trace>
  <inkml:trace contextRef="#ctx0" brushRef="#br0" timeOffset="217259.4263">21580 3076,'25'0,"-25"-25,0 25,-25-25,25 25,-25 0,25 0,-25 25,1-25,24 25,-25 24,25-24,0 25,0-25,0-1,25 1,-25 0,49-25,-49 0,25 0,25-25,-26 0</inkml:trace>
  <inkml:trace contextRef="#ctx0" brushRef="#br0" timeOffset="217975.4675">21779 3076,'-25'25,"25"-1,-25 1,25 0,-25 0,25 24,-25-24,25 25,0-25,0 24,25-24,-25-25,25 25,0-25,-25 0,25-25,-1 25,-24-25,0 0,25-24,0 24,-25-25,0 26,0-1,0 25,0 0,0 0,25 25,-25-25,25 24,-25-24,24 0,1 25,0-25,0-25,0 25,-25 0,24 0,-24 0,0 0,25-24,-25 24,0 0,0 0,0 0,0-25,25 25,-25-25,25 0,-25 0,25 1,-25-1,24 25,-24-25,25 0,-25 25,0 0,25 25,-25-25,25 25,-25-25,0 25,25-1,-25-24,0 25,0-25,0 0,0 25,0-25,0 0,0 0,0 0,0 0,0 0,0 0,0 0,0 0,-25-25,25 25,0 0,25-25,-1 25,-24-24,25-1</inkml:trace>
  <inkml:trace contextRef="#ctx0" brushRef="#br0" timeOffset="218560.501">22547 2629,'0'0,"0"0,0-25,0 1,0-1,25-25,-25 1,25 24,-25-25,0 25,0 1,0-1,0 0,0 25,0 0,0 25,0 24,0-24,0 25,0 24,0-24,0-1,0 51,0-51,0 1,0 0,0-1,-25-49</inkml:trace>
  <inkml:trace contextRef="#ctx0" brushRef="#br0" timeOffset="218709.5095">22498 2977,'0'24,"0"1,0 0,0-25,25 25,-1-25,1 0,0 0,-25 0,25 0,0-25,-1 0,-24 0</inkml:trace>
  <inkml:trace contextRef="#ctx0" brushRef="#br0" timeOffset="218998.526">22771 2133,'0'50,"0"-50,0 25,0-1,0 1,0 0,25 0</inkml:trace>
  <inkml:trace contextRef="#ctx0" brushRef="#br0" timeOffset="219220.5387">22920 2679,'0'25,"0"24,0-49,0 25,24 0,-24 0,25 0,-25-25,0 0,25 49,-25-49,-25 25,0 0,25-25,-24 25,-1-1,0-24,25 0</inkml:trace>
  <inkml:trace contextRef="#ctx0" brushRef="#br0" timeOffset="219990.5828">21630 3820,'0'-25,"0"25,0 0,0 0,0 25,0 0,0 0,0 24,0-24,0 49,24-24,-24-25,0 24,25-24,-25 0,0-25,0 0</inkml:trace>
  <inkml:trace contextRef="#ctx0" brushRef="#br0" timeOffset="220112.5897">21555 4068,'0'0,"0"0,0 0,0 0,25 0,0 0,0 0,-1 0,1-25</inkml:trace>
  <inkml:trace contextRef="#ctx0" brushRef="#br0" timeOffset="220651.6206">21952 4291,'0'25,"25"-25,-25 0,25-25,-25 0,25 1,-25-51,24 1,-24 24,0-49,0 25,0-1,-24 26,24-1,0 25,-25 0,0 25,25 25,0 25,0-1,0 26,-25-1,25 1,25-1,-25 0,0 1,25-26,-25-24,25 0,-1-25,1 0,-25-25,50-24,-25-1,-1 0,1 1,0 24,0-25,0 26,-1 24,1 0,0 24,0 1,-25 0,25 0,-25 0,0-1,-25 1,25 0,-25-25,0 0,25 0,0 0,-25-25,25 25,0-25,25 1,-25-1</inkml:trace>
  <inkml:trace contextRef="#ctx0" brushRef="#br0" timeOffset="220884.6339">22523 3944,'0'-25,"0"25,24 25,-24 0,0 0,0-1,25 26,-25-25,25 24,-25-24,0 25,-25-25,25-1,-25 1,1-25,-1 25,25-50,-25 25,25-49,0 24,0-50,25 26</inkml:trace>
  <inkml:trace contextRef="#ctx0" brushRef="#br0" timeOffset="221072.6446">22622 3547,'0'0,"0"25,0 0,25 49,-25-24,24 24,1 1,-25-26,25 26,0-26,0-24,-25 0,0-25,0-25</inkml:trace>
  <inkml:trace contextRef="#ctx0" brushRef="#br0" timeOffset="221196.6517">22746 3944,'-25'-25,"25"0,0-24,0 24,25 0,0 25,-25 0,25-25,-1 25,1-24,25-1,-50 0</inkml:trace>
  <inkml:trace contextRef="#ctx0" brushRef="#br0" timeOffset="221642.6772">23093 3398,'-25'25,"1"25,-1-1,0 1,25-1,0 1,25-25,-25 0,25 0,-1-25,1 0,0 0,0-25,0 0,-1 0,26 0,-50 25,25-25,0 25,-25 25,24 0,1 0,-25 0,0 0,0 24,-25 1,25-25,-24-1,-1 1,0-25,0 0,0 0,25-25,-24 1,24-26,0 25,-25-24,50 49,-25-50,24 25</inkml:trace>
  <inkml:trace contextRef="#ctx0" brushRef="#br0" timeOffset="221808.6867">23316 3621,'25'0,"-25"25,25 0,-25 0,0 0,0 0,0-1,25 1,-25-25,0 25,0-25,0 25,0-25,25-25,-25 0,24 0,1 1</inkml:trace>
  <inkml:trace contextRef="#ctx0" brushRef="#br0" timeOffset="222123.7048">23540 3200,'0'-75,"0"51,0-1,0 50,-25-1,50 26,-25 24,0 26,0-26,0 50,24-50,-24 26,25-51,-25 1,0 0,0-50,0 0,0-25,-25-25,1 1,-26-1,25-25,-24 26,49-26,-25 26,25 24,0 25,0 0,25 0,-25 0,49 0,-24 0,0 0,0-25</inkml:trace>
  <inkml:trace contextRef="#ctx0" brushRef="#br0" timeOffset="222273.7133">23341 3001,'0'25,"-25"-25,25 0,0 0,0 0,0 0</inkml:trace>
  <inkml:trace contextRef="#ctx0" brushRef="#br0" timeOffset="222989.7543">22225 4638,'0'25,"0"-25,0 0,0 0,25 0,-25 0,0 0,0 0,0 0,-25 25,25-25,0 25,0 0,-25-1,25 26,0 0,0-25,0 24,0-24,0 25,0-50,0 0,25 24,-25-48,25 24,-25-25,25 0,-25 0,24 0,-24 1,0 24,25 0,-25 0,0 24,25-24,-25 25,25-25,-25 0,25 0,-1 0,-24-25,0 1,25-26,-25 25,0-25,25 50,-50-24,25 24,0 0,25 0</inkml:trace>
  <inkml:trace contextRef="#ctx0" brushRef="#br0" timeOffset="223333.774">22523 5060,'24'0,"-24"0,0 0,0-49,0 24,0-50,25 26,-25-26,0 26,0-1,0-24,25 49,-25 0,0 25,0 25,25 0,0 24,-25 1,24-25,1 24,0 1,0 0,0-26,-25 26,0-25,0-25,0 25,-25-25,0 0,0 0,0 0,25 0,-24 0,24 0,-25-25,50 25,-25-25</inkml:trace>
  <inkml:trace contextRef="#ctx0" brushRef="#br0" timeOffset="223988.8114">22944 4564,'0'0,"0"0,-24-25,-1 25,25 0,0-25,-25 25,0 0,25 0,-25 25,25-25,-24 25,24 0,24 0,-24 24,25 1,0-25,0 24,-25-24,25 0,-1 0,-24 0,-24-1,24-24,-25 0,0 25,0-50,0 25,1 0,-1-24,25 24,0 0,25-25,-25 25</inkml:trace>
  <inkml:trace contextRef="#ctx0" brushRef="#br0" timeOffset="224480.8396">23242 4713,'0'0,"0"0,0 0,0 0,25-25,-25 0,25 0,-25 1,0-26,24 0,-24 1,25-1,-25 25,0 1,0-1,0 0,0 25,25 25,0 0,-25-1,25 26,-25 0,24-1,1 1,0-1,0 1,-25-25,25 0,-25-25,0 24,0-24,-25 0,0 0,0 0,0-24,1-1,-1 25,0-25,0 0,25 25,-25-25,25 25,25-24,-25-1</inkml:trace>
  <inkml:trace contextRef="#ctx0" brushRef="#br0" timeOffset="224845.8605">23688 4440,'25'-50,"0"1,0-1,-25 1,25-26,-1 26,-24-1,0 0,25 26,-25-1,0 25,0 0,0 0,0 25,0 24,0-24,0 25,25 24,-25-24,0 24,0-24,25-1,-25 26,0-51,25 1,-25 25,25-25,-25-25,0 24</inkml:trace>
  <inkml:trace contextRef="#ctx0" brushRef="#br0" timeOffset="225032.8712">23688 4837,'0'0,"25"25,-25-25,50-25,-25 25,24-25,1 0,-25 0,24 1,26-1,-50 25,-25 0,74-50,-74 50</inkml:trace>
  <inkml:trace contextRef="#ctx0" brushRef="#br0" timeOffset="225524.8993">22622 5308,'-25'25,"25"-25,-25 0,0 25,25-25,0 0,25-25,25 25,-25 0,49-25,1 0,24 1,25-1,25 25,-25-50,24 25,1 1,-25-1,0 0,-24 25,-1-25,-50 25,26 0,-75 0,49 0,-49 0,0 0,0 0,0 0,0 0,0 0,0 0</inkml:trace>
  <inkml:trace contextRef="#ctx0" brushRef="#br0" timeOffset="274050.6748">16321 5085,'0'0,"0"0,0 25,0 0,0 24,25 1,-25 49,0-25,0 50,0 0,0 0,0 1,0-1,-25-50,25 0,0-24,0-50,25-25,0-24,0-26,25-49,-1-25,26-49,-1-1,0 1,26-25,-26-1,25 26,-24 49,-1 25,0 50,-24 24,0 75,-1 25,-49 74,0 0,0 49,-25 1,1 24,24-24,-25-25,25-25,0-25,25-49,-1-50,26-50,24-24,1-75,24-50,25-24,0-25,25-25,-25 0,25 1,-25 23,0 51,0 24,-50 75,26 50,-51 49,-24 99,-25 25,0 74,-25 26,0 73,-24 1,-1-1,25 1,-24-25,24-50,25-24,0-100,50-25,-1-74,50-74,1-75,24-49,24-75,1-50,25 1,0-50,-26 25,26 24,-50 25,25 50,-50 50,-25 99,1 49,-50 100,-50 49,0 75,-25 74,-24 49,0 26,-26 24,1-25,0 26,25-26,-1-74,50-25,-24-74,74-50,-1-74,26-99,49-25,0-75,1-49,24-50,24-25,1 25,-25-24,25 49,-50 49,1 50,-26 75,-24 74,-26 74,-24 26,-49 98,-1 25,-24 25,-1 25,1 0,0 0,-1-50,26 0,-1-49,25-50,0-49,50-26,0-49,-25-25,50-49,-26-1,1 1,-25-25</inkml:trace>
  <inkml:trace contextRef="#ctx0" brushRef="#br0" timeOffset="276358.8066">13965 6846,'0'0,"0"0,0 0,0 0,0 0,0 25,-25-25,0 25,1 0,-1-1,0 1,0 0,-24 0,-1 0,0-1,1 1,-1-25,-24 25,-1-25,1 0,-25 0,24 0,-24-25,0 0,24 1,1-1,0-25,24 1,0 24,26-25,24 0,0 1,0-1,49 25,-24 1,0-26,24 25,1 0,0 1,-1 24,1 0,-25-25,24 25,1 0,-25 0,-1 25,1-25,-25 0,25 0,-25 0,0 0,25 0,-25 0,0 0,0-25,-25 0,25 25,-25-25,25 0,-25 1,1-1,-1 25,0-25,0 25,0 0,1 0,24 0,0 0,0 0,0 0,0 0,49 0,-24 0,0 0,24 0,1 0,25 0,-51 0,26 0,-25 0,0 0,-1 0,1 25,-25-25,0 25,-25-1,1 1,-1 25,0-25,0-1,-24 1,-1 25,25-25,0-1,0-24,25 0,-24 0,24 0,-25 0,25-24</inkml:trace>
  <inkml:trace contextRef="#ctx0" brushRef="#br0" timeOffset="277032.8454">12105 6747,'0'0,"24"-25,-24 0,25 25,-25-49,25 24,-25 0,25 0,-25 0,0 1,25 24,-25-25,0 25,0 0,0 0,0 25,0-25,0 24,0 26,0-25,0 24,0 1,0 0,0-1,0 1,0-25,0 24,0 1,0-25,25 0,-25-25,0 0,0 0,0 0,0 0,0 0,0-25</inkml:trace>
  <inkml:trace contextRef="#ctx0" brushRef="#br0" timeOffset="277415.8673">12080 7069,'0'0,"0"0,-25 0,25 0,0 0,25 0,-25 0,25 0,-1-24,-24 24,50 0,-50 0,50 0,-25 0,-25 0,24 0,1 0,-25 0,25 0,0 0,-25 0,0 0,0 24,0-24,0 0,25 0,-25 0,0 0,0 0,0 0,0 0,0 0,0 0,0 0,-25 25,25-25,0 0</inkml:trace>
</inkml:ink>
</file>

<file path=ppt/ink/ink4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16:57.918"/>
    </inkml:context>
    <inkml:brush xml:id="br0">
      <inkml:brushProperty name="width" value="0.05292" units="cm"/>
      <inkml:brushProperty name="height" value="0.05292" units="cm"/>
      <inkml:brushProperty name="color" value="#FF0000"/>
    </inkml:brush>
  </inkml:definitions>
  <inkml:trace contextRef="#ctx0" brushRef="#br0">16371 6945,'-25'-24,"25"24,-25 24,1 1,-1 50,0-1,0 25,0 0,1 25,-1 0,0-24,25-26,-25 0,50-24,-25-50,25-25,0-49,24-25,1-25,-1 0,-24-25,50 0,-26 25,-24 0,25 25,-50 49,25 50,-25 25,-25 74,25 0,-25 25,0 25,-24 0,49-25,-25-25,25-49,25-25,-1-25,26-50,0-49,24 0,0-25,26-25,-26 0,0 25,-24 25,24 24,-24 26,-25 49,-25 49,0 26,-25 24,0 25,0 0,1 0,-1-25,25-49,0-1,25-49,24-49,26-26,-1-24,0-25,26-25,-1 0,-25 25,26-24,-51 73,26 1,-75 49,24 75,-48 49,-1 0,-25 75,-24-25,24 24,1-24,-1-25,50-25,0-49,25-50,24-50,26-49,24-50,0-24,50-26,-25-24,0-25,25 49,-50 1,0 49,-24 50,-26 74,-24 75,-50 74,-24 74,-1 25,-24 50,-1 0,-24 0,25-25,24-50,0-49,50-50,25-74,50-74,24-75,25-75,25-49,49-49,-24-26,24 1,1-1,-1 50,-24 25,-25 75,-50 98,-25 75,-49 99,-25 75,-50 49,-24 75,-25 0,-25 49,0-49,25-1,24-74,1-49,49-50,25-99,25-50,49-74,1-50,24-74,25-25,25-50,-1 25,-24 25,0 25,-24 74,-51 50,1 99,-75 74,0 50,-49 50,-25 24,24 26,-24-26,25 1,-1-75,50-25,25-74,50-50,24-50,26-24,-1-25,25-25,0 50,-25 0,-24 49,-1 25,-24 75,-26 24,1 50,-50 0,1 1,-1-1,0-25,-25-25,-24-24,24-25,-49-50,-25-25</inkml:trace>
  <inkml:trace contextRef="#ctx0" brushRef="#br0" timeOffset="1231.0701">15230 4787,'0'0,"0"0,0 0,0 0,0 0,0 0,25-25,-25 1,0-1,25 0,-25 0,24-24,-24 24,0 0,25 0,-25 0,0 25,0 0,0 0,0 25,0 25,0-1,0 1,-25 0,25 49,0-25,0 1,0-1,0 1,-24-1,24-24,0-1,0 1,0-25,0-1,0 1,0-25,0 25,0-25,0 0,0-25,0 0,0 25</inkml:trace>
  <inkml:trace contextRef="#ctx0" brushRef="#br0" timeOffset="1601.0915">15131 5556,'0'0,"-25"0,25 0,0 0,25-25,-25 25,25-24,-1-1,1 0,0 25,25-25,-26 25,26 0,-25 0,0 0,24 0,-49 25,25-25,0 25,-25-25,0 0,25 25,-25-25,0 0,0 0,0 0,0 0,0 0,0 0,0-25,0 25,0 0,0 0</inkml:trace>
  <inkml:trace contextRef="#ctx0" brushRef="#br0" timeOffset="2356.1347">15230 4614,'0'0,"0"0,0 0,0 0,0 0,0 0,0 0,0 24,-25 1,25-25,-25 25,25 0,0-25,-24 25,24-1,-25 1,25 0,0 0,0-25,0 25,0-25,-25 25,25-25,0 0,0 0,0 0,0 0,0 0,0 0,0 0,0-25,0 0</inkml:trace>
  <inkml:trace contextRef="#ctx0" brushRef="#br0" timeOffset="2975.1701">15131 4911,'0'0,"0"0,0 0,25-24,-1 24,-24-25,25-25,0 25,-25 0,25-24,0 24,-25 0,0 0,24 1,-24-1,0 25,0 0,0-25,0 25,0 0,0 0,0 0,0 0,0 0,0 25,0-25,0 25,0-1,0 1,0 0,-24 0,24-25,0 25,0-1,0-24,0 25,0-25,0 0,0 0,0 0,0 0,24 0</inkml:trace>
  <inkml:trace contextRef="#ctx0" brushRef="#br0" timeOffset="36568.0908">3349 7987,'0'0,"0"0,0 0,0 0,0 0,0 0,0 0,0 0,0 0,0 25,0-25,0 25,0 0,0 24,0-24,0 0,0-25,24 25,-24-1,0 1,25-25,0 0,0 0,0 0,24 0,1 0,-1-25,1 25,25-24,-1-1,0 25,26-25,-1 25,0-25,0 0,0 25,1-24,-1 24,0 0,25 0,-25 0,1 0,-1 0,0 0,0 0,-24 24,24-24,-25 25,-24-25,24 25,-24 0,-1-25,-24 0,25 25,-25-25,0 0,-1 24,1-48,-25 24,0-25,25 25,-25-25,25-25,-25 1,0-1,0-24,0 24,0 0,0 1,0-1,0 1,0 24,0 0,0 0</inkml:trace>
  <inkml:trace contextRef="#ctx0" brushRef="#br0" timeOffset="43466.4861">3373 9475,'0'0,"-24"0,24-24,-25 24,0 0,0 0,0 0,1 24,-1 51,0-1,25 1,0 49,0 0,0 0,25 25,24-25,-24-25,50 0,-26-25,1-24,24-50,1 0,-26-25,26-49,-26-1,1-24,-25-25,0-25,-1 0,-48 25,24 0,-50 0,25 25,-24 50,-26-1,1 50,24 0,-24 25,-1 0,50 24,-24-24,49 0,25-25,24 0</inkml:trace>
  <inkml:trace contextRef="#ctx0" brushRef="#br0" timeOffset="44232.5292">9351 7268,'0'25,"0"24,0-24,0 0,-24 49,-1-24,25-1,0 26,-25-26,25 1,0 0,25-1,-25-49,49 25,1 0,24-25,1 0,-1 0,50-25,-25 25,50 0,-25 0,25 25,-25-25,50 0,-50 0,25-25,-25 25,-25-25,0 0,-24-24,-1 24,-24-49,-1 49,-24-50,-25 26,0-26,0 26,0-1,-25 1,0-1,1 25,-1 0,0 25,0 0</inkml:trace>
  <inkml:trace contextRef="#ctx0" brushRef="#br0" timeOffset="44784.5608">9203 9426,'0'0,"24"49,-24-24,0 25,25-1,-25 26,0 24,0-25,0 26,0-26,0 25,0-24,0-1,0-24,0-1,0-24,0 0,0-25,0 25,0-50,25 0,0-24</inkml:trace>
  <inkml:trace contextRef="#ctx0" brushRef="#br0" timeOffset="45626.6095">13667 9029,'25'0,"-25"0,0 25,0-25,25 25,-25 24,0-24,0 25,0-1,0 1,0-1,0 1,0 0,25-1,-25-24,49 0,1-25,0 25,24-25,0-25,26 25,24 0,0-25,0 25,25 0,-1 0,26 25,-50 0,50-25,-50 24,0 1,25-25,-50 25,0-25,0-25,-49 25,24-49,-24 24,-1-25,-49 1,25-1,-25-24,0 24,-25 0,1-24,24 49,-25 0,0 1,0 24,25 24</inkml:trace>
  <inkml:trace contextRef="#ctx0" brushRef="#br0" timeOffset="47281.7043">13791 10220,'0'0,"0"-25,0 25,0-25,0 25,0 0,0 0,0 0,0 25,0 24,0 1,0 0,0 24,25 25,-25 0,0-24,0 24,25-25,-25 1,0-1,0 1,0-26,0-24,0 25,0-25,0-25,0 0,0 0,-25-25,25 0</inkml:trace>
  <inkml:trace contextRef="#ctx0" brushRef="#br0" timeOffset="47586.7206">14139 10319,'0'25,"0"-1,0 1,0 0,0 25,0-26,0 51,0-26,0 26,24-1,-24 1,0 24,25-50,-25 26,0-1,0-49,25 25,-25-25,0-1,0 1,0-25,0 0,0 0,25-25</inkml:trace>
  <inkml:trace contextRef="#ctx0" brushRef="#br0" timeOffset="80480.6032">3076 10815,'0'0,"0"0,0 0,0-25,0 25,0 0,0 0,0 0,0 25,0-25,0 25,0-1,0 1,0 0,0 0,0 0,0-1,0 1,0 0,0 0,25-25,-1 25,-24-25,25 0,0 24,0-24,24 0,1 0,0 0,-26 0,26 0,24 0,-24 0,0 0,24 0,-24 0,24 0,1 0,-1-24,0 24,1 0,-1 0,25 0,-24-25,-1 25,25 0,1 0,-1 0,0-25,0 25,1 0,-1 0,0 0,0 0,0 0,25 0,-24 0,24 0,-25 0,25 0,0 25,0-25,-25 0,25 25,-25-1,25-24,-24 25,-1-25,25 0,-25 25,25-25,-25 0,25 25,0-25,-24 0,24 0,-25-25,0 25,0-25,25 25,-24 0,-26-25,25 25,0-24,1 24,-1 0,-25-25,25 25,-24 0,24 0,-24-25,-26 25,26 0,-26-25,-24 25,25-25,-26 1,1-1,0 0,-25 0,0 0,0 1,25-1,-25 0,0 0,0 25,0 0,0 0,-25 0,0 25,0-25,-24 25,-26-25</inkml:trace>
  <inkml:trace contextRef="#ctx0" brushRef="#br0" timeOffset="81125.6401">4242 11534,'0'25,"0"0,0 0,-25 24,25-24,0 25,0-1,0 1,0-25,0 24,0-24,0 0,0-25,0 0,0 0,0 0,0-25,-25-25,0 26,25-26,-25 0,25 26,-24-26,24 0,0 26,0-1,24-25,1 50,25-25,-1 1,-24-1,25 25,-25-25,24 25,-24 0</inkml:trace>
  <inkml:trace contextRef="#ctx0" brushRef="#br0" timeOffset="81301.6501">4142 11757,'0'25,"25"0,0-25,0 0,24 0,-24-25,0 25,0-49,24 24</inkml:trace>
  <inkml:trace contextRef="#ctx0" brushRef="#br0" timeOffset="81493.6611">4539 11609,'0'49,"0"1,-25-1,25-24,0 25,-24-1,24 1,0-25,24-25,-24 0,0 25,25-50,0 0</inkml:trace>
  <inkml:trace contextRef="#ctx0" brushRef="#br0" timeOffset="81915.6853">4812 11609,'0'24,"0"1,0 50,-25-26,0 1,25-1,0 1,-24-25,24 24,0-24,0-25,0 0,0-25,0 1,0-1,24-50,-24 26,0-1,25-24,0 24,0 1,0 24,-25 0,25 0,-25 25,24 25,-24 0,0 0,0-1,-24 26,-1-25,25 24,0 1,0-25,0 24,0-24,49 0,-24-25,0 0,0 0,24-25,-24 25,0-49,25 24</inkml:trace>
  <inkml:trace contextRef="#ctx0" brushRef="#br0" timeOffset="82606.7248">5308 11609,'0'0,"-25"0,1 0,-1 0,0 0,25 0,-25 0,0 24,25 1,0 0,25 0,0 0,0-1,0 1,-1 0,1 0,-25 0,0-25,0 24,0-24,-25 0,1 0,-1 0,25 0,-25-24,25 24,0-25,25 0</inkml:trace>
  <inkml:trace contextRef="#ctx0" brushRef="#br0" timeOffset="82793.7355">5581 11658,'25'25,"-50"-25,25 25,0 0,-25-1,25 1,0 0,0 0,-25-25,25 0,0 0</inkml:trace>
  <inkml:trace contextRef="#ctx0" brushRef="#br0" timeOffset="82938.7426">5432 11633,'0'0,"25"-24,-25 24,25 0,0 0,-1 0,1 0,0-25,0 0</inkml:trace>
  <inkml:trace contextRef="#ctx0" brushRef="#br0" timeOffset="83175.7573">6102 11609,'-25'24,"25"26,0-25,0 24,0-24,0 25,0-25,0-1,0 1,0-25,0 0</inkml:trace>
  <inkml:trace contextRef="#ctx0" brushRef="#br0" timeOffset="83418.7712">6003 11410,'0'-25,"0"-24,25 49,-1-25,26 25,-25 0,24 25,1 0,-25-1,0 1,-25 0,0 0,0 0,-25-1,25 1,-25-25,25 25,-25-25,0-25,25 25</inkml:trace>
  <inkml:trace contextRef="#ctx0" brushRef="#br0" timeOffset="83686.7864">6449 11435,'-25'25,"25"-25,-24 25,-1-1,0 1,25 0,-50 25,50-26,-24 1,-1 25,25-25,-25-1,25 1,0-25,25 0,-25 0,25-25</inkml:trace>
  <inkml:trace contextRef="#ctx0" brushRef="#br0" timeOffset="83859.7959">6424 11435,'0'-25,"25"0,-25 1,25 24,-25 0,25 24,-25 1,0 25,25-1,-25-24,24 50,-24-51,25 26,-25-50,0 25</inkml:trace>
  <inkml:trace contextRef="#ctx0" brushRef="#br0" timeOffset="83991.804">6375 11609,'-25'-25,"25"25,0 0,25 0,0 0,-1 0,26 0,-25 0,24-25</inkml:trace>
  <inkml:trace contextRef="#ctx0" brushRef="#br0" timeOffset="84158.8136">6747 11435,'25'0,"-50"25,25 0,0-1,0 1,-25 0,25 25,0-26,-25 1,25 0,0 0,0-25</inkml:trace>
  <inkml:trace contextRef="#ctx0" brushRef="#br0" timeOffset="84350.8245">6871 11534,'0'25,"0"25,0-26,0 26,0 0,0-26,0 1,-25 0,50 0</inkml:trace>
  <inkml:trace contextRef="#ctx0" brushRef="#br0" timeOffset="84648.8416">6871 11485,'25'-50,"0"25,-1-24,1 24,0 25,0 0,0 0,-25 0,24 25,-48 24,24-24,-25 0,0 24,0 1,0 0,25-26,0 26,0-25,25 24,0-24,25-25,-1 25,1 0,-25-25,24 0,1 0,-25 0,-25 0</inkml:trace>
  <inkml:trace contextRef="#ctx0" brushRef="#br0" timeOffset="85472.8887">1463 13519,'0'-50,"0"25,0-24,0 24,0-25,-24 1,24 24,0-25,-25 25,25 0,-25 25,0 0,0 25,-24 25,24 0,25 24,-25 0,25 50,25-49,0 24,24-25,26 1,-1-1,-24-74,49 25,-24-25,-1-25,0-24,-24-1,-25-24,0-26,-1 26,-48-25,-1 24,0-24,-49 50,24-1,-24 25,24 25,-25 25,26 0,-1 24,25 26,-24-26</inkml:trace>
  <inkml:trace contextRef="#ctx0" brushRef="#br0" timeOffset="85996.9187">1538 14486,'0'25,"0"-25,25 25,-25-50,24 25,1-25,-25 0,25 0,0 1,0-1,-25-25,25 25,-25 0,24 1,-24 24,0 0,25 24,-25 1,-25 0,25 25,0-1,0 26,-24-1,24 1,0-1,0 0,-25-24,25 0,0-1,0 1,0-25,25-1,-25-24,0 0,0 0,0 0,0 0</inkml:trace>
  <inkml:trace contextRef="#ctx0" brushRef="#br0" timeOffset="86320.9371">1513 15131,'0'25,"-25"-25,25 0,0 0,0 0,25 0,-25-25,25 25,24-25,1 25,0-25,-1 0,26 25,-26 0,1-24,-25 24,24 0,-24-25,-25 50,25-25,-25 0,0 24,0-24,0 0,0 25,0-25,0 25,-25 0,25-25,0 0,0 0</inkml:trace>
  <inkml:trace contextRef="#ctx0" brushRef="#br0" timeOffset="99616.6977">2307 12973,'0'0,"0"-25,0 0,-25 25,50-25,-50 1,25-1,0 0,0 25,0-25,25 0,-25 25,0-24,0-1,0 25,0 0,0 0,25-25,-25 25,0 0,0 0,0-25,0 25,0 0,0 0,0 25,24-25,1 0,0 0,0 0,24 25,-24-25,25 0,24 0,-24 25,24-25,-24 0,0 0,24 0,0 24,1-24,-26 0,26 0,-1 0,1 0,-1 0,-24-24,24 24,0 0,-24 0,0 0,-1 0,1-25,0 25,-26 0,26-25,-25 25,0-25,-1 25,1 0,0-25,-25 25,0 0,25 0,-25 0,0 0,0 0,0 0,0 0,0 0,25 25,-25-25,0 25,0 0,-25 0,25-1,0 1,0 25,0-25,0-1,0 1,0 0,0 0,0-25,0 0,0 25,0-25,0 0,0-25,0 0,0 0</inkml:trace>
  <inkml:trace contextRef="#ctx0" brushRef="#br0" timeOffset="100372.7407">2332 12254,'0'0,"0"0,0 0,0 0,0-25,0 25,-25 0,0-25,0 25,25 0,-25-25,1 25,-1 0,0 0,25 25,0 0,25 0,-25-1,25 1,24 25,-24-25,0 24,0-24,-1 25,-24-26,0 1,0 0,0 0,-24-25,-1 0,0-25,0 25,-24-25,24 0,0 1,25-1,-25 0,25 0,0 0,0 1</inkml:trace>
  <inkml:trace contextRef="#ctx0" brushRef="#br0" timeOffset="100640.7561">2505 12254,'0'0,"0"0,0 24,0-24,-25 25,25 0,0-25,0 25,25 0,-25-1,25 1,0-25,0 0,-1 0,1 0,0 0,-25-25,25 1,-25 24,-25-50,25 25,0 0,0 1,0-26</inkml:trace>
  <inkml:trace contextRef="#ctx0" brushRef="#br0" timeOffset="100904.7714">2853 11832,'0'-50,"24"25,-48-24,24 24,0 0,-25 25,0 0,0 0,0 25,1 25,24-1,-25 1,25 24,0 1,0 24,25 0,-25 0,0 1,0-26,0 25,0-24,-25-26,25 26,-25-51,25 1,0-25,0 0</inkml:trace>
  <inkml:trace contextRef="#ctx0" brushRef="#br0" timeOffset="101294.7937">2902 11782,'0'0,"0"-25,0 25,0 0,0 25,-25 0,25 25,0 24,0 0,0 26,25-1,-25 0,0 25,0-25,0-24,0-1,0-24,-25-1,25-49,0 0,-24 0,48-49,-24-1,0-24,25 24,-25-24,50 49,-50-49,25 49,-1 0,1 0,-25 25,0 25,0 0,0 0,25-1,-25 1,0-25,0 0,25 0</inkml:trace>
  <inkml:trace contextRef="#ctx0" brushRef="#br0" timeOffset="101527.807">3076 12154,'0'0,"25"-25,-1 50,-24-25,25 0,0 25,0-25,-25 25,25 25,-1-26,26 1,-25 0,24 25,-24-26,0 1,25-25,-26 25,-24-50,50 25,-50-25</inkml:trace>
  <inkml:trace contextRef="#ctx0" brushRef="#br0" timeOffset="101716.8177">3547 12129,'0'25,"-25"25,0 24,1-49,-26 50,25-26,-24 1,24-1,0 1,0-25,25 0,0-25</inkml:trace>
  <inkml:trace contextRef="#ctx0" brushRef="#br0" timeOffset="102557.8659">2927 13395,'0'0,"0"0,0 0,25 0,-25-25,25 25,-1-25,1 25,-25-25,50 0,-50 1,25-1,-1 25,-24-25,25 25,-25 0,0 0,0 0,-25 25,25 0,0 24,-24 1,24-1,-25 26,25-26,-25 1,25 24,-25-24,25 0,0-26,-25 1,25-25,0 0</inkml:trace>
  <inkml:trace contextRef="#ctx0" brushRef="#br0" timeOffset="102756.8773">2927 13767,'0'0,"0"0,0 24,0-24,0 25,0-25,25 25,-25-25,25 25,-1-25,1 0,0 0,0 0,0 0,-1-25,1 25,0 0,0-25,0 25</inkml:trace>
  <inkml:trace contextRef="#ctx0" brushRef="#br0" timeOffset="103366.9117">2902 14660,'25'-25,"0"0,-25 0,25 0,-1 1,-24-1,25 25,-25-25,0 25,0-25,0 25,0 25,0 0,0 0,0-1,0 1,0 25,0-1,0 1,0 24,0 1,0-26,0 1,-25 24,25-49,0 25,0-25,0-1,0 1,0-25,0 0,0 0</inkml:trace>
  <inkml:trace contextRef="#ctx0" brushRef="#br0" timeOffset="103622.9267">2927 15106,'-25'0,"0"0,25 0,0 25,0-25,0 0,25 25,25-25,-25 0,-1 0,26 0,-25 0,24 24,-24-24,0 0,-25 0,25 0,-25 0,0 25,0-25,0 0,0 0,0 0,0 0,0 0,25-49,-25 24</inkml:trace>
  <inkml:trace contextRef="#ctx0" brushRef="#br0" timeOffset="104587.9819">4068 13444,'-25'0,"25"0,0 0,0 25,0-25,25 0,-25 0,25 0,0 0,-1 0,26 25,0-25,-1 0,26 25,-26-25,1 0,24 0,-24 0,-1 0,-24 0,0 0,25 0,-50 0,0-25,0 25,0-25,0 0,-25 0,25 1,-25-1,0 0,0 0,25 0,-24 25,-1-24,0 24,25 0,0 0,0 24,25-24,0 25,-1-25,26 25,-25-25,0 0,24 25,-24-25,-25 25,0-1,0-24,-25 25,0 0,-24 25,24-26,0 26,0-25,1 0,24-25,0 24,0-24,24-24</inkml:trace>
  <inkml:trace contextRef="#ctx0" brushRef="#br0" timeOffset="105032.0074">5333 13320,'-25'-25,"25"25,-25 0,25 0,-24 0,-1 25,0 25,25-1,-25-24,25 25,25 24,-25-24,25-25,24 24,1-24,0-25,-1 0,26-25,-26 0,-24-24,25 24,-26-25,-24 1,0-1,-24 1,-1 24,-25-25,25 25,1 25,-1-24,0 24,0 0,25 0,0 0</inkml:trace>
  <inkml:trace contextRef="#ctx0" brushRef="#br0" timeOffset="105295.0224">5854 13097,'0'0,"0"0,0 0,0 49,0-24,0 25,0 0,0 24,0 0,0 1,0-1,0-24,0 24,0-49,25 25,-25-50,0 24,0-24,-25-24</inkml:trace>
  <inkml:trace contextRef="#ctx0" brushRef="#br0" timeOffset="105991.0621">4266 14660,'-24'0,"24"0,-25 0,25 0,0 0,25 0,-25 0,24 0,1 24,25-24,-1 0,1 0,24 0,-24 0,24 0,1 0,-26 0,26 0,-25 0,-26-24,1 24,-25 0,0 0,0-25,0 0,-25 25,-24-25,24 25,0 0,0-25,0 25,1 0,24 0,0 0,0 0,24 0,-24 0,25 25,0-25,25 25,-50 0,49 0,-49-1,0 26,25-25,-50 0,25 24,-24-24,-1 0,25 0,-25 24,0-49,0 25,25-25,0 0,0-25</inkml:trace>
  <inkml:trace contextRef="#ctx0" brushRef="#br0" timeOffset="106288.0793">5407 14412,'-24'0,"24"0,0 24,24 1,-24 25,25-1,-25 1,0 24,25 1,-25-1,0-24,25 24,-25-24,0-1,0-24,0-25,25 0,-25-25,24 25</inkml:trace>
  <inkml:trace contextRef="#ctx0" brushRef="#br0" timeOffset="106555.0946">5779 14511,'0'0,"0"25,0-1,0 1,0 25,0-1,0 26,25-26,-25 26,0-26,0 1,25 0,-25-26,0 1,0 0,0-25,0 0,25-25,-25 0,0 1,0-26,0 0</inkml:trace>
  <inkml:trace contextRef="#ctx0" brushRef="#br0" timeOffset="107458.1462">6524 13419,'0'25,"0"-25,0 25,0-25,0 25,0 0,0-1,0 1,0 0,0 25,0-26,24 1,-24-25,25 25,-25-25,25-25,-25 0,25 1,0-26,-1 25,1-49,0 24,25 1,-26-1,1-24,0 49,0-25,0 25,-25 0,0 1,25-1,-25 25,0 0,24 0</inkml:trace>
  <inkml:trace contextRef="#ctx0" brushRef="#br0" timeOffset="107948.1742">7193 13767,'0'0,"25"-50,-25 25,0-49,25 49,0-49,-25-1,25 26,-25-1,0 0,24 1,-24 49,0-25,0 25,25 0,-25 25,25-25,-25 49,25 1,0 0,-1-1,-24 1,25-1,0 1,-25-25,0 0,0-1,0-24,-25 25,0-50,1 25,-1-24,0-1,0 0,0 25,1-25,-1 0,25 25,0-24,25-1,-25 0</inkml:trace>
  <inkml:trace contextRef="#ctx0" brushRef="#br0" timeOffset="108203.1888">7764 13221,'0'0,"-25"0,25 0,-25 25,0-25,1 0,-1 49,25-24,-25 25,25-1,0-24,0 25,25-1,-25-24,25 0,-1-25,26 0,-25 0,24 0,-24-25</inkml:trace>
  <inkml:trace contextRef="#ctx0" brushRef="#br0" timeOffset="108462.2036">8136 13196,'0'0,"0"0,-25-25,0 25,25 25,-49 0,24 0,0 24,0 1,0 0,25-1,25 1,0-1,-25 1,50-25,-1 0,-24-1,0-24,25 0,-26 0,1 0,0-24,0 24</inkml:trace>
  <inkml:trace contextRef="#ctx0" brushRef="#br0" timeOffset="109082.2391">6672 14536,'-24'-25,"24"25,0 0,0 0,0 25,0-1,0 1,24 0,1 25,-25 24,25-24,25 24,-50-24,49-1,-24 26,0-51,-25 1,25-25,-25 25,0-50,0 0,0 1,0-51</inkml:trace>
  <inkml:trace contextRef="#ctx0" brushRef="#br0" timeOffset="109284.2507">6871 14412,'0'0,"0"24,-25 1,25 25,-25-1,0 26,1-1,-26-24,50 49,-25-49,0 24,1-24,24-26,0-24,24 0,1 0</inkml:trace>
  <inkml:trace contextRef="#ctx0" brushRef="#br0" timeOffset="110202.3032">7317 14734,'0'25,"25"24,-25-24,0 25,0-25,0-1,0 26,0-25,0-25,0 0,0 0,0-25,0-25,0 1,0-1,25 1,-25-1,25 0,-25 1,25-1,-1 50,1-25,0 1,0 48,-25-24,49 0,-49 25,25 0,0-25,0 25,0 0,-1-1,1-24,0 0,0 0,0-24,-1 24,-24-25,0 0,0 25,0-25,-24 25,-1 0,0 0,0 0,0 25,1 25,-1-26,25 26,-25-25,25 24,0 1,25-25,-25-25,25 25,-1-25,1-25,0 25,0-25,0 0,-1-24,1 24,0 0,0 0,0 25,-25-25,24 50,-24-25,25 25,0 25,-25-1,25 26,-25-1,25 0,-25 1,0-1,25 1,-50-26,25 26,0-50,0-1,-25 1,0 0,0-25,0-25,1 0,24 1,-25-1,0-25,25 25,0-49,0 24</inkml:trace>
  <inkml:trace contextRef="#ctx0" brushRef="#br0" timeOffset="110383.3135">7913 14412,'0'0,"0"0,0 0,0 0,0 0,0 0,0 24,0-24,0 0,0 0,24 0,-24 0</inkml:trace>
  <inkml:trace contextRef="#ctx0" brushRef="#br0" timeOffset="110587.3252">8136 14858,'0'25,"0"0,25-1,-25-24,0 0,0 0,0 0,0 25,0-25,0 0,-25 25,25-25</inkml:trace>
  <inkml:trace contextRef="#ctx0" brushRef="#br0" timeOffset="126217.2192">12576 13122,'-25'0,"25"24,-25-48,25 24,0 0,-24 0,-1 0,25 24,0 1,-25 0,0 0,25 25,-25-1,25 26,0-26,0 26,0-1,0 0,25 1,0-1,-25-24,25-1,24 1,-24-25,0 0,25-25,-1 0,-24 0,25-50,-1 25,1-24,-25-26,24 1,-24-1,0-24,-25 25,0-1,0-24,0 25,-25 24,0 0,-24 26,-1 24,0 0,26 0,-51 24,50 26,-24-25,24 25,0-26</inkml:trace>
  <inkml:trace contextRef="#ctx0" brushRef="#br0" timeOffset="126807.2529">12278 14585,'0'0,"0"0,25 0,-25 0,0 0,0 0,0 0,0 0,0 25,0 0,25 0,-25 24,25 1,-25 24,25-24,-25 24,24 1,-24-1,0-24,0 24,25-24,-25-26,0 26,0-25,0-25,0 0,25-25,-25 0</inkml:trace>
  <inkml:trace contextRef="#ctx0" brushRef="#br0" timeOffset="127148.2724">12799 14585,'0'25,"0"0,-25 0,25-1,0 1,-24 0,24 25,0 24,0-24,0-1,24 26,-24-26,25 26,-25-26,0 1,0-1,25 1,-25-25,0 0,25-25,-25 0,0 0,0 0,0 0,0-50</inkml:trace>
  <inkml:trace contextRef="#ctx0" brushRef="#br0" timeOffset="128839.3691">13395 13022,'0'-24,"24"-26,-24 25,0-24,0 24,0-25,0 25,0 1,0-1,0 25,0-25,0 25,0 0,0 0,0 0,25-25,-25 25,0 25,50-25,-25 0,-1 25,26 0,0-25,24 24,0-24,26 0,-1 0,0 0,25 0,-25 0,25 0,25-24,-50 24,25-25,0 25,-49 0,24-25,-25 25,-24-25,0 25,-26 0,1 0,0 0,-25 25,0 0,0-25,-25 49,25-24,-25 0,25 25,-24-26,24 1,-25 0,25 0,0-25</inkml:trace>
  <inkml:trace contextRef="#ctx0" brushRef="#br0" timeOffset="136800.8239">13494 12080,'0'0,"0"0,0 0,-25-25,0 25,25 25,-49-25,49 25,-50-25,50 24,-25 1,25 0,0 0,0 25,25-26,-25 1,25 25,0-25,-1-1,1 1,-25 0,0-25,-25 25,1-25,24 0,-50 0,25-25,0 25,1-25,-1 25,0-25,25 1,-25 24</inkml:trace>
  <inkml:trace contextRef="#ctx0" brushRef="#br0" timeOffset="137093.8413">13519 12278,'24'0,"-24"0,0 0,25 0,-25 0,0 25,0-25,25 25,-25 0,25 0,0-1,-1 1,-24-25,25 0,0 0,-25 0,0 0,0-25,25 1,-25-1,0 25,0-25,0 0,0 0,25 1</inkml:trace>
  <inkml:trace contextRef="#ctx0" brushRef="#br0" timeOffset="137389.8579">14188 11881,'25'-24,"-25"-1,0 0,0 0,-25 25,0 0,1 0,-26 0,50 25,-25 0,0 24,1 26,24-26,0 51,0-1,0 0,0 0,0 1,0-1,0-25,0 25,-25-49,25 0,-25-1,25-49,0 0</inkml:trace>
  <inkml:trace contextRef="#ctx0" brushRef="#br0" timeOffset="137657.8733">14213 12005,'0'-24,"0"-1,0 25,-25-25,0 25,1 0,-1 25,0-25,25 49,-25 1,25 0,0 24,0 1,25 24,-25 0,0-25,0 1,0 24,0-49,0-1,0-24,0 0,0-25,-25 0</inkml:trace>
  <inkml:trace contextRef="#ctx0" brushRef="#br0" timeOffset="137881.8859">14213 12378,'25'0,"0"0,-1 0,-24 0,25 0,-25 24,25-24,-25 25,0-25,-25 25,25-25,0 0,0 0</inkml:trace>
  <inkml:trace contextRef="#ctx0" brushRef="#br0" timeOffset="138159.9022">14287 12154,'0'0,"0"25,0 0,0 0,25-25,-25 25,0-25,50 24,-50-24,25 0,0 0,-1 0,26 0,-25 25,0-25,-1 25,1 25,0-26,0 1,0 0,-25 25,24-26,-24-24,25 0,-25 0,25-24</inkml:trace>
  <inkml:trace contextRef="#ctx0" brushRef="#br0" timeOffset="138327.9119">14858 12105,'0'0,"-25"24,0-24,1 50,-26 0,0 24,1-49,24 49,-25-24,1 0,24-1,-25 1</inkml:trace>
  <inkml:trace contextRef="#ctx0" brushRef="#br0" timeOffset="139068.9539">14089 13469,'0'0,"-25"-25,25 25,-25 0,1 25,-1 0,0 24,0 1,0 0,1 24,24-24,0 49,0-25,24-24,1 24,25-24,-1-25,1-1,24-24,-24 0,24-24,1-26,-25 0,-26 1,26-26,-50 1,0 0,-25 24,0-24,-24 24,-26 25,26 0,-1 25,-24 0,49 25</inkml:trace>
  <inkml:trace contextRef="#ctx0" brushRef="#br0" timeOffset="139769.9943">14213 14883,'-25'0,"25"-50,-25 50,1-25,24 1,-50-1,50 25,-25 25,-24-25,49 49,-25-24,0 25,25 24,0 0,0 1,0 24,50-25,-26-24,26 0,0-1,-1-24,26-25,-26 0,26-49,-26 24,1-25,-25-24,0-1,-25-24,0 25,0-1,-25 1,0-1,-25 26,1 24,24 0,-25 25,25 0,-24 25,24-25,0 25,25 0,0-1,0 1</inkml:trace>
  <inkml:trace contextRef="#ctx0" brushRef="#br0" timeOffset="141004.0649">15280 13667,'24'25,"-24"-25,25 0,0 0,25 0,-25 25,-1-25,26 0,0 0,-1 0,-24 0,25 0,-1 0,-24 0,25 0,-26 0,1-25,-25 0,25 1,-25-1,0 0,-25 25,25-50,-25 26,1-1,-1 25,0-25,0 25,0 0,25 25,0 0,0-1,25 1,0 0,25 25,-26-26,1 1,0 0,-25 0,0 0,0-25,-25 24,0-24,1 0,-1 25,0-25,25 0,-25 0,0 0,25 0</inkml:trace>
  <inkml:trace contextRef="#ctx0" brushRef="#br0" timeOffset="141395.0873">16495 13494,'25'-50,"-25"25,-25 25,0 0,1 25,-1 0,0 25,0 24,25-24,0 24,25 0,0 1,24-26,1-24,0 0,24 0,0-50,-24 0,-25 0,24-24,-24-26,-25 1,-25 0,25-1,-49 26,-1-26,25 50,-24 1,24-1,0 25,25 0,0 0,0 25</inkml:trace>
  <inkml:trace contextRef="#ctx0" brushRef="#br0" timeOffset="141658.1023">17140 13469,'0'50,"-25"-1,0 1,1 24,-1 1,25-26,0 26,25-51,-1 1,26-25,0 0,-1 0,26-49,-26-1,1 0,-25-24,-25 0,0-1,-25 26,0-26,-25 50,1 1,-1 24,-24 24,24 1</inkml:trace>
  <inkml:trace contextRef="#ctx0" brushRef="#br0" timeOffset="142350.1419">15379 14932,'-25'0,"25"0,-25 0,25 0,0 0,25 0,0 0,0 0,24 0,-24 0,50 0,-26 0,26 0,-26 0,1 0,-1 0,-24-24,25 24,-25-25,-25 0,0 0,0 0,-25 1,25-1,-50 0,25 25,1 0,-26 0,50 0,-25 0,25 0,25 25,0 0,0-1,-1 1,1 0,25 0,-50-25,0 25,0-1,0 1,-50 0,25 0,1 0,-1-1,0-24,25 0,0 0</inkml:trace>
  <inkml:trace contextRef="#ctx0" brushRef="#br0" timeOffset="142682.1609">16545 14610,'-25'25,"25"-25,0 25,0-1,0 1,0 25,0-1,25 26,-25-1,0 1,0-26,0 50,0-49,0 0,-25-1,50-24,-25-25,0 0,0-25</inkml:trace>
  <inkml:trace contextRef="#ctx0" brushRef="#br0" timeOffset="142929.175">16743 14660,'0'0,"25"24,-25 1,0 0,0 25,0-1,0 1,0-1,0 26,0-26,0 1,0 24,0-24,0-25,0 0,25-1,-25-24,0 25,0-50,25 25</inkml:trace>
  <inkml:trace contextRef="#ctx0" brushRef="#br0" timeOffset="143337.1984">17115 14784,'0'0,"0"0,0 0,0 24,-25 1,25 25,-24-25,24 49,0-24,-25 24,25-24,25 24,-25-24,49-1,-24-24,25 0,-26-25,26-25,0 0,-1-24,1-1,-25-24,-25-1,24 26,-24-26,-24 26,24 24,-25-25,-25 25,25 25,-24 0,24 0,0 0,25-24,-25-1</inkml:trace>
  <inkml:trace contextRef="#ctx0" brushRef="#br0" timeOffset="144365.2572">17934 13643,'0'0,"0"24,0-24,0 0,0 25,0-25,-25 25,25 0,0 0,0-25,0 24,0 1,0 0,0-25,25 25,-25-25,0 0,0-25,25 0,-1 0,1 1,0-1,0-25,24 1,1-1,0 0,-1 1,1-1,-25 25,24 1,-24-1,0 25,0-25,-25 25,0 0,24 0,-24 0,0 0,0 0,0 0,0-25,0 25,0 0,25 0,-25 0</inkml:trace>
  <inkml:trace contextRef="#ctx0" brushRef="#br0" timeOffset="145154.3023">17983 14734,'0'0,"0"0,0 0,-24 0,24 0,0 0,24 25,-24-25,0 25,25-1,0 26,-25-25,25 24,24 1,-24 0,0-1,25 1,-26-25,1-1,0 1,0 0,0-25,-25 0,0-25,0 0,0 1,-25-26,25 0</inkml:trace>
  <inkml:trace contextRef="#ctx0" brushRef="#br0" timeOffset="145400.3163">18207 14635,'0'-25,"0"25,-25 25,25 0,-25-1,25 26,-25-25,0 24,25 26,-24-26,-1 1,25 24,-25-49,25 25,-25-1,25-24,0 0,0-25,0 0,0 0,25-25,-25 0</inkml:trace>
  <inkml:trace contextRef="#ctx0" brushRef="#br0" timeOffset="147270.4233">21059 12774,'0'25,"0"-25,25 25,-25-25,0 25,0 0,-25 24,25 1,0-1,0 26,0-1,0-24,-25 24,25-24,0 0,0-26,0 1,0 0,0 0,0-25,0 0,0 0,0 0</inkml:trace>
  <inkml:trace contextRef="#ctx0" brushRef="#br0" timeOffset="147828.4553">20836 14238,'0'25,"0"-25,-25 0,25 24,0 26,0 0,-25-25,25 49,0 0,0 1,0-1,25 1,-25-1,0-24,0-1,0 1,25-25,-25-25,0 24,0-48,0 24,0-50</inkml:trace>
  <inkml:trace contextRef="#ctx0" brushRef="#br0" timeOffset="148091.4703">21134 14337,'0'0,"24"25,-48 0,24 0,0 49,0-24,0 24,-25 0,25-24,0 24,-25 1,25-26,0 1,0 0,0-26,0-24,0 0,0 0,0-24</inkml:trace>
  <inkml:trace contextRef="#ctx0" brushRef="#br0" timeOffset="149450.548">21630 12626,'0'0,"0"0,-25 0,25-25,0 0,0 0,0 0,0 1,0-26,25 50,-25-50,0 26,24-1,-24 0,25 25,-25-25,0 25,25 0,0 0,0 0,24 0,1 0,0 25,-1-25,26 50,24-26,0 1,0 0,0 0,25-25,-24 25,24-25,-25 24,0-24,0 0,-49-24,24 24,-24 0,-25-25,0 25,-25 0,0 0,0 0,0 0,0 0,0 0,0 0,0 0,0 25,0-1,0-24,0 50,0-25,-25 0,0-1,25 1,0 0,0 0,-25 0,25-1,0-24,0 0,0 0,0 0</inkml:trace>
  <inkml:trace contextRef="#ctx0" brushRef="#br0" timeOffset="154109.8143">21952 13047,'-25'-25,"25"25,-24 0,-1 25,0 0,0 0,-24 49,24 1,0-1,0 25,25 1,0-1,0-25,25 1,25-51,-1 1,26-25,-26-25,26 1,-26-26,1-24,-25-1,-1 1,-24-25,0 24,-24 1,-1 24,-25 0,1 26,24 24,-25 0,25 24</inkml:trace>
  <inkml:trace contextRef="#ctx0" brushRef="#br0" timeOffset="154664.8463">21754 14362,'0'0,"0"-25,0 25,-25 0,0 0,25 25,-25 0,0 24,1 1,24 24,0 1,0-1,24 1,1-26,0 1,25-25,-1-1,26-24,-26-24,1-1,0-25,-1 1,-24-26,-25 1,0-1,0 1,-25 0,0 24,1 0,-26 25,25 1,0 24,1 0,-1 0,25 0</inkml:trace>
  <inkml:trace contextRef="#ctx0" brushRef="#br0" timeOffset="155286.8809">22820 13519,'0'-25,"0"25,-24 0,24 0,0 0,0 0,0 0,0 25,24-25,1 0,-25 0,50 24,-25-24,-1 0,26 0,-25-24,24 24,-24 0,0-25,0 25,-25-25,0 0,-25 0,25 25,-25-24,0-1,1 0,-1 25,0 0,25 0,0 0,25 0,-25 25,49-25,-24 25,0-25,0 24,0-24,-25 25,0 0,-25 0,0 0,0-1,0 26,1-25,-1 24,0-24,0 0,25 25,-25-50,25 24,0-24,25 0</inkml:trace>
  <inkml:trace contextRef="#ctx0" brushRef="#br0" timeOffset="155553.8971">23465 13171,'0'25,"25"0,-25 0,0 24,0 1,-25 0,25-1,0 26,-25-26,25 1,-24-1,48 1,-48-25,24 0,0-25</inkml:trace>
  <inkml:trace contextRef="#ctx0" brushRef="#br0" timeOffset="155877.9157">23589 13345,'0'0,"0"0,0 50,0-26,-25 26,25 0,0 24,25-24,-25 24,25-24,0-26,24 1,-24 0,25-25,-25-25,24 0,-24 1,0-1,-25-50,0 26,0-1,0 1,-25-1,0 0,0 26,1 24,-1-25,25 50,-25-25,0 24</inkml:trace>
  <inkml:trace contextRef="#ctx0" brushRef="#br0" timeOffset="156524.9527">22870 14585,'0'0,"25"-25,-25 25,0 0,25 0,-1 0,-24 25,25-25,0 0,0 0,0 0,-1 0,1 0,0 0,0 0,-25 0,25 0,-25-25,0 25,0-24,-25-1,0 0,25 0,-25 0,0 1,25 24,0 0,0 0,25 0,-25 0,25 24,0 1,0-25,-25 25,0 0,0 0,0-1,0-24,-25 25,0 0,0-25,25 25,-25-25,25 0,0 0,0 0,0 0</inkml:trace>
  <inkml:trace contextRef="#ctx0" brushRef="#br0" timeOffset="156801.9685">23391 14387,'0'25,"0"-25,0 24,0 26,0 0,-25-26,25 26,0 0,0-1,0 1,0-1,25 1,-25-25,0 24,0-24,0-25,0 0,0 0</inkml:trace>
  <inkml:trace contextRef="#ctx0" brushRef="#br0" timeOffset="157058.9829">23515 14436,'25'0,"-25"25,0 0,0 0,0 24,0-24,0 25,0-1,0 1,0 0,0-1,0 1,0-25,0 24,0-49,0 0,0 0,24-25</inkml:trace>
  <inkml:trace contextRef="#ctx0" brushRef="#br0" timeOffset="157390.0021">23688 14585,'0'0,"0"25,0 0,0 0,0-1,-24 26,24-25,0 24,24-24,-24 25,25-25,0-1,0 1,0 0,-1-50,26 25,-50-25,25-24,0 24,-25-25,25-24,-50 49,25-24,-25-1,25 25,-25 0,0 1,0 24,1 0,24-25</inkml:trace>
  <inkml:trace contextRef="#ctx0" brushRef="#br0" timeOffset="158503.0658">24160 13568,'0'0,"0"0,0 0,0 50,0-50,0 0,0 0,0 0,0 74,0-74,0 0,0 50,0-50,0 0,0 0,0 0,0 0,0 0,49 25,-49-25,50-50,-50 50,74-99,-24 74,-25-25,24 1,1 24,0-25,-50 50,49-24,-49 24,0 0,50-25,-50 25,0 0,0 0,0 0,0 0,0 0</inkml:trace>
  <inkml:trace contextRef="#ctx0" brushRef="#br0" timeOffset="159127.1015">24333 14585,'0'0,"0"0,-49-25,49 25,0 0,0 0,0 0,0 0,0 0,25 50,-25-50,49 74,-49-74,75 75,-51-26,-24-49,75 75,-75-75,49 74,-49-74,0 0,25 50,-25-50,0 0,0-50,0 50,0-74</inkml:trace>
  <inkml:trace contextRef="#ctx0" brushRef="#br0" timeOffset="159378.1159">24606 14486,'0'0,"0"-50,0 50,0 0,0 0,0 0,0 0,-49 50,49-50,-25 74,0-24,0 0,0 24,1-49,-1 49,25-74,-25 75,25-75,-25 49,25-49,0 0,0 0,0 0,0 0,0 0</inkml:trace>
  <inkml:trace contextRef="#ctx0" brushRef="#br0" timeOffset="160212.1636">21803 11733,'0'0,"0"-25,-24 25,-1 0,0 0,0 25,0-1,0 1,1 0,24 0,24 24,-24 1,25 0,0-1,0-24,0 25,0-26,-25-24,0 0,0 25,-25-50,0 25,0-49,0 24,0 0</inkml:trace>
  <inkml:trace contextRef="#ctx0" brushRef="#br0" timeOffset="160683.1905">21853 11832,'25'25,"0"24,-1-24,-24 0,25-25,0 0,-25 0,25 0,0 0,-25-25,24 0,-24 0,0 1,0-26,0 25,0 0,25 1,-25-26,0 25,25-24,0 24,24-25,-24 1,25-1,-1-24,-24 24,0 0,0 1,-25-1,0 25,0-24,-25 49,0 0,0 24,1 1,-1 25,25 24,-25 1,25 24,0 25,-25-25,25 25,0 0,0-25,0 1,0-26,0 1,-25-26,25-24,0-25,0-25</inkml:trace>
  <inkml:trace contextRef="#ctx0" brushRef="#br0" timeOffset="161081.2133">22423 11286,'0'-49,"0"-1,0 0,0 50,-24 0,-1 50,25 0,-25 24,25 0,0 26,0 24,0 0,0 0,0-25,0 25,0-50,-25 1,25-26,0-24,0-25,0 0,-25-25,25-24,0-26,0 26,25-26,-25 1,25 24,0 25,0 1,-25 24,24 0,1 24,-25 1,25 0,-25 0,0-25,0 0,0 0,0-25,0 0</inkml:trace>
  <inkml:trace contextRef="#ctx0" brushRef="#br0" timeOffset="161269.2239">22498 11609,'0'0,"0"0,0 24,0 1,0 25,25-25,-25 24,24-24,1 0,0 0,0-1,0 1,-1-25,1 25,0-50,25 25,-25 0,-1-25</inkml:trace>
  <inkml:trace contextRef="#ctx0" brushRef="#br0" timeOffset="161681.2476">22845 11559,'0'0,"0"0,0 0,0 25,0-25,0 0,0 0,0 25,0-25,0 0,0 0,0 0,0 0,0 24,-25-24,1 25,24 0,-25 0,25 24,-25-24,0 25,0-1,0 1,1-25,24 24,-25-24,25 0,0 0,0-25,-25 0,25 0</inkml:trace>
</inkml:ink>
</file>

<file path=ppt/ink/ink4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23:11.998"/>
    </inkml:context>
    <inkml:brush xml:id="br0">
      <inkml:brushProperty name="width" value="0.05292" units="cm"/>
      <inkml:brushProperty name="height" value="0.05292" units="cm"/>
      <inkml:brushProperty name="color" value="#FF0000"/>
    </inkml:brush>
  </inkml:definitions>
  <inkml:trace contextRef="#ctx0" brushRef="#br0">15751 10616,'0'0,"0"0,0 0,0 0,0 0,0 0,-25 0,25 0,-25 0,25 25,0-25,-24 0,24 25,0 0,0-25,0 25,-25 24,25-24,0 0,0 0,0 24,0 1,0-25,0 24,0 1,0 24,0-24,0 0,25-1,-25 26,0-26,24 1,-24 24,25-24,-25-1,25 26,0-26,0 1,-25 0,49-1,-24-24,0 0,0 24,-1-24,1 0,0 0,0-25,0 0,24 0,-24 0,0-25,24 0,-24 0,0 1,0-1,24-25,-24 25,0-24,0-1,0 25,0-24,-1-26,1 51,-25-26,25-24,0 24,0 25,-25-24,0 24,24-25,-24 50,0-25,25 1,-25-1,0 0,0 0,0 0,25 25,-25 0,0-25,0 25,0-24,0 24,0 0,0 0,0-25,0 25,0 0,0 0,0-25,0 25,0-25,0 25,0 0,0 0,0 0,0 0,0 0,0 0,0 0,25 25,-25-25,0 25,0 0,25-1,-1 1,-24-25,25 50,-25-25,25 0,0-1,-25-24,25 25,-25-25,0 0,0-25,0 1,0-1,-25 0,25-25,-25 25,0 1,0-1,1-25,-1 25,25 1,-25 24,0 0,25 0,-25 0,1 0,-1 0,0 24,0 1,0 0,1 0,-1 24,0-24,25-25,-25 25,25-25</inkml:trace>
  <inkml:trace contextRef="#ctx0" brushRef="#br0" timeOffset="609.0349">16718 11782,'-24'-25,"-1"25,0 0,0 0,0 0,1 0,-1 25,0 0,0 0,25 0,-25-1,25 26,0-25,25 0,-25-1,25-24,0 0,24 0,-24-24,0-1,0 0,24-25,-24 1,-25 24,25-25,0 26,-25-26,25 25,-25 0,0 1,0 24</inkml:trace>
  <inkml:trace contextRef="#ctx0" brushRef="#br0" timeOffset="4892.2796">21828 10269,'0'0,"0"0,0 0,0 0,0 0,-25 0,25 0,0 0,0 0,0 0,0 0,0 0,0 0,0 0,-24 0,24 0,0 0,0 25,0-25,-25 0,25 0,0 25,0-25,0 0,0 0,0 25,-25-25,25 24,0 1,-25 0,25 0,0 0,-25-1,25 1,0 25,-25-25,25-1,-24 1,24 0,0 25,0-26,0 1,0 0,0 0,0 0,0 24,0-24,0 25,0-50,0 49,0-24,24 0,-24 24,0-24,0-25,25 25,-25 0,0 0,25 0,-25-1,0 1,25-25,0 25,-25 0,25 0,-1-25,1 0,0 24,0-24,0 0,-25-24,24 24,-24 0,25-25,-25 25,25-25,-25 0,25 25,-25-25,25 1,-25-1,24-25,-24 25,25 25,-25-25,25 1,0-26,-25 25,0 25,25-25,-25 1,0-1,24 25,1-25,-25 0,0 25,25-25,-25 25,0 0,0-24,0 24,0 0,25-25,-25 25,0 0,0 0,0 0,0 0,0 0,0 25,0-1,0-24,0 25,0 0,0 0,0 0,0-25,0 0,0 0,0 0,0 0,0 0,25 0,-25-25,0 25,0-25,0 0,0-24,-25 24,25 25,0-25,0 0,0 0,0 25,0-24,0 24,0 0,0 0,-25 0,25 0,-25 24,0 1,1 0,24 0,-25-25,0 25,0-1,25-24</inkml:trace>
  <inkml:trace contextRef="#ctx0" brushRef="#br0" timeOffset="5547.3173">21506 11757,'0'0,"0"0,0-24,-25 24,25 0,-25 0,25 0,-25 0,0 0,25 24,-24 1,24-25,0 25,-25 25,25-26,25 1,-25 25,24-25,1-1,0-24,0 25,0-25,24 0,-24-25,-25 1,25-1,0 0,-25 0,0 0,24-24,-48 24,24 0,0 0,-25 1,0 24,25 0,-25 0,0 0,1 24,-1-24,25 0</inkml:trace>
  <inkml:trace contextRef="#ctx0" brushRef="#br0" timeOffset="7282.4166">22845 10716,'0'0,"0"0,0 0,0 0,0 0,0 0,0 0,0 24,0-24,-25 25,25-25,-24 25,24 0,0-25,0 25,-25-1,25 1,0 0,0 0,0 0,0-1,0 1,-25 25,25-25,0 24,0-24,0 0,0 25,0-26,0 26,25-25,-25 0,0 24,25-24,-25 0,24 0,1-1,0 1,-25-25,25 25,0 0,-1-25,-24 25,25-25,0 0,-25 0,25 0,0 0,-25 0,24-25,1 25,0-25,0 0,0 0,-25 1,24 24,-24-25,25 0,0 0,-25 0,25 1,-25-1,25 0,-25 0,0 0,0 1,0-1,0 0,0-25,0 50,0-25,0-24,24 24,-24 0,0 0,0 1,-24-1,24 0,0 0,0 25,0-25,0 25,0-24,0-1,0 25,0 0,0 0,0-25,0 25,0 0,0 0,0 0,0 0,0 0,0 0,0 25,24-25,-24 0,0 25,25-1,-25 1,0-25,0 25,25-25,-25 0,0 25,0-25,25 0,-25 0,0 0,0-25,0 0,0 25,0-25,0 1,0-1,0 0,0 0,0 0,0 1,0 24,0-25,-25 0,25 25,0 0,-25 0,25 0,0 0,-25 25,1 0,24-25,-25 24,0 1,25 0,-25 0,25 0,-25-25,25 24,0-24,0 0</inkml:trace>
  <inkml:trace contextRef="#ctx0" brushRef="#br0" timeOffset="7880.4508">23044 11757,'0'0,"0"0,0 0,0 0,0 0,0 0,0 25,0-25,0 25,0-25,0 50,0-26,0 1,0 25,0-25,-25-1,25 1,0 25,0-25,0-1,0-24,0 0,0 0</inkml:trace>
  <inkml:trace contextRef="#ctx0" brushRef="#br0" timeOffset="80433.6006">16570 11807,'0'0,"-25"25,25 0,0-25,0 0,0 24,0 1,0-25,-25 25,25-25,0 0,0 0,-25 25,25-25,0 0,0 0,0 0,0 0,0 0,0 0,0 0,0 0,25-25,-25 0,25 25,-25-25,25 1,-25-1,49-25,-49 50,25-25,0 1,0-1,-25 0,24 25,-24 0,0-25,0 25,0 0,0 0,0 0,0 25,0-25,-24 25,-1-25,25 25,-50-1,50-24,-49 25,49-25,-25 25,0 0,0-25,25 0,0 0,0 25,0-25,0 0,0-25,0 25,25 0,0-25,0 25,-25-25,24 25,1-25,0 1,0 24,-25-25,0 25,0 0,0 25,0-1,-25-24,0 25,0 0,1 0,-1 0,0-1,0-24,25 25,0-25,0 0,0 0,0 0,25 0,0-25,0 25,-1 0,1-24,0 24,0-25,-25 25,25 0,-1-25,-24 25,0 0,25-25,-25 25,0 0,0 0,0-25,0 1,25 24,-25-25,0 25,0-25,0 25,0-25,0 25,0 0,0 0,0 0,0 0,0 0,0 0,0 0,0 25,0 0,0 0,0 24,-25-24,25 25,0-1,0-24,-25 25,25-26,0 26,0-25,0 0,0-25,0 0,0 0,0 0,0 0,0-25,25-25,-25 25,0-24,0-1,0 1,0-1,0 0,0 26,0-1,0 25,0 0,0 0,0 25,0-1,0 26,0 0,0-1,-25 26,25-1,0 0,0-24,0 25,0-26,-24 1,24-1,0 1,0-25,0 0,0-1,0-24,0 0,0 0,0 0,0 0,0-24,0 24,0-25,0 0,0 0,24 0</inkml:trace>
  <inkml:trace contextRef="#ctx0" brushRef="#br0" timeOffset="81506.6619">16470 12626,'0'0,"0"0,0 0,25 0,0-25,0 25,0-25,-1 25,1-25,25 25,-25 0,-1-25,1 25,25 0,-50 0,25-24,-1 24,-24 0,0 0,0 0,0 0,0 0,0 0,0 0,0 0,0 0,0 0,0 0,0 24,-24-24,-1 0,25 0,-50 25,25-25,-24 25,24 0,-25-25,26 0,-1 25,-25-1,50-24,-25 0,25 0,0 0,25 0,0 0,25 0,-26-24,26 24,0-25,-1 25,1-25,-1 0,1 25,-25-25,0 25,-1 0,-24 0,0 0,25-24,-25 24,0 0,-25 0,25 0,-24 24,24-24,-50 0,25 0,0 0,1 25,-26-25,25 25,0-25,-24 25,49-25,-25 0,25 0,0 0,0 0,25 0,-25 0,49 0,-24 0,0 0,0-25,24 25,-24 0,0 0,0-25,0 25,-25 0,24 0,-24 0,0 0,0 0,0 0,0 0,0 0,0 0,0-25,0 25,0 0</inkml:trace>
  <inkml:trace contextRef="#ctx0" brushRef="#br0" timeOffset="206715.8233">20910 3572,'0'0,"0"25,0-25,0 0,0 0,0-25,-24 0,24 25,0-50,0 26,0-26,-25 0,25 1,-25-26,25 26,-25-1,25-24,-25 49,25-25,0 26,-24 24,24 0,0 0,24 0,1 49,0 1,0-25,24 24,-24 26,25-51,-1 26,-24-25,0 0,0-1,24-24,-49-24,25-26,-25 0,0 1,0-26,0 26,-25-26,1 1,-1 24,25 1,-25-1,0 25,25 25,0 0,-25-24,25 24,0 0,25 0,-25 0,0 24</inkml:trace>
  <inkml:trace contextRef="#ctx0" brushRef="#br0" timeOffset="207091.845">21233 2828,'0'0,"0"0,0 0,0 25,0-1,-25 1,25-25,0 50,0-25,25 24,0-24,-25 0,24 0,26-1,-25-24,24 25,-24-25,0-25,0 25,0-24,-25-1,0 0,0 0,-25-24,25 24,-25-25,0 25,0 1,25-1,-24 25,24 0,0-50,24 50,-24-25,25 25,0-24,0 24,0-25,-1 0</inkml:trace>
  <inkml:trace contextRef="#ctx0" brushRef="#br0" timeOffset="207247.8529">21555 2679,'0'0,"0"0,0 0,25 0,-25 25,25 0,-25-1,0 26,25 0,-25-1,24 1,1-1,-25 1,25-25,-25 24,25-49,-25 0,0 0,25 0,-25-49</inkml:trace>
  <inkml:trace contextRef="#ctx0" brushRef="#br0" timeOffset="207436.8639">21555 2803,'-49'0,"24"-25,0 0,25 25,0-24,25-1,24 0,-24 0,25 0,-1-24,1 24,0 0,-1 0,1 0,0-24,-26 49,1-25,0 25</inkml:trace>
  <inkml:trace contextRef="#ctx0" brushRef="#br0" timeOffset="207912.892">21506 3770,'-25'0,"0"0,-25 0,26 0,-26 25,25 25,0-1,1 1,24 24,0-24,24 0,1-1,0-24,25 0,-1 0,26-50,-26 0,1-25,-1 1,-24-1,0-24,-25 24,0-49,0 25,-25-1,-24 25,24 26,-25-26,25 50,-24 0,24 25,0 0,0-1,25 1,-24 25</inkml:trace>
  <inkml:trace contextRef="#ctx0" brushRef="#br0" timeOffset="208159.9061">21555 3919,'0'0,"0"25,0 0,0 0,0-1,0 26,0-25,0 0,0 24,0-24,25 0,-25-25,25 25,0-50,-1 25,1-50,0 25,0-24,0 24</inkml:trace>
  <inkml:trace contextRef="#ctx0" brushRef="#br0" timeOffset="208424.9209">21853 3770,'0'25,"0"0,25 0,0 24,-25-24,24 0,26-25,-25 25,0-25,24 25,-24-50,25 0,-50 0,49 0,-49 1,0-26,25 0,-50 1,25-1,0-24,-25 49,1-25,24 1,0 24,0 0,0 0,0 0</inkml:trace>
  <inkml:trace contextRef="#ctx0" brushRef="#br0" timeOffset="208671.9353">22349 3299,'0'25,"0"24,0-24,0 0,0 25,25-1,-25-24,0 25,25-26,-25 26,24-25,-24 0,25 0,-25-25,25 0,-25 0,25 0,-25 0</inkml:trace>
  <inkml:trace contextRef="#ctx0" brushRef="#br0" timeOffset="209151.9628">22671 3125,'0'0,"0"25,0-25,0 25,0 0,0 0,25 24,-25 1,0-1,25 1,-25-25,0 24,0 1,25 0,-25-50,0 24,0 1,0-25,0 0</inkml:trace>
  <inkml:trace contextRef="#ctx0" brushRef="#br0" timeOffset="209360.9748">22473 3125,'0'0,"0"-24,25 24,0-25,-1 25,26-25,-25 0,24 0,-24-24,25 24,-25 0,24 0,1-24,-25 24</inkml:trace>
  <inkml:trace contextRef="#ctx0" brushRef="#br0" timeOffset="209759.9976">23044 2729,'0'0,"0"0,0 0,0 0,0 0,0 0,0 0,0 0,0 24,0-24,-25 0,25 25,-25 0,25 0,-25-25,0 25,25-1,-24 1,24-25,0 25,0-25,24 25,-24 0,0-25,0 24,0 26,0-25,0 24,0 1,-24 0,24-26,0 26,0-25,0 24,24-24,1-25,0 25,0-25,-25 0,49-25,-49 25,50 0,-50-25,25 1,0 24,-25-25,0 25</inkml:trace>
  <inkml:trace contextRef="#ctx0" brushRef="#br0" timeOffset="210130.0188">22275 4390,'-25'0,"25"0,0 0,0 25,0 0,0 25,0-1,0 1,25-1,-25 26,24-26,-24 1,0 0,25-25,-25-1,0 1</inkml:trace>
  <inkml:trace contextRef="#ctx0" brushRef="#br0" timeOffset="210438.0363">21927 4638,'-24'-49,"24"24,24 0,1-24,0-1,25 25,-1 0,1-24,24 24,-24 0,-1 25,-24 0,25 25,-1 0,-24 0,0-1,0 26,24 24,-49-49,25 50,0-26,-25 1,0-25,0-1,0 1,0-25,0 0,0-49,0 24</inkml:trace>
  <inkml:trace contextRef="#ctx0" brushRef="#br0" timeOffset="210626.0471">22622 4167,'0'-49,"-25"24,25 25,0 25,0-1,25 26,-25 0,0 24,25 0,-1 1,-24-26,50 26,-50-26,25 1,0-25,-25-25,0 0</inkml:trace>
  <inkml:trace contextRef="#ctx0" brushRef="#br0" timeOffset="210784.0562">22498 4514,'0'0,"0"0,25-24,-1 24,1-25,0 0,0 0,0-24,-1-1,26 0</inkml:trace>
  <inkml:trace contextRef="#ctx0" brushRef="#br0" timeOffset="211394.0911">22895 3969,'0'0,"0"-25,0 25,0 25,0 0,-25-1,0 1,0 0,25 25,-24-26,24 1,0 0,24-25,1 0,-25 0,25 25,0-25,-25 25,0 24,0 1,0-1,0 1,0 24,-25-24,25 0,0-26,25 1,-25-25,25 0,-1 0,1-25,0-24,0 24,-25-25,25 1,-25-26,0 26,-25-26,25 26,-25-26,25 26,0-1,-25 1,50 24,-25 0,25 25,-25 0,49 0,-24 0,0 0,0 25,0 0,-25-1,24 1,-24 0,-24 25,24-1,0 1,0-25,0 24,0 1,24-25,-24-1,25 1,0-25,0 25,0-25,-25-25,24 25,1-25,0 1,0-1,0 0,-1-25,1 26</inkml:trace>
  <inkml:trace contextRef="#ctx0" brushRef="#br0" timeOffset="211784.1134">23515 3696,'0'-25,"0"25,0 0,0 0,0 0,-50 25,25 0,1 0,-1-25,0 24,25 1,-25 0,50 0,0 24,-25-24,25 0,-1 25,-24-1,25-24,-25 49,0-24,0 0,0-26,25 1,0 0,0 0,-1-25,1 0,25 25,-25-25,-1-25,1 25,-25 0,25 0,-25 0,25 25</inkml:trace>
  <inkml:trace contextRef="#ctx0" brushRef="#br0" timeOffset="750696.9374">14238 3721,'0'0,"0"0,0 0,0 25,0-25,0 24,0 26,0 0,0 24,0 0,0 1,25 24,-25-25,0 26,0-1,0-25,0 1,24-1,-24-24,0-1,25 1,-25-25,0 0,0-1,0-24,0 0,0 0,0-24,25-1,-25-25</inkml:trace>
  <inkml:trace contextRef="#ctx0" brushRef="#br0" timeOffset="751219.9674">14932 3944,'0'0,"0"-25,0 25,0-25,-24 25,-1-24,0 24,-25 24,26-24,-26 25,25 25,-24 24,24 1,0-1,0 25,25 0,0-24,0 24,50-25,-25 1,49-50,0 24,1-24,24-25,-25-25,1 0,24-24,-49-26,24 1,-24 0,-50-26,25 1,-50 0,0 0,-25 0,1 24,-26 26,1 24,24 0,1 25,-1 0,25 0,25 25,0 0,25-25,0 24</inkml:trace>
  <inkml:trace contextRef="#ctx0" brushRef="#br0" timeOffset="751571.9874">15825 3746,'0'0,"0"-25,0 25,0 0,25 25,-25-1,0 26,0 0,0 24,0 0,0 1,25 49,-25-50,25 25,-25-24,0-1,0 1,25-26,-25 1,0-50,0 25,0-25,24-25,-24 25,25-50,-25 25,0-24</inkml:trace>
  <inkml:trace contextRef="#ctx0" brushRef="#br0" timeOffset="752285.0283">16470 3919,'0'-25,"0"25,0 0,0-24,0 24,-24 24,24-24,-25 25,0-25,25 50,-25-1,0 1,0 24,25 1,0-1,-24 25,48-24,-24-1,0 1,25-26,25 1,-25-1,24-24,1 0,0-25,24 0,0-25,1 0,-1-24,1-1,-26 1,1-26,24 26,-49-51,25 26,-26 0,1-26,-25 26,0-25,-25 24,25-24,-24 50,-26-26,25 25,-24 26,-1-1,0 0,1 25,-26 25,26-25,-1 25,1 24,-1 1,25 0,-24-26,49 26,0 0,0-1,0-49,49 25</inkml:trace>
  <inkml:trace contextRef="#ctx0" brushRef="#br0" timeOffset="791324.2612">17587 2208,'0'0,"0"0,0 0,0 0,0 0,0 24,0-24,-25 0,25 0,-25 25,25-25,0 0,0 0,0 25,0-25,25 25,0 0,-1-25,26 24,24 1,-24-25,24 25,26-25,-26 25,25-25,0 0,1 25,-1-25,0 24,0 1,-24-25,24 25,0-25,-24 0,24 0,0 0,0 0,-24-25,24 25,-25-25,26 25,-51-24,26 24,-26-25,1 25,-25 0,-1-25,-24 25,25-25,-25 0,25 1,-25-51,0 26,25-26,0-24,-1 0,1-25,0 25,25-26,-26 1,1 25,0 0,0 25,0-1,-25 26,0-26,0 26,-25-1,25 50,-50-74,1 49,-26 25,1-25,-1 25,-24-25,0 25,-25 0,0-25,-25 25,-25-24,1-1,-1 0,-24 25,24-25,0 25,1 0,-1 0,50 0,-25 0,50 0,0 0,49 0,-24 25,74-25,-50 50,50-50,-25 99,1-50,24 51,0-1,0 0,-25 25,0 25,25-25,-25 0,25 0,-25-25,25-24,0-1,0 0,0-49,0 0,0 25,25-50,-25 24,0-24,25 25,0-25,0 0,24 0,1 25,24-25,1 0,-1 0,25 0,-24 0,24 0,-25 0,1 0,-1 0,-24 0,-1 0,-24-25,0 25,25 0</inkml:trace>
  <inkml:trace contextRef="#ctx0" brushRef="#br0" timeOffset="808166.2239">8706 10145,'0'0,"0"0,0 0,0 0,0 0,0 0,0 0,0 0,0 0,0 0,0 0,0 0,0 0,0 0,0 0,0 0,0 0,0 0,0 0,0 0,0 25,0-25,0 0,0 0,0 0,-24 0,24 0,-25 25,25-25,-25 25,0-25,25 24,-49 1,24 0,0 0,-25-25,26 25,-26-1,-24 1,24 0,-24 25,24-26,-24-24,-1 50,1-25,-1 24,1-24,-25 0,24 0,-24 0,25-1,-26 1,26 0,-25-25,24 25,-24-25,0 0,24 0,-24 0,0 0,25-25,-26 25,26-25,-25 0,24 1,26-1,-50-25,49 50,0-49,-24 24,24-25,25 25,-24 1,24-1,0 0,25 0,-25 0,25 25,0-24,0 24,0 0,0 0,0 0,0 0,0 0,0 0,0 0,0 0,0 0,0 0,0 0,0 0,0 24,0-24,0 25,0 25,0-1,0 1,25 24,-25 1,25-1,0 1,-25-1,25 0,-1-24,-24 24,0-49,25 0,-25 0,0 0,0-25,0-25,0 0,-25 0,25-49,-24-1,-1 1,25-25,-50 0,25-1,25-24,-49 50,49 0,-50 24,50 0,0 26,-25-1,25 25,0 0,25 0,0 0,0 25,24-1,1-24,24 25,1-25,-1 0,1 0,-1-25,-24 25,24-24,-24 24,-25-25,-1 25,-24-25,0 25,0 0,0 0,0 25</inkml:trace>
  <inkml:trace contextRef="#ctx0" brushRef="#br0" timeOffset="808946.269">7268 11311,'0'0,"0"-25,0 25,-25 0,0-25,0 25,1-24,-1 24,0 0,0 24,0-24,1 25,-1 0,0 25,25-1,-25 1,0 24,25 1,25-26,0 26,-25-1,50-24,-26-1,26-24,24 0,-24 0,0-25,24-25,0 25,-24-25,24-25,-24 1,-25-1,24-24,1-1,-50 1,0 0,0-1,0 26,-50-26,26 26,-26 24,0-25,1 25,-26 25,26 0,-1 25,-24-25,24 25,25 0,-24-25,24 25,25-1</inkml:trace>
  <inkml:trace contextRef="#ctx0" brushRef="#br0" timeOffset="863170.3705">7392 14759,'0'25,"0"-1,0 1,0 0,0 0,0 24,0 26,0-1,0 25,25 25,-25-24,24 49,-24-25,0 0,0 0,0-25,0 0,0 0,-24-24,24-26,-25-24,25 25,0-50,0 0,0-50</inkml:trace>
  <inkml:trace contextRef="#ctx0" brushRef="#br0" timeOffset="863464.3874">8111 14858,'25'25,"-25"0,0 24,25 26,-25-1,0 25,0 0,0 1,0 24,0 0,0 0,0 0,0-25,0-25,0 1,25-1,-25-49,0 0,0 0,0-50,24 25,-24-50</inkml:trace>
  <inkml:trace contextRef="#ctx0" brushRef="#br0" timeOffset="863765.4046">8682 14883,'24'0,"1"25,-25 24,0 26,25-26,-25 50,0 25,25-24,-25 49,0-1,0-24,0 0,25 0,-25-24,0-26,24 0,-24-24,0-50,0 0,0 0,25-25,-25-24,25-26</inkml:trace>
  <inkml:trace contextRef="#ctx0" brushRef="#br0" timeOffset="864355.4383">9699 15032,'-25'-50,"0"50,-25-25,26 0,-1 50,0-25,-25 50,26-1,-1 51,0-26,25 75,-25-25,0 25,50 0,-25-1,25-24,25 25,-26-50,51-24,-1-1,1-49,-1 0,25-25,-24-25,24-49,-25 24,1-74,-1 0,-24-25,-25 0,-1-24,-48-1,24 25,-50 0,-24 25,-1 50,1 0,-1 49,1 25,-1 0,26 49,-1 1,25 0,25-1,0-49</inkml:trace>
</inkml:ink>
</file>

<file path=ppt/ink/ink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9T17:12:57.365"/>
    </inkml:context>
    <inkml:brush xml:id="br0">
      <inkml:brushProperty name="width" value="0.05292" units="cm"/>
      <inkml:brushProperty name="height" value="0.05292" units="cm"/>
      <inkml:brushProperty name="color" value="#FF0000"/>
    </inkml:brush>
  </inkml:definitions>
  <inkml:trace contextRef="#ctx0" brushRef="#br0">4342 6924 72 0,'10'20'37'0,"7"23"0"0,-5 11-31 16,15 21-3-16,7 14 0 16,10 18-3-16,3 7 1 15,5 5 0-15,-3-7-1 16,-2-13 0-16,-4-16 0 16,-4-20-2-16,-7-25 2 15,-7-26 1-15,-4-27 0 0,-5-21 0 16,-4-16-1-16,0-9 2 15,1-6-2-15,0 4 2 16,5 6-1-16,8 17 0 16,8 21 0-16,12 27 0 15,9 25-1-15,13 26 0 0,8 17-1 16,6 15 0-16,4 9 0 16,-6-1-1-16,0 0 2 15,-7-9-2-15,-7-9 2 16,-9-16-1-16,-9-13 1 0,-9-16 0 15,-8-11 0-15,-5-11-2 16,-11-15 1-16,-9-14-1 31,-6-5-2-31,-11-12-1 16,1 5-9-16,-18-11-22 0,0 5 1 16,-10-4 0-16,4 12 9 15,-9-2 26-15</inkml:trace>
  <inkml:trace contextRef="#ctx0" brushRef="#br0" timeOffset="290.813">5543 8300 47 0,'24'54'34'15,"9"0"-2"-15,17 14-22 0,-5-1-5 16,12 2-3-16,-2-11 0 16,-2-4 0-16,-3-20-1 15,-6-22 0-15,-11-22 1 31,-8-22-1-31,-13-28 1 0,-7-15 2 16,-11-20-1-16,-5-11 0 16,-9-5-1-16,-1 8 0 15,1 2 0-15,2 13-1 0,7 18-7 16,4 7-29-16,8 23-2 16,-2 12 0-16,5 15-2 15,-4 13 36-15</inkml:trace>
  <inkml:trace contextRef="#ctx0" brushRef="#br0" timeOffset="9907.9322">19356 14416 86 0,'5'15'36'15,"-5"-15"-9"-15,34 3-20 16,-9-6-1-16,11 2-4 16,7-9 1-16,11 4-2 0,2-5 0 15,6-1 1-15,-1 0 0 16,-1-1-1-16,-8 2-1 15,-5 4 2-15,-11 1-1 16,-9 4 1-16,-12 0 0 16,-15 2-1-16,0 0 0 15,-25 16 0 1,-7-7-1-16,-9 4 1 16,-8 2-1-16,-8 2 1 15,-5 5-1-15,1 0 0 16,0 1 0-16,9 1 0 15,13-1 0-15,15-4 0 16,18-2 0-16,18-4 0 0,20-5 1 16,15 0-1-16,12-5 1 15,3-1 1-15,-2-1-2 16,-7 5 1-16,-16 5-1 16,-16 5 0-16,-21 5 2 0,-18 11-2 15,-15 7 2-15,-9 2-3 16,-2 3 2-16,4-4-1 15,11-1 0-15,12-8 0 16,20-2 0-16,16-8-1 0,10-2 0 16,5-2 3-16,-1 8-2 15,-5 7 1-15,-12 9 0 16,-11 3 0-16,-11 9-1 16,-10 0 1-16,0-2-4 31,-7-12-26-31,19-3-9 0,2-24-3 15,18-10 0-15,7-19-1 16</inkml:trace>
  <inkml:trace contextRef="#ctx0" brushRef="#br0" timeOffset="27641.7682">6839 14561 52 0,'-17'14'37'15,"6"10"-1"-15,-2-2-24 0,5 18-7 16,1 3-1-16,7 15-4 16,2 3 2-16,8 11-3 15,7 14 2-15,10 6-1 16,6 7 0-16,10 6 0 16,7 11 1-16,10-1 0 0,7 2-1 15,11 3 2-15,9-5-1 16,8-2 1-16,10-9 0 15,8 6 1-15,9-11 0 16,6-7 0-16,4-4 0 16,10-2-1-16,-3-5 1 31,0-4-2-31,-2-2 0 0,-5-7 0 16,-5-7-2-16,-5 1 2 15,-5-4-2-15,-11-1 2 16,-9-15-1-16,-8 12 1 15,-11-8-1-15,-9-11 1 0,-11-6 0 16,-7-6-1-16,-13-2 0 16,-8-9 1-16,-7 9 0 15,-7-20 0-15,-16-1-1 0,15-6 1 16,-15 6-1-16,0 0 1 16,-12 0-1-16,12 0-1 15,-21-16 0-15,10 1 0 16,2-5 1-16,0 4-2 15,3-13 0 1,0-1 1-16,3-9 0 16,1 0 0-16,0-2 0 15,1-2 0-15,0 2 1 0,-3-4 0 16,-3-2 2-16,-4-2-2 16,-6 3 1-16,-3-4 0 15,-6 0 1 1,-3 12 0-16,-1 4 0 0,-1 7 0 0,2 5-1 15,2 16 0-15,8 5-2 16,9 17 2-16,12 14-2 16,12 9 0-16,13 7 0 15,8 11 1-15,16 13-1 16,4 2 1-16,6 7-1 16,-1 2 2-1,-1 7-3-15,-7-16 3 16,-9 23-3-16,-8-4 2 15,-14-16 1-15,-12-1-5 16,-13-3 7-16,-12-11-3 16,-16-10 2-16,-9 5-1 15,-12-28 1-15,-8-12 0 0,-6 17-4 16,0-21 6-16,1-3-10 16,-2-2-15-16,13-25-18 15,4-16 1-15,15-27-2 16,3-15-2-16,10-32 40 0</inkml:trace>
  <inkml:trace contextRef="#ctx0" brushRef="#br0" timeOffset="28227.0038">6722 15351 25 0,'-27'61'34'31,"4"-22"-3"-31,16-6-14 16,-10-37-4-16,17 4-1 0,-2-46-3 15,12 3 0-15,-8-17-3 16,6-7 0-16,-6-11-2 16,4 6-2-16,-4 1 0 15,1 12-1-15,-4 8 1 16,0 12-1-16,2 12 0 0,5 13-1 16,8 15 0-16,8 11 1 15,8 11-1-15,10 2 0 16,8 12-1-16,6 3 2 15,4 1-2-15,0 3 1 16,-1 1-1-16,-3-11-3 16,2 7-13-16,-7-15-21 0,-1-5-1 15,-7-7-1-15,0-8 5 16,-4-4 35-16</inkml:trace>
  <inkml:trace contextRef="#ctx0" brushRef="#br0" timeOffset="30851.2131">4884 8776 20 0,'-100'261'26'0,"-24"33"1"0,-5 43-26 16,-6 35 2-16,-7 23 0 15,3 24 4-15,-5 40 2 16,19-31 1-16,1-25 1 16,31-13 1-16,6-51-2 15,37-35 0-15,16-70-4 16,33-61-1-16,28-137-3 0,31-45 0 16,28-99 0-16,26-94-2 15,22-81 0-15,27-73 0 16,21-63 0-16,17-63-2 0,19-36 1 15,2-31 0-15,8 3-2 16,-3 18 1-16,-4 30 1 31,-13 44 0-31,-19 49 1 16,-23 72-2-16,-33 81 2 0,-27 89 0 16,-30 89-1-16,-30 91 2 15,-35 93 0-15,-32 120-2 16,-33 114 2-16,-28 35-1 15,-24 78 2-15,-26 114-4 16,-18 12 5-16,-12 55 0 0,1 42-1 16,10-62 1-16,17-40-3 15,20 3 3-15,24-67-3 16,28-127 3-16,29-57-3 16,30-119-1-16,29-142 1 15,28-90 1-15,25-123-1 16,26-112 1-16,21-98-1 0,23-81 1 31,21-69 0-31,14-50-1 16,7-24-1-16,2-6 0 15,1 9 0-15,-8 41-1 16,-9 53 1-16,-21 66-1 0,-21 74 1 16,-24 77 1-16,-23 85-1 15,-23 90 0-15,-30 106 0 16,-24 92 2-16,-29 95 0 15,-20 78 1-15,-27 75 0 0,-16 63 1 16,-17 50 0-16,-8 31 1 16,-5 4-1-16,6-17 1 15,11-51-1-15,19-55-1 16,24-75-1-16,28-76 1 0,27-100-1 16,33-104 0-16,34-101-1 15,29-99 0-15,25-78-1 16,16-72 0-16,25-54 0 15,8-50 0-15,10-20 0 16,-5 1 1-16,-5 16-2 16,-12 40 0-1,-14 46 2-15,-19 64-1 0,-28 66 1 16,-22 80 0 0,-33 86-1-16,-30 89 0 15,-33 83 1-15,-30 70 2 16,-25 66-1-16,-17 94 0 0,-13 0 0 15,-6 22 0-15,2-1-1 16,11-22 1-16,16-38 0 16,21-43-1-16,25-58 1 15,26-108-1-15,28-31 0 0,25-77 1 16,29-75 0-16,25-70 0 16,24-59-1-16,18-45 1 15,13-45-1-15,11-26 0 31,8-11 0-31,-2 9 1 0,-7 28-1 16,-15 46-1-16,-19 46 1 16,-21 55-1-16,-24 69 1 15,-27 74 0-15,-36 79-1 16,-30 71 0-16,-27 67 1 16,-25 48 1-16,-18 53-1 15,-12 28 1-15,-6 13-2 0,3-12 1 0,14-32 0 16,17-39 1-16,23-55-1 15,29-57 0-15,34-82 1 16,34-72 0 0,35-83 1-1,27-72-2-15,34-59 2 0,25-51-2 0,19-42 1 16,15-23-1 0,-1-1 0-16,-5 12 0 15,-15 35 0-15,-22 48 0 16,-35 55-1-16,-32 64 2 0,-38 80-3 15,-43 65 2-15,-42 78-1 16,-37 58 1-16,-35 54 0 16,-15 34 0-1,-12 24 0-15,-1-3 0 0,11-27 0 16,16-26 1-16,36-61 0 16,34-52-2-16,38-65 2 15,39-61-1-15,31-56 1 16,23-32 0-16,12-18-1 0,1-4 1 15,-10 19 0-15,-15 28-1 16,-22 51-2-16,-30 42-4 16,-18 55-12-16,-38 10-13 0,-7 20-11 15,-12-8-1-15,3-13-1 16,1-33 26-16</inkml:trace>
  <inkml:trace contextRef="#ctx0" brushRef="#br0" timeOffset="32208.1609">10985 15313 70 0,'3'17'37'16,"-3"-17"-7"-16,6 13-19 15,-6-13-6-15,9 29-1 16,-2-11-2 0,3 8 0-16,1 3-1 15,1 12 0-15,1 9 0 16,4 9-1-16,-1 6 1 15,0 4-1-15,-1 0 1 16,-1-3-1-16,0 0-1 16,2-11 1-16,-5-5 0 0,0-9 1 15,-2-13-1-15,1-1-1 16,-5-4 1-16,2-4 1 16,-2-5 0-16,-5-14 0 15,5 15 0-15,-5-15 0 0,0 0-1 16,0 0 0-16,-11-15 1 15,11 15-2-15,-16-13 1 16,16 13-1-16,-23 3 1 0,7 5 0 16,-2 8 2-16,-3 1-2 15,-3 6 0-15,-3-2 1 16,-4 4-1-16,2 0 1 16,0-12 0-16,2 4-1 15,3-6 1-15,2-6 1 31,3-4-1-31,3-2 0 0,5-1-1 16,11 2 1-16,-17-15-1 16,17 15 1-16,-12-18-1 0,7 2-1 15,0-5 1-15,2 2-2 16,0-14 3-16,2-1-2 16,-3-9 1-16,2-14-1 15,-2-11 2-15,-2-2-2 0,1-4 2 16,-2-12 0-16,1 2 0 15,-1 1 0-15,2 7-1 16,0 3 1-16,5 11-1 31,0 6 1-31,1 12 0 0,1 8-1 16,1 12 1 0,-2 8 0-16,-1 3 0 0,0 13 0 15,0 0 0-15,0 0-2 16,-7 25 1-16,2-4-2 15,1 7-2-15,-3-12-12 16,9 21-24-16,-10-5-1 16,0 4-1-16,-6-4 0 0,-5-5 42 15</inkml:trace>
</inkml:ink>
</file>

<file path=ppt/ink/ink5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28:03.960"/>
    </inkml:context>
    <inkml:brush xml:id="br0">
      <inkml:brushProperty name="width" value="0.05292" units="cm"/>
      <inkml:brushProperty name="height" value="0.05292" units="cm"/>
      <inkml:brushProperty name="color" value="#FF0000"/>
    </inkml:brush>
  </inkml:definitions>
  <inkml:trace contextRef="#ctx0" brushRef="#br0">3820 10071,'0'0,"0"-25,-25 25,25 0,-25-25,25 25,0-25,-24 25,-1 0,25 0,-25 0,0 0,25 0,-25 25,25-25,-25 0,1 0,24 25,-25-25,0 25,25-25,-25 25,0-1,1-24,24 25,-25 0,0 0,0 0,0-1,25 26,-24-25,24 24,-25 1,0 0,0-26,25 51,-25-26,25 1,-24 0,24-1,0 1,-25-1,25 26,0-50,0 49,0-24,25-1,-25 26,0-1,0-24,0-1,24 26,-24-26,25 26,-25-26,25 1,0 0,0-1,-25 1,24-1,26 1,-25-25,24 24,1-24,0 25,-1-25,26-1,-26 1,26 0,-1 0,1-25,-1 0,0 0,1 0,-1 0,25 0,-24-25,-1 25,1-25,-1 0,-24 25,24-24,-24-1,24-25,-24 25,-1 1,1-1,0-25,-1 1,-24-26,25 26,-26-26,1 1,0-25,0-1,0 1,-25 0,0-25,0 25,0-1,-25 26,0-25,0 0,0 24,-24 1,24-1,-25 1,1 0,-1-1,1 26,-1-26,0 25,1 1,-1-1,0 25,1-24,-1 24,1 0,-1 0,25 1,-24-1,-1 0,25 25,-24 0,24 0,-25 0,25 0,1 0,-26 25,25-25,-24 25,-1-1,25 26,0-25,-24 0,24 24,-25-24,26 25,-1-26,0-24,0 25,0-25</inkml:trace>
  <inkml:trace contextRef="#ctx0" brushRef="#br0" timeOffset="3541.2025">11485 10740,'0'0,"0"0,0 0,-25 0,25 0,-25 25,25 0,-25 0,0-25,1 25,24-1,-50 1,50 25,-50-25,50 24,-24-24,-1 49,25-49,-25 25,25 24,-25-24,25 0,0 24,0-24,0-1,0 26,25-26,-25 26,0-1,25 0,-25 1,0-26,25 51,-1-51,-24 26,50-1,-50 1,50-26,-26 26,1-26,25 1,-25 24,24-24,1-1,-25 1,49 0,-24-1,-1-24,1 0,24 24,-24-24,24 0,-24-25,24 25,1-25,-26 0,26 0,-26 0,26-25,-26 0,26 0,-26-24,1-1,24 1,-24-26,0 26,-1-51,1 26,-25-25,24 0,-24-1,0 1,-25 0,25 0,-1 24,-24-24,-24 25,24-26,-25 26,25 0,-50-1,25 1,1 24,-26-24,0-1,1 26,-1-1,1 0,-26 1,26-1,-1 1,-24 24,24-50,0 26,-24-1,24 25,1-24,-1-1,0 25,1-24,-1 24,1-25,-1 26,-24-1,24 25,0 0,-24-25,0 25,24 0,-24 0,24 0,-24 25,24-25</inkml:trace>
  <inkml:trace contextRef="#ctx0" brushRef="#br0" timeOffset="5200.2972">8161 13692,'-25'0,"25"-25,-25 25,0-24,1 24,-26 0,25 0,0 0,-24 0,-1 24,25-24,-24 25,-1 0,25 25,-24-26,-1 1,0 25,1-1,-26 1,26 0,-1 24,1-24,-1 24,25-24,-24 24,-1 1,25-1,0 0,1 1,24-1,-25 1,25-1,0 0,0 26,25-26,-25 25,0-24,24-1,1 25,0-24,0-1,0 25,-1-49,26 49,-25-49,24 24,1 1,0-26,24 26,-24-26,24 1,-24-1,24 1,0-25,1 25,-1-26,1 1,24-25,-25 0,1 0,-1-25,1 1,-1-26,-24 25,49-49,-50-1,26 26,-1-51,-24 51,-1-50,1 24,0-24,-1 25,-24-26,0 26,0-25,0-1,-25 26,24-25,-24 24,0 1,0-25,-24 49,-1-24,25-1,-25 26,0-1,-24-24,24 24,0 1,-25-1,1-25,24 26,-25-1,25 1,-24-1,-1 25,25-24,-24-1,-1 25,1 0,24-24,-25 24,1 0,-1 0,0 1,1 24,-1 0,1-25,24 25,-25-25,25 25,-24-25,24 25</inkml:trace>
  <inkml:trace contextRef="#ctx0" brushRef="#br0" timeOffset="6110.3495">11757 10120,'0'0,"0"0,0 25,0-25,-24 0,24 25,-25-25,25 25,-25-25,0 25,25-25,-25 24,1 1,-1-25,0 25,0 0,25-25,-49 25,49-1,-25-24,0 25,0 0,0 0,1 24,24-24,-50 0,50 25,-25-1,0 1,1-1,24 26,-25-50,25 49,0-49,25 0,-25 24,24-24,-24-25</inkml:trace>
  <inkml:trace contextRef="#ctx0" brushRef="#br0" timeOffset="6734.3852">11609 10443,'0'0,"-25"25,0-1,0 1,0 0,-24 25,24-1,-25-24,26 25,-26-26,25 26,0-25,-24-25,49 25,-25-25,25 0,0 0,0 0,0-25,25 0,-25 0,25-24,-1-1,26 0,-25 1,24-1,-24 25,25-24,-1 24,-24 0,25 0,-1 25,-24-24,25 24,-1 24,-24-24,25 25,-1-25,1 25,-25-25,0 0,-1 25,1-25,0 0,-25-25</inkml:trace>
  <inkml:trace contextRef="#ctx0" brushRef="#br0" timeOffset="7014.4012">11708 10244,'25'0,"-1"25,26 0,0 0,-1 0,1 24,24-24,-24 25</inkml:trace>
  <inkml:trace contextRef="#ctx0" brushRef="#br0" timeOffset="17799.018">2431 10344,'0'0,"0"0,0 0,0 0,0 0,0 0,0 0,0 0,25-25,-25 25,0 0,0 0,0 0,0 0,0 0,0 0,0 0,0 0,0 25,0-25,0 0,24 24,1-24,-25 0,25 25,-25-25,25 25,-25-25,25 25,-25 0,0-25,24 24,-24 1,25-25,-25 25,25 25,-25-26,25 1,-25 0,25 0,0 24,-25-24,24 0,1 0,0 0,-25 24,25-24,0 0,-25 0,24-1,1 1,0 0,0 0,-25 0,49-1,-49 1,25 0,0-25,0 25,0 0,-1 0,-24-25,25 24,-25-24,25 0,-25 25,0-25,0 0,0 0,25 25,-25-25,0 0,0 0,0 25,0-25,25 0,-25 0,0 25,0-25,0 24,0-24,0 0,0 0,0 0,0 0,0 0,0 25,0-25,0 0,0 0,0 25,-25-25,25 25,0 0,-25-25,25 24,-25 1,0 0,1 0,-1 0,0-1,0 26,0-25,-24 24,-1-24,25 0,1 0,-26 0,25-1,0 1,1 0,-1 0,0-25,25 25,-25-25,0 24,25-24,-25 25,25-25,0 0,-24 0,24 0,0 0,0 0,0 0,0 0,0 0,0 0,0 0,0 0,0 0,0 0,0 0,0 25,0-25,0 0,0 0,0 0,0 0,0 0,0-25,-25 25,25-25,0 1,-25-1,0-25,25 1,-25-1,1-24,-1 24,25-24,-25-1,0 1,25 24,-25-24,1 24,24-24,0-1,-25 26,0-1,25-24,-25 24,25 0,-25 1,25-1,-24 1,24-1,-25 25,25-24,-25 24,25 0,0-25,0 50,0-24,0-1,0 0,0 0,25 25,-25 0,0-25,0 25,0 0,0 0,0 0,0 0,0 0,0 0,0 0,-25-24</inkml:trace>
  <inkml:trace contextRef="#ctx0" brushRef="#br0" timeOffset="20667.1821">3820 9971,'0'0,"0"0,0 0,0 0,0 0,0 0,0 0,0 0,0 0,0-24,0 24,0-25,0 25,0 0,0 0,0-50,0 50,0-25,0 1,0-1,0 0,0 0,0-24,0 24,0-25,0 1,0-1,0 0,0 1,0-26,0 26,25-1,-25-24,0 24,0-24,25 24,-25 0,24 1,-24-1,25 25,0-24,-25-1,50 1,-50 24,24 0,1 0,0 0,0 1,0 24,-25-25,24 25,1 0,0 0,0 0,0 25,-1-25,1 24,0 1,0 0,0 0,-1 0,-24 24,25-24,0 25,0-1,0-24,-1 25,-24-1,25-24,0 25,0-1,-25 1,25-25,-1 24,-24 1,0 0,25-26,-25 26,25-25,-25 24,0-49,0 25,0 0,0 0,0 0,0-25,0 0,0 24,0-24,0 0,-25 25,25-25,-25 0,25 0,0 25,-24-25,-1 0,25 0,-25-25,0 25,0 0,25-25,-24 25,-1-24,0 24,25-25,-25 0,25 25,0-25,-25 25,25-25,0 25,0 0,0 0,0-24,0 24,0 0,0 0,0 0,25 24,-25-24,0 0,25 25,0 0,-25 0,25 0,-1-1,-24 1,50-25,-50 25,25-25,0 0,-1 0,26 0,-50 0,50 0,-26-25,-24 0,50 1,-25-1,0 0,0-25,-1 26,1-1,0-25,0 25,-25 1,0-1,0 0,0-25,-25 26</inkml:trace>
  <inkml:trace contextRef="#ctx0" brushRef="#br0" timeOffset="21555.2329">3770 7838,'0'0,"0"25,0-25,25 0,-25 0,0 25,0-25,0 25,0-25,25 0,-25 24,0-24,0 0,0 0,25-24,0 24,-25 0,24 0,-24-25,25 25,0-25,-25 25,25-25,0 0,-25 1,24-1,1 0,-25 0,0 0,25 1,-25-1,0 0,25 0,-25 25,0-25,0 25,0-24,0 24,0 0,0 0,0 0,0 24,0 1,0 0,0 0,0 0,0 24,0 1,0 24,0-24,0-1,0 26,0-25,0 24,0-49,25 24,-25 1,0-25,0-25,0 25,0-25,0 0,0 0,0 0,0 0</inkml:trace>
  <inkml:trace contextRef="#ctx0" brushRef="#br0" timeOffset="21977.257">3696 8508,'25'25,"-25"-25,25 0,-1 0,1 0,0 0,0 0,24-25,-24 25,25 0,-1-25,-24 25,25-25,-25 25,24 0,-24 0,0-24,24 24,-24 0,0-25,0 25,-25 0,25-25,-25 25</inkml:trace>
  <inkml:trace contextRef="#ctx0" brushRef="#br0" timeOffset="33867.937">5135 11956,'0'0,"0"0,0 0,0 0,0 0,0 0,0 0,0 0,0 0,0 0,0 0,0 0,0 0,0 0,0 0,-25-25,25 25,0 0,0 0,0 0,0 0,25 25,-25-25,0 0,0 25,0-25,24 24,-24 1,25 0,0 0,-25 0,25-1,0 1,-1 0,1 25,0-25,0-1,0 1,24 25,-49-25,50 24,-25-24,-1 0,1 0,0-1,0 26,0-25,-1 0,1-1,0 1,0 25,0-25,-1 24,1-24,0 25,0-1,25-24,-26 25,1-1,25 1,-25-25,-1 24,1-24,0 25,0-25,24 24,-24-24,0 25,0-26,24 1,-24 0,25 25,-25-26,-1 26,26-25,0 0,-26 24,1-24,0 25,25-26,-26 1,1 25,0-25,0-1,0 1,-1 0,1 0,0 0,0-1,0 1,-25 0,25-25,-1 25,-24-25,25 0,0 25,-25-25,25 0,-25 24,25-24,-25 0,24 25,-24-25,25 0,-25 0,25 0,-25 25,0-25,25 0,-25 0,0 0,0 0,0 0,0 0,0 0,0 0,0 0,0 0,0-25,-25 25,25-25,0 25,-25-24,25-1,-25 0,25 0,-24 0,24-24,-25 24,25 0,-25-24,25 24,0 0,0 0,0 0,-25 1,25 24,0 0,0 0,0-25,0 25,0 0,0 0,0 0,0 25,25-25,-25 0,0 24,0 1,0-25,25 25,-25 0,25 0,-25-1,24-24,-24 25,0 0,25-25,-25 25,25 0,-25-1,0-24,0 25,0-25,0 0,0 25,0-25,0 0,0 0,0 25,0-25,0 25,0-25,-25 24,0-24,25 0,0 25,-24-25,24 25,-25-25,0 25,0-25,0 25,25-25,-24 24,-1 1,0 0,0 0,0 0,0 0,1-25,-1 0,0 24,0-24,25 0,-25 0,1 0,-1 0,0 0,0 25,0-50</inkml:trace>
  <inkml:trace contextRef="#ctx0" brushRef="#br0" timeOffset="35123.0089">5606 13395,'0'0,"0"0,-25-25,0 25,25 0,0 0,-25-25,1 25,-1 0,25 0,-25-25,0 25,-24 0,24 0,0 25,-25-25,26 25,-26 0,25-1,-24 1,24 25,0-1,0-24,0 25,1-1,-1 1,0 0,25-26,-25 26,25 0,0-1,0-24,0 25,0-1,25-24,0 0,0 0,-1 24,-24-49,50 25,-25 0,0 0,-1-25,26 0,-25 0,0 0,24 0,-24 0,25 0,-26-25,1 25,0-25,0 25,0-25,-25 25,0-25,24 1,-24-1,0 0,25 25,-25-25,0 0,0-24,0 24,0 0,0 0,-25 1,25-1,0 0,0 0,-24 0,24 1,0-1,0 0,0 0,0 0,-25 1,25-1,0 25,0-25,-25 25,25-25,0 25,-25 0,25 0,0-25,-25 25,25 0,-24 0,24 0,-25 0,0-24,25 24,0 0,0 0,-25 0,25 0,0 0,0-25</inkml:trace>
  <inkml:trace contextRef="#ctx0" brushRef="#br0" timeOffset="36113.0652">5482 13246,'0'0,"0"0,0 0,0 0,0 0,0 0,-25 25,25-25,0 24,0-24,0 25,-25-25,25 25,0 0,-25 0,25-1,-24 1,24 0,-25 0,0 0,25 24,-25-24,25 0,-25 24,1 1,-1-25,0 0,0 24,0 1,1-25,24 24,-25-24,0 25,0-26,0 26,25-25,-24 0,-1 24,0-24,25 0,-25 0,25-1,-25 1,25 0,0 0,-24 0,24-25,0 25,0-25,-25 0,25 0,0 0,0 0,0 0,0 0,0 0,0 0</inkml:trace>
  <inkml:trace contextRef="#ctx0" brushRef="#br0" timeOffset="40192.2985">8285 16594,'0'0,"0"0,0 0,-25 0,25 0,0 0,0 0,0-24,0 24,0 0,0 0,0-25,0 25,0 0,0 0,0 0,0 0,0 0,0 0,0 0,0 0,0 0,0 0,0 0,0 0,0 25,0-25,0 0,0 0,0 24,0 1,0-25,0 25,0 0,0 0,0-25,0 24,0 1,-25 0,25 25,0-26,0 1,-25-25,25 25,0 0,0 0,-24 24,-1-24,25 0,-25 0,25-1,-25 1,0 0,25 0,-24 24,-1-49,0 25,0 0,25 0,-25-25,0 25,1-1,24-24,-25 0,0 25,25-25,-25 0,25 0,-25 0,25-25,-24 25,24-24,-25 24,25-25,-25 25,25-25,-25 0,25 25,-25-25,25 25,0-24,-24-1,24 0,0 0,-25 0,25 1,0-1,-25 0,25 0,0 0,-25 1,25-1,0 0,0 0,0 0,0 1,25-1,-25 0,0 0,0 0,0 1,0 24,0 0,0-25,0 25,0-25,0 0,0 25,0-25,0 25,25 0,-25 0,0 0,0 0,0-24,0 24,0 0,0 0,-25 0,25 0,0 0,0 0,0 0,0 0,0 0,-25 24,0-24,25 25,0-25,-24 25,-1-25,25 25,-25-25,25 25,0-25,-25 24,25-24,-25 25,25 0,-24 0,24 0,0-25,0 24,0-24,0 0,0 25,0-25,0 0,0 0,0-25,24 25,-24-24,0-1,25 0,-25 0,25 0,-25 1,25 24,-25-25,0 0,25 25,-25-25,24 25,-24 0,0-25,0 25,25 0,-25 0,0 0,0 0,25 25,-25-25,25 0,-25 25,0-25,25 0,-25 25,24-25,-24 0,25 25,0-25,-25 0,25 24,0 1,-25-25,0 25,24 0,-24 0,0-25,0 24</inkml:trace>
  <inkml:trace contextRef="#ctx0" brushRef="#br0" timeOffset="41093.3504">7689 17835,'0'0,"0"0,0 0,0 0,0 0,0 0,0 0,0 0,0 0,0 0,0 0,0 0,0 0,25-50,-25 50,0 0,0 0,25-50,-25 50,0 0,74-49,-74 24,25-25,0 50,0-24,0-1,-25 0,24 25,-24 0,0 0,0 0,0 0,25 0,-25 0,0 0,0 50,0-50,25 49,-25-49,-25 75,25-1,0-24,0-26,-25 51,25-26,0 1,0-50,0 74,0-74,0 50,0-50,0 0,0 74,0-74,0 0,0 50,0-50,0 0,0 0,0 0</inkml:trace>
  <inkml:trace contextRef="#ctx0" brushRef="#br0" timeOffset="41672.3835">7541 18207,'49'74,"-49"-74,0 0,0 0,0 0,0 0,50-25,-50 25,0 0,49 0,-49 0,50 25,-50-25,50 0,-50 0,74 25,-74-25,74 0,-74 0,50 25,-50-25,75 0,-75 0,74 0,-74 0,50 24,-50-24,24 0,-24 0,50 25,-50-25,0 0,50 25,-50-25,0 0,49 25,-49-25,0 0,0 0</inkml:trace>
  <inkml:trace contextRef="#ctx0" brushRef="#br0" timeOffset="43940.5132">9153 14536,'0'0,"0"0,0 0,0-25,0 25,0 0,0 0,0 0,0 0,0 0,0 0,25 0,-25 0,0 0,0-25,0 25,25-25,-1 25,-24-25,25 1,0 24,0-25,0 25,-1-25,1 0,0-25,25 26,-26-1,26 0,0 0,-1 0,-24-24,25 24,-1 0,1 0,-25-24,24 24,1 0,-1 0,-24-24,25 24,0-25,-1 26,1-1,-1 0,1-25,-25 26,24-26,1 50,-25-50,24 26,-24-1,25-25,-1 25,-24 1,25-1,-1 0,1-25,-25 26,24-1,1-25,-25 25,24 0,-24-24,25 24,-25 0,-1 0,1 1,0-1,0 0,0 0,-25 25,25 0,-1-25,-24 1,25 24,-25-25,25 25,-25 0,0-25,0 25,25-25,-25 25,0 0,0 0,25-25,-25 25,0 0,0 0,0 0,0 0,0 0,0 0,0 0,0 0,0 0,0 0,-25-24,25 24,-25 0,25 0,-25-25,0 25,25 0,-49 0,24 0,0 25,0-25,-24 0,-1 24,25-24,0 25,1-25,-26 25,50-25,-25 0,25 0,0 0,0 0,0 25,0-25,25 0,-25 0,25 0,0-25,-1 25,1 0,25-25,-25 25,-1 0,26 0,-25-25,0 25,0 0,-1 25,-24-25,25 0,0 25,-25-25,25 25,0-25,-25 25,24-1,-24 1,25 0,0 0,-25 0,0-1,25 1,-25 25,25-50,-25 49,0-24,24 0,-24 25,0-50,0 49,-24-24</inkml:trace>
  <inkml:trace contextRef="#ctx0" brushRef="#br0" timeOffset="45251.5882">10691 14287,'0'0,"0"0,0 0,0 0,0 0,0 0,-25-24,25 24,0-25,-25 25,0-25,25 25,-24-25,-1 25,25-25,-25 25,0 0,0 0,25 0,-24 0,-1 0,25 0,-25 0,0 25,25 0,-25 0,1 0,-1-1,0 26,0-25,25 25,-25-26,1 26,24 0,-25-1,0-24,25 0,0 24,0-24,25 0,-25 25,25-26,-25 1,24 25,1-25,0-1,0 1,0 0,-1 0,1 0,0-25,0 24,24-24,-24 0,0 0,25 0,-26 0,26-24,-25-1,0-25,24 25,-24-24,0 24,0 0,-1-24,-24 24,0 0,25-25,-25 26,-25-26,25 25,-24 0,24-24,-25-1,0 25,0-24,0 24,1 0,-1-25,0 26,0 24,-24-25,24 0,-25 25,25 0,1 0,-1 0,0 25,0-25,25 25,-25-1</inkml:trace>
  <inkml:trace contextRef="#ctx0" brushRef="#br0" timeOffset="45966.6288">10840 13940,'24'0,"-24"0,0 0,0 0,0 0,0 0,0 0,0 25,-24-25,24 25,0-25,-25 25,0-1,25 26,-25-50,0 50,25-1,-24 1,-1-1,0 1,0 25,0-1,1 0,-1-24,-25 24,25-24,1 24,-1-24,0 0,0-1,0 1,1-1,-26-24,25 25,0-25,1-1,-1 1,0 0,0 0,0 0,25-1,-24-24,24 25,0 0,-25-25,25 0,0 25</inkml:trace>
  <inkml:trace contextRef="#ctx0" brushRef="#br0" timeOffset="49333.8215">13146 12154,'0'25,"0"-25,0 0,-24 0,24 0,0 0,0 0,0-25,0 25,0 0,0 0,0 0,0 0,0 0,0 0,0 0,0 0,0 0,0 0,0 0,24 0,-24 0,0 0,25 0,-25 0,25 0,0 0,0 0,0 0,24 0,-24 0,0 0,24 0,-24 0,25 0,-1 0,-24 0,25-25,-1 25,1 0,-25 0,24 0,1-24,0-1,-26 25,26-25,0 0,-1 25,1-25,-1 1,-24-1,0 25,25-25,-26 0,1 25,25-25,-50 1,25-1,0 0,-1 25,-24-25,25 0,-25 25,0-24,0-1,0 0,0 0,-25 0,25 1,0 24,-24-25,-1 25,0-25,25 0,-50 25,50 0,-49-25,24 25,0-24,0 24,0-25,1 0,-1 25,0 0,0-25,0 25,-24 0,24-25,-25 25,26 0,-26 0,0 0,26 0,-26-24,25 48,0-24,-24 0,24 0,0 0,-24 0,24 0,0 0,0 0,0 0,1 0,-1 0,0 0,0 0,25 0,-25 0,1 0,24 0,0 0,0 0,0 0,0 0,-25 0,25 0,0 0,0 0,0-24,0 24,0 0,0 0,0 0,0 0,0 0,-25-25,25 25,0 0,0 0,0 0,0 0,0 0,0-25,0 25,0 0,0 0,-25 0,25 0,0 0,0 0,0-25,0 25,0 0,25 0,-25 0,0-25,0 25,25-24,-25 24,25 0,-25-25,24 25,-24-25,25 25,-25 0,0-25,0 25,0 0,0 0,0 0,0 0,0 0,0 0,0 0,0 0,0 0,0 0,0 0,0 0,0 0,0 0,0 0,0 0,0 0,0 0,-25 25,1 0,24-25,0 25,0-1,-25-24,25 25,-25 0,25 0,0-25,-25 25,25-1,-25 1,25-25,0 25,-25-25,25 25,0 0,0-1,0-24,0 25,-24-25,24 25,0 0,0-25,0 25,0-25,0 0,0 0,0 0,24 24,-24 1,25-25,-25 25,25-25,-25 25,25-25,0 25,0-25,-25 0,24 0,1 0,0 0,-25 0,25 0,-25-25</inkml:trace>
  <inkml:trace contextRef="#ctx0" brushRef="#br0" timeOffset="50325.8785">14635 11733,'0'0,"0"0,0 0,0 0,0 0,0 0,0 0,0 0,25 0,-25-25,0 25,0-25,24 25,1-25,-25 0,25 1,0 24,0-25,-1 0,1-25,-25 26,25-1,0 0,0 25,-25-25,24 25,-24 0,0-25,0 25,0 0,0 25,0 0,0-25,0 25,0 0,0-1,0 26,-24 0,24-26,-25 26,25 0,0-1,-25 1,25-1,0 1,-25-25,25 24,0 1,-25 0,25-26,0 26,-24-25,24 0,0 0,0-25,0 0,0 0,0 0</inkml:trace>
  <inkml:trace contextRef="#ctx0" brushRef="#br0" timeOffset="50921.9125">14436 12303,'0'0,"0"0,25 0,-25 0,25 0,0 0,0 0,-25 0,24 0,1 0,0 0,25 0,-26 0,1 0,25 0,-25 0,24 0,-24 0,25 25,-26-25,26 0,-25 25,0-25,-1 25,1-25,0 0,0 24,-25-24,25 0,-25 0,24 0,-24 0,0-24,0 24,0 0,0 0</inkml:trace>
  <inkml:trace contextRef="#ctx0" brushRef="#br0" timeOffset="384226.9765">20786 2927,'0'0,"0"0,0-25,0 0,-24-24,24-1,0 1,0-26,-25 1,0-1,25 1,-25 24,0 1,25 24,0 25,0 0,25 25,0 24,25 1,-1 24,-24 1,49-26,-24 1,0-25,-26 0,26-25,-25-25,0 0,-25-25,0 1,-25-1,25-24,-25 24,0-24,0-1,1 26,24-1,0 0,0 50,24-24,1-1,0 25</inkml:trace>
  <inkml:trace contextRef="#ctx0" brushRef="#br0" timeOffset="384481.9911">21208 2133,'25'50,"0"-1,-1 1,1 0,0 24,0-49,0 0,-1-25,26 0,-25 0,0-25,-1 0,1-25,-25 1,-25-1,1 1,-1-26,-25 26,1-1,24 0,-25 1,25 24,1-25,24 26,24-1,-24 0,50 0,0 0</inkml:trace>
  <inkml:trace contextRef="#ctx0" brushRef="#br0" timeOffset="384624.9993">21654 1687,'25'49,"0"-24,0 25,0 24,-25-24,25 24,-25 1,0-26,0-24,0 25,0-50,0 0,0 0,0-25</inkml:trace>
  <inkml:trace contextRef="#ctx0" brushRef="#br0" timeOffset="384783.0083">21580 1786,'-25'-50,"25"1,0 24,25-25,-25 50,50-25,-1-24,-24 24,25-25,-1 26,1-1,0-25,-1 50,-24-25</inkml:trace>
  <inkml:trace contextRef="#ctx0" brushRef="#br0" timeOffset="385091.0259">22051 2604,'25'25,"-25"25,0 24,0-24,25 24,-25-24,0 24,25 1,-25-26,0 1,0-25,0 0,0-25,0 0</inkml:trace>
  <inkml:trace contextRef="#ctx0" brushRef="#br0" timeOffset="385370.0416">21555 2555,'25'-50,"-25"25,50-24,24 24,-24-25,24 26,1-1,-1 0,0 50,1-25,-26 49,1 1,0 0,-26 24,1-24,25 24,-50 1,25-26,-1-24,-24 0,0-25,25 0,-25-25</inkml:trace>
  <inkml:trace contextRef="#ctx0" brushRef="#br0" timeOffset="385558.0526">22473 1960,'0'-25,"0"25,0 49,0 1,0 24,25 50,0-24,-25-1,24 0,-24 0,25-24,0-26,-25-24,0-25,0 0</inkml:trace>
  <inkml:trace contextRef="#ctx0" brushRef="#br0" timeOffset="385695.0605">22399 2431,'-25'-25,"25"25,0 0,25-25,-25 25,24 0,1-25,0 1,0-1,0 0</inkml:trace>
  <inkml:trace contextRef="#ctx0" brushRef="#br0" timeOffset="386003.0781">22796 1885,'0'25,"0"0,-25 0,-25 24,50 1,-50-1,50-24,-24 0,48 0,-24-25,50 0,-25 0,0 0,0 25,24-1,-49 1,25 25,-25-1,25 1,-25 0,0-1,0-24,25 0,-1 0,-24-25,25-25,0 0,0-25,0 26,-1-26</inkml:trace>
  <inkml:trace contextRef="#ctx0" brushRef="#br0" timeOffset="386407.1006">23143 2133,'-25'-49,"25"-26,0 26,-25-26,25 1,0 24,0 1,25-1,-25 25,25 0,0 25,-25 25,0-25,0 50,0-1,0 1,0 0,0-1,0 1,0 24,24-49,1 25,0-50,0 24,0-24,24-24,-24-1,0 0,0-49,-25 49,24-50</inkml:trace>
  <inkml:trace contextRef="#ctx0" brushRef="#br0" timeOffset="386708.1184">23540 1290,'0'-50,"0"50,0 25,-25 25,25-1,-25 26,0-26,0 1,1-1,24-24,0 25,24-50,1 25,25 0,-25-25,24 24,-24 26,0-25,0 0,-25 24,24-24,-24 0,0 24,25-49,-25 25,50-25,-50 0,25 0,-25 0,0 0,0 0</inkml:trace>
  <inkml:trace contextRef="#ctx0" brushRef="#br0" timeOffset="387004.1354">22547 3324,'50'-25,"24"-25,51-24,-1-25,0 24,24-24,26 0,-25 0,0 24,-1 1,-23 24,-26 1,-25 24,1 0,-51 0,-24 25,0 0,0 0,0 50,-49-1</inkml:trace>
  <inkml:trace contextRef="#ctx0" brushRef="#br0" timeOffset="663791.9667">17711 6548,'0'-24,"0"24,0 0,0 0,0 0,0 24,0 1,0 0,0 25,0 24,24 0,-24 1,0 24,25 0,-25 1,0-1,0 0,0-25,0 1,0-26,0 1,0 0,0-50,0 0,25 0,-25-25,0-25,25-24</inkml:trace>
  <inkml:trace contextRef="#ctx0" brushRef="#br0" timeOffset="664037.9808">18256 6548,'25'25,"-25"25,25 24,-25-24,0 49,0-24,0 24,0-25,0 25,0-24,-25-1,25-24,0-1,0 1,0-25,25 24,-25-49,25 25,-25-25,0-25</inkml:trace>
  <inkml:trace contextRef="#ctx0" brushRef="#br0" timeOffset="664353.9989">18901 6573,'25'0,"0"0,0 25,-25 0,0 24,0 1,0 0,0 24,0 1,0 24,0-25,0 1,0-26,0 26,0-1,0-24,0-1,0-24,0 0,0 0,0-1,0 1,0-25,0 0</inkml:trace>
  <inkml:trace contextRef="#ctx0" brushRef="#br0" timeOffset="673152.502">20166 7243,'0'0,"0"25,0-25,0 25,0-25,0 24,0 1,0 0,0-25,0 25,0 24,0 1,0-25,0 24,0 1,25-25,-25 0,50-25,-1 0,26-50,-1 0,50-24,0-25,25 24,0-49,0 25,-1 25,1-1,-25 1,-25 24,1 25,-51 1,1-1,-25 25,-25 0,0 0,0 25,0-1</inkml:trace>
  <inkml:trace contextRef="#ctx0" brushRef="#br0" timeOffset="677801.768">4787 10468,'0'0,"0"0,0 0,0-25,0 0,0 25,0-25,0 0,0 25,0-24,0 24,0-25,0 25,-25 0,25-25,-24 0,-1 25,0-25,25 1,-25 24,0-25,-24 0,49 0,-25 25,0-25,0 25,1-24,-1 24,0 0,0 0,0 0,25 0,-24 0,-1 0,0 24,0-24,0 0,1 0,-1 0,0 25,0-25,-24 0,24 0,0 0,0 0,0 0,-24 0,24 0,0 25,0-25,-24 0,24 0,0 25,0-25,-24 0,24 25,-25-25,25 24,1 1,-1 0,0-25,-25 25,26 0,24-1,-25 1,0 0,0 25,25-26,-25 1,25 25,-24-25,24 24,0-24,-25 25,0-1,25 1,0-1,0 1,-25-25,25 24,0 1,0 0,0-1,0-24,0 25,25-25,-25 24,0-24,25 25,0-1,-25-24,24 0,-24 24,25-24,-25 0,25 0,0 0,0-1,-25 1,24 0,1 0,0 0,25-25,-26 24,1 1,0-25,0 0,0 0,24 25,-24-25,0 0,0 0,0 0,-1 25,1-25,0 0,25 0,-50 0,49 0,-24 0,-25 0,50 25,-26-25,1 0,-25 0,25 0,0 0,0 0,-1 0,-24 0,25 0,0 0,0 0,0 0,-1 0,1 0,0 0,25 0,-26 0,1-25,0 25,0 0,24 0,-24 0,0 0,0 0,0-25,-1 25,-24-25,25 25,0 0,0-25,0 1,0-1,-1 0,-24 0,25 0,-25 25,25-24,0-1,-25 0,0 0,25 0,-25 1,0-1,24 0,-24 0,0-24,0 24,0-25,0 25,0-24,0-1,0 25,0-24,0-1,0 0,0 26,-24-26,-1 0,25 26,-25-1,0-25,25 1,-25 24,25-25,-24 25,-1 1,25-1,-25 0,25 0,-25 0,25 25,0 0,0-24,0 24,-25 0,25 0,0-25,0 25,-25 0,25 0,0-25,0 25,-24 0,24 0,0 0,0 25,0-25,0 25,-25-1,0 1,25 0,-25 25</inkml:trace>
  <inkml:trace contextRef="#ctx0" brushRef="#br0" timeOffset="692671.6185">17661 9525,'-25'-25,"0"50,1-25,24 25,-50 0,25 24,0 26,0-1,1 0,24 26,24-26,1 1,0-26,25 26,-1-51,1-24,0 0,24-24,-24-26,-1 0,-24-24,0-1,0-24,-25 25,-25-1,0 1,0 24,-24 1,-1 49,0 0,1 0,24 25,-25 24,26-24,24-25,0 25</inkml:trace>
  <inkml:trace contextRef="#ctx0" brushRef="#br0" timeOffset="693003.6375">18083 9550,'0'49,"-25"1,0 24,0 1,0-1,25 25,-24-24,24-1,24-49,1 25,0-25,25-25,-1-25,26 0,-51 0,26-24,0-26,-26 25,-24-24,0 0,-24-1,-26 26,0-1,1 25,-1 0,-24 25,24 0,25 25,1 0,-1-25,25 25,49 0</inkml:trace>
  <inkml:trace contextRef="#ctx0" brushRef="#br0" timeOffset="693336.6566">18604 9599,'-25'25,"0"0,0 25,0-1,0 1,1 24,-1 1,25-1,25 1,-1-26,26-24,0 0,24-25,-24 0,24-25,1 0,-26-24,1-1,-25-25,-25 1,0 0,-50 24,25-24,-24 24,-26 25,26 0,-1 1,25 48,0-24,25 0</inkml:trace>
  <inkml:trace contextRef="#ctx0" brushRef="#br0" timeOffset="693758.6806">19794 9550,'-49'-25,"24"0,-50 0,26 25,-1 25,0 0,1 25,-1 24,25 0,25 26,0-1,25-25,25 1,-1-1,1-24,25-25,-1-25,-24 0,-1 0,1-50,-25 25,-1-49,-24-1,-24 1,-1-1,-25 26,25-1,-24 1,-1 24,1 25,24 0,0 25,25-1</inkml:trace>
  <inkml:trace contextRef="#ctx0" brushRef="#br0" timeOffset="694084.6989">20042 9897,'-25'50,"25"-1,0 1,0 0,25-1,0-24,25-25,-1 25,1-50,-1 25,1-25,0 0,-1-24,-24-1,-25 0,0 1,-25-26,-24 26,24-1,-25 1,-24 24,24 0,1 25,24 0,0 25,25 0,0-25,0 24,50-24</inkml:trace>
  <inkml:trace contextRef="#ctx0" brushRef="#br0" timeOffset="694403.7176">20762 9699,'-25'49,"25"1,-25-1,25 1,25 24,-25-49,25 25,24-25,1 0,-1-25,26 0,-26-50,1 25,0-25,-26-24,1 0,-25 24,-25-24,1-1,-1 26,-50-1,26 25,-1 0,1 25,24 0,0 0,0 25,50-25</inkml:trace>
  <inkml:trace contextRef="#ctx0" brushRef="#br0" timeOffset="697155.875">6400 13146,'0'25,"0"-25,0 0,-25 25,25-25,0 0,0 25,0-25,0 25,0-25,25 0,-25 0,0 0,24 0,-24 0,25 0,0 0,0 0,24 0,-24 0,25-25,-1 0,1 25</inkml:trace>
  <inkml:trace contextRef="#ctx0" brushRef="#br0" timeOffset="697937.9197">9947 13568,'0'0,"0"0,24-25,-24 25,0 0,0 0,0 0,0 0,0 0,0 25,0-25,0 25,0-25,25 0,0 0,0 0,25-25,-26 0,51-24,-26-1,26 1,-26-26</inkml:trace>
  <inkml:trace contextRef="#ctx0" brushRef="#br0" timeOffset="699646.0174">6573 12998,'0'24,"0"1,-25 0,1-25,24 25,0-25,0 25,24-25,1 0,25-25,24 25,1-50,24-24,25 24</inkml:trace>
  <inkml:trace contextRef="#ctx0" brushRef="#br0" timeOffset="700539.0685">10120 13419,'0'0,"0"0,0 0,0 0,0 0,0 0,0 0,0 0,0 0,0 25,0-25,0 25,0 0,-24-25,24 25,0-25,0 24,0 1,0-25,0 0,0 0,0 0,24 0,1-25,0 1,25-1,-1 0,1-25,24 26,-24-26,24 0,-24 1,-1 24,1-25</inkml:trace>
  <inkml:trace contextRef="#ctx0" brushRef="#br0" timeOffset="701481.1224">12824 12824,'0'0,"0"0,0 25,0 0,25-1,-25 26,25 0,-25 24,49-24,-24 24,0-24,0-25,-1 24,1-24,25 0,-50 0,25-25,-1 0</inkml:trace>
  <inkml:trace contextRef="#ctx0" brushRef="#br0" timeOffset="718270.0826">10840 11013,'0'0,"0"0,0 0,24 25,-24-25,0 0,-24-25,24 25,0 0,0 0,0 0,0 0,-25 0,0-25,25 25,-50 0,26-24,-26 24,-24-25,-1 0,1 25,-50-25,0 0,0 1,-25-1,-25 25,1-25,-1 0,-49 25,24-25,1 1,-25 24,24-25,-24 25,24-25,1 0,0 25,24 0,-24 0,24-25,0 25,25 0,1-24,-1 24,25 0,0 0,25 0,-1 0,26 0,24 0,1 0,-1 0,25 0,25 0,-25 0,25 0,0 0,0 0,0 0,0 0,0 0,0 0,0-25,0 0,25 0,-25 0,25-24,0-1,24 1,-24 24,0-25,0 1,25 24,-50 0,24 0,1 25,-25 0,0 0,-25 0,1 25,-26 25,0-26,25 26,-49-25,24 24,1 1,-1 0,1-26,24 26,25 0,0-26,25 26,24 0,1-1,24-24,1 25,-1-1,1 1,-26-25,1-1,-1 1,-24-25,25 25,-50-50,49 0</inkml:trace>
  <inkml:trace contextRef="#ctx0" brushRef="#br0" timeOffset="718867.1168">8012 9575,'-25'-25,"0"25,0 0,1 0,24 0,-50 0,50 25,-25-25,0 24,1 26,-1 0,0-1,25 26,0-1,0 0,0 1,25-1,24-24,1 0,0-1,24-24,1-25,-1 0,0-25,1 0,-1-24,-24-1,-1-24,-24-1,0 1,-50-1,0 26,-24-1,-1 1,-24-1,-1 50,1-25,0 50,-1-25,25 0,1 25,24 0,25-25</inkml:trace>
  <inkml:trace contextRef="#ctx0" brushRef="#br0" timeOffset="719262.1394">8458 9277,'-24'50,"-26"-26,25 1,0 50,-24-51,24 51,-25 24,1-25,-1 1,1 24,-1 0,0 1,1-26,-1 0,0 1,26-26,-1 26,0-26,0-24,0 25,25-25,-24-1</inkml:trace>
</inkml:ink>
</file>

<file path=ppt/ink/ink5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40:30.793"/>
    </inkml:context>
    <inkml:brush xml:id="br0">
      <inkml:brushProperty name="width" value="0.05292" units="cm"/>
      <inkml:brushProperty name="height" value="0.05292" units="cm"/>
      <inkml:brushProperty name="color" value="#FF0000"/>
    </inkml:brush>
  </inkml:definitions>
  <inkml:trace contextRef="#ctx0" brushRef="#br0">3770 9178,'-49'-25,"-1"25,0 0,1 25,-26 24,26 26,-26 24,26 25,-1 25,25 24,1 1,24 25,24-1,1 0,50-24,-1-25,0-50,26 0,24-49,0-50,0 0,-25-50,25-49,-25-25,0-25,-24-24,-26-26,-24-24,-25 24,-25 1,1 49,-51 0,1 25,-25 75,-1 24,1 50,0 0,0 24,24 26,26-1,49-24</inkml:trace>
  <inkml:trace contextRef="#ctx0" brushRef="#br0" timeOffset="737.0418">7491 9302,'-25'25,"25"-25,-25 0,25 0,-24 24,-1 1,-25 25,1-1,-1 51,-24-1,24 25,0 0,1 25,24 24,0-24,25 25,25-50,25 0,24-25,25-25,0 1,25-50,25-25,-25-50,25 0,0-24,-25-25,0-50,-25 25,-24-50,-26 1,-49 24,-25-25,-24 25,-26 25,-24 25,-25 25,0 49,25 0,0 25,-1 25,76 25,-1-26,50 1,24 0</inkml:trace>
  <inkml:trace contextRef="#ctx0" brushRef="#br0" timeOffset="1430.0818">11584 9575,'0'-50,"-50"25,25 0,1 1,-26 24,-24 0,24 24,-24 1,-1 50,1 24,-1 25,26 49,-1 1,50 0,0-1,50 1,24 0,25-50,50 0,0-50,25 1,24-51,0-48,1-1,-1-50,-24-24,0-25,-26-25,-24-24,-49-26,-1 26,-74-26,0 25,-74 26,-1 24,-49 24,0 76,-24-1,-1 25,-25 25,50-1,0 51,0-50,50 24,24 1</inkml:trace>
  <inkml:trace contextRef="#ctx0" brushRef="#br0" timeOffset="2680.1533">2381 9624,'0'25,"50"-25,-25 25,-1 0,26-1,0 26,-1-25,1 24,24-24,-24 25,0-1,-1-24,1 0,-25 0,-1 0,-24 0,-24-25,-1 24,-25 1,1-25,-1 25,-24 25,-1-26,1 26,-1-25,26 24,24 1,-25 0,25-26,25 26,-24-25,24 0,0 24,0-49,0 25,0-25,0 0,0 0,0-25,-25 25</inkml:trace>
  <inkml:trace contextRef="#ctx0" brushRef="#br0" timeOffset="2917.1665">2208 9649,'24'0,"1"50,-25-1,0 1,0 24,0 25,0-24,-25 24,25 0,0-24,-24-1,24 1</inkml:trace>
  <inkml:trace contextRef="#ctx0" brushRef="#br0" timeOffset="8350.4774">4862 10220,'-25'0,"25"0,0 0,0 0,25 0,-25 24,25-24,24 25,1 0,24 0,25-25,25 0,25 0,0 0,49 0,-24 0,0-25,24 0,-49 25,25 0,-50 0,-25 0,-25 0,-24 0,-25 0,0 25,-25-25,0 0,0 0,-25 0,0 0,25 0,-25 0,0-25,25 25,-24-25,-1 1,25-1,-25 0,25 0,-25 0,0 1,0-1,1-25,-1 25,-25 0,25 1,1 24,-26-25,25 0,25 25,-25 25,25-25,25 25,0-1,25 1,-1 25,1-25,-1 24,26-24,-50-25,24 25,1 0,-50 0,0-1,0 1,-50 0,1 0,-1 0,0-1,-24 26,0-25,24 0,0-1,1 1,24 0,-25-25,50 25</inkml:trace>
  <inkml:trace contextRef="#ctx0" brushRef="#br0" timeOffset="9009.5152">5556 10864,'-25'0,"1"25,24 0,-25 25,25-26,0 51,0-26,0 1,25 0,-1-1,1-49,25 25,-1-25,1-25,0-24,-1 24,-49-25,25 1,0-1,-50-24,0 49,0-25,1 1,-1 24,-25 25,1 0,24 25,-25-1,25 26,1 0</inkml:trace>
  <inkml:trace contextRef="#ctx0" brushRef="#br0" timeOffset="9287.5312">5655 11534,'0'0,"0"25,0 25,0-26,0 26,0 24,0-24,0 0,0-1,0 1,0-1,0-24,0 0,25-25</inkml:trace>
  <inkml:trace contextRef="#ctx0" brushRef="#br0" timeOffset="10179.5823">8533 10269,'0'0,"0"25,0-25,25 25,-1-25,26 0,24 0,1 0,-1 0,50 0,0 0,25 0,0 0,0 0,0-25,-25 25,0 0,-25 0,0-25,0 25,-49 0,0 0,-26 0,1 25,-25-25,0 0,0 0,0-25,0 25,0-25,0 1,-25-1,1 0,24 0,-50 0,25 25,0-24,1-1,-1 25,0 0,25 0,0 0,0 0,50 25,-26-1,26 1,0-25,24 25,-24 0,-1-25,1 25,-50-1,25 1,-50 0,0 0,-25-25,1 49,-1-49,-24 50,24-25,-24 0,-1-25</inkml:trace>
  <inkml:trace contextRef="#ctx0" brushRef="#br0" timeOffset="10566.6044">9550 10815,'-25'0,"-25"25,26-1,-1 1,0 25,0-25,25 24,0 1,25-1,0-24,24 0,1 0,0-25,-1 0,1-25,-1 0,-24 25,-25-49,0 24,-25-25,1 25,-1 1,-25 24,50 0,-49 0,49 24,-25 1,25 25</inkml:trace>
  <inkml:trace contextRef="#ctx0" brushRef="#br0" timeOffset="10856.621">9575 11708,'0'49,"0"-24,24 0,-24 0,0 24,0 26,0-26,0 26,0-26,0 1,0 0,0-1,-24-24,48 0,-24-25</inkml:trace>
  <inkml:trace contextRef="#ctx0" brushRef="#br0" timeOffset="14177.811">13419 9798,'-24'25,"24"-1,0-24,0-24,24-1,26-25,0-24,24-1,25-24,0-25,25 25,25-25,-25 0,0 25,0 24,-24 1,-1-1,-25 26,1 24,-26 0,-24 0,0 1,-25 24,0 0,0 0,0 0,0 0,0 0,0 0,0 0,0 0,0-25,0 25,0-25,0 25,0-25,-25 25,0-25,25 1,-25 24,-24-25,-1 25,25-25,-24 25,24 0,0 0,0-25,25 25,0-25,25 1,0-1,25 0,-1 0,1-24,-1 49,1-25,-25 50,0-1,-1 26,-24 0,25-26,-25 51,-25-26,25 1,0 0,-24-26,24 1,-25 0,25 0,0-25,-25 25,0-25,0 24</inkml:trace>
  <inkml:trace contextRef="#ctx0" brushRef="#br0" timeOffset="14682.8398">13568 10319,'0'25,"-25"-25,25 24,0-24,25 50,0-25,0 24,24 1,1 24,0 1,24-1,0 25,1 1,24 24,-25 0,26-25,-1 25,-25 0,1 0,-1-25,1 25,-26-49,26-1,-51 0,1-24,25-25,-50 0,25-25,-25 0</inkml:trace>
  <inkml:trace contextRef="#ctx0" brushRef="#br0" timeOffset="15097.8636">14932 11931,'0'0,"-24"-25,24 25,0-25,0 25,0 0,0 50,0-25,24 0,-24 24,25 26,0-26,0 26,0-1,-1-24,26 24,-50-49,25 25,-25-26,25 1,-50 0,25 0,-25-25,-25 0,26 0,-26 0,-24 0,24 0,0 0,1 25,-1-50,25 50,1-25,24 0,0-25,24-25</inkml:trace>
  <inkml:trace contextRef="#ctx0" brushRef="#br0" timeOffset="16052.9182">13891 8161,'0'-25,"-25"0,25 25,-25 0,0 25,0 0,25 24,-24 1,24 24,0-24,24 0,-24-1,50-24,-25 0,24-25,1 0,0-25,-26-25,26 1,-50-26,25 51,-50-51,25 26,-25 24,-24 25,24 0,0 25,-25 24</inkml:trace>
  <inkml:trace contextRef="#ctx0" brushRef="#br0" timeOffset="16829.9626">16197 6796,'-49'0,"-26"-24,1 48,0 1,-1 0,-24 25,25 49,-26 0,26 50,24 0,1 49,-1-24,50 49,25-49,0 49,49-25,25-24,1-25,24-25,24 0,1-74,-25-1,25-24,0-50,-25-24,-25-51,0-24,1-49,-51-26,-24-24,25 0,-50-25,-25 0,-25 24,1 26,-26 24,1 50,-25 25,-1 25,1 49,-25 25,25 0,0 49,24 26,1-25,-1 49,26-25,-1 50,1 0</inkml:trace>
  <inkml:trace contextRef="#ctx0" brushRef="#br0" timeOffset="17371.9936">13717 12055,'0'0,"25"0,0 0,-1-25,26-24,0 24,-26 0,26-25,0 26,-26-26,1 50,-25 0,0 25,0 24,-25 1,1 0,-1 24,0 0,0 26,0-51,1 26,-26-50,25 24,0-49</inkml:trace>
  <inkml:trace contextRef="#ctx0" brushRef="#br0" timeOffset="17527.0025">13667 12427,'25'25,"0"-25,0 0,24 25,1-25,0 0,-26 25,26-25,-25 0,0-25,24 0</inkml:trace>
  <inkml:trace contextRef="#ctx0" brushRef="#br0" timeOffset="18213.0418">16346 12353,'-25'-50,"1"25,-1-24,0-1,-25 0,1 26,-26 24,1 0,0 24,-26 26,26 49,0 25,-26 0,51 50,-1 0,25-1,25 1,25 0,25-50,24 0,25-25,1-50,-1-24,25-25,0-49,0-1,-25-24,0-26,-24-24,-1-24,-24-1,-1 0,-49 25,0 0,-49 25,-1-1,1 51,-26-1,1 50,-26 0,26 0,0 25,-1 0,26 0</inkml:trace>
  <inkml:trace contextRef="#ctx0" brushRef="#br0" timeOffset="21745.2438">16842 12229,'25'-25,"-25"25,0-25,0 0,-25 0,25 1,-49-26,49 25,-50-24,25 24,1-25,-26 25,0-24,1 24,-1 0,-24 0,-1 1,26-1,-26 25,1 0,-1 25,1-1,0 1,-1 0,1 49,-1 1,26-1,-26 25,1 1,24-1,-24 25,-1-25,26 25,-1 0,1 0,24-25,0 25,25-24,25 24,-25-25,49 0,1-24,24 24,1-50,-1 26,26-26,-26 1,25 0,0-26,-24 1,-1 0,1 0,24-25,-50 25,26-50,-26 25,1-25,0 0,-1 0,1-49,0 24,-26-49,26 25,-25-50,24 25,-24-1,0-48,0 23,0 26,-1-25,1 0,0 25,0 0,-25 0,25-1,-25 26,-25 0,0-1,0 25,0 1,-24 24,-26-25,26 50,-26-24,26 48</inkml:trace>
  <inkml:trace contextRef="#ctx0" brushRef="#br0" timeOffset="24697.4126">13271 14213,'24'0,"-24"-25,25 25,-25-49,25 24,0-25,0 1,-25-1,24 0,1 1,0-1,0 1,0 24,-25-25,24 1,1-1,-25 25,0 0,25 1,-25-1,0 25,-25-25,25 25,0 0,-25 0,1 0,-1 25,0-25,0 25,0-1,1-24,24 0,0 0,0 0,0 0,24-24,-24 24,25-25,0-25,0 25,0 1,24-1,-49-25,50 25,-50 25,25-24,-25 24,0 0,0 0,0 24,0 1,0 25,-25-25,25 24,0-24,0 25,0-26,0 26,0-50,0 25,0-25,0 0,0 0,0 25,0-25,0-25,0 0,0 25</inkml:trace>
  <inkml:trace contextRef="#ctx0" brushRef="#br0" timeOffset="25518.4594">16917 6970,'0'0,"0"0,0 0,25-25,-1 1,-24-26,50 25,-25-25,24 1,-24-1,25 25,-1 1,-24 24,0-25,25 25,-26 25,1-25,0 49,0-24,-25 0,25 49,-25-24,0 0,0-1,-25 1,0-25,-25 24,26 1,-26-25,25-1,-24-24,-1 25,25-25,25 0,-25 0,25 0,-24 0,24 0,0-25,0 25,0 0</inkml:trace>
  <inkml:trace contextRef="#ctx0" brushRef="#br0" timeOffset="25774.4742">17016 7094,'0'0,"25"25,-25 0,0-25,0 25,0-1,0 1,-25 0,25 0,0 0,0-1,0 1,0-25,25 25,0-25,-1 0,1 25,0-25,25 0,-26 0,1-25,0 25</inkml:trace>
  <inkml:trace contextRef="#ctx0" brushRef="#br0" timeOffset="26133.4948">17760 6573,'0'25,"-25"0,1 24,-1 1,0-25,25 24,0 1,0-25,25 25,0-50,-1 0,26 0,-25-25,0 0,-1 0,1-25,-25 1,0 24,0-25,-49 26,24-26,0 0,0 26,-24-1</inkml:trace>
  <inkml:trace contextRef="#ctx0" brushRef="#br0" timeOffset="26323.5056">17810 5928,'0'0,"0"25,0 0,0 25,0-26,-25 26,25 24,-25-49,25 25,-25-1</inkml:trace>
  <inkml:trace contextRef="#ctx0" brushRef="#br0" timeOffset="27198.5557">17016 11857,'0'0,"0"0,0 0,0 24,25-48,0-1,-1 0,26 0,-25 25,24-49,1 49,-25-25,0 25,24 0,-24 0,0 25,-25-1,25 1,-25 25,0-1,0 1,-25 0,0-1,0 1,-24-1,-1 1,25 0,-24-25,-1 24,25-49,-24 50,24-50,0 0,0 0,0 0</inkml:trace>
  <inkml:trace contextRef="#ctx0" brushRef="#br0" timeOffset="27470.5713">17016 12129,'0'0,"0"25,0-25,-25 25,25 0,-25 0,25 0,0 24,-24-24,24 0,24 0,-24-1,25 1,0 0,0 0,0-25,-1 25,1-1,0-24,25 0,-50 0,24 0,-24 0,25-24,-25-1</inkml:trace>
  <inkml:trace contextRef="#ctx0" brushRef="#br0" timeOffset="27855.5933">17686 11757,'0'0,"0"0,0 25,0-25,0 25,-25 0,25 24,25-24,-25 25,25-25,-1-1,1 1,25-25,-25 0,-1 0,1-25,0 1,0-1,-25-25,-25 1,0-1,25 0,-49 1,24 24,0-25,0 26,0 24,1-25</inkml:trace>
  <inkml:trace contextRef="#ctx0" brushRef="#br0" timeOffset="28076.6059">17835 10964,'0'0,"0"0,0 24,0 26,0 0,0-1,0 1,0 0,-25-1,25 1</inkml:trace>
  <inkml:trace contextRef="#ctx0" brushRef="#br0" timeOffset="54467.1154">17016 13593,'0'0,"0"25,0-25,25 25,-25-1,-25 1,25 25,0-25,0 24,25 1,-25-25,25 24,-1-49,26 0,0 0,24-25,0-24,26 24,-1-25,25 1,-25-1,-24 25,24 1,-25-1,-24 0,-1 25,-24 0,0 0,-25 25,0-25,0 0,0 0,0 25,0-25,0 0,0 0,0 0,0 0,0 0,0 0,0 0,0 0,25-25,-25 0</inkml:trace>
  <inkml:trace contextRef="#ctx0" brushRef="#br0" timeOffset="55599.1801">18430 7268,'0'0,"0"0,0 0,0 0,0 0,0 0,0 0,0 25,0-25,25 0,-25 24,24 1,1 0,-25 0,25 24,0-24,0 25,0-1,24 26,-24-26,0 1,24 0,-24-1,0 1,25-1,-26-24,1 0,0 0,-25 0,0 0,25-25,-25 0,0 0,0-25,-25 25,25-25,0 0,0 0,-25 0</inkml:trace>
  <inkml:trace contextRef="#ctx0" brushRef="#br0" timeOffset="55986.2023">18976 7144,'0'0,"0"0,0 25,0-1,-25-24,0 50,0 24,-24 1,-1 24,0 0,1 0,-1 25,-24-24,24-1,0 0,1-24,24-1,0-24,0-1,25-49,0 25,0-25</inkml:trace>
</inkml:ink>
</file>

<file path=ppt/ink/ink5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42:40.020"/>
    </inkml:context>
    <inkml:brush xml:id="br0">
      <inkml:brushProperty name="width" value="0.05292" units="cm"/>
      <inkml:brushProperty name="height" value="0.05292" units="cm"/>
      <inkml:brushProperty name="color" value="#FF0000"/>
    </inkml:brush>
  </inkml:definitions>
  <inkml:trace contextRef="#ctx0" brushRef="#br0">11683 6697,'-25'0,"25"0,-25 0,25 0,-24 0,24 0,-25 0,25-25,-25 25,0 0,0 25,1-25,-26 0,25 0,0 25,1 0,-26-25,25 25,-24-1,24 26,-25-25,25 0,0 24,1 1,-26 0,50-1,-25 26,0-26,1 26,24-1,-25-24,25 24,0-24,25-1,-25 26,0-26,24 1,1 24,0-49,0 25,24-1,-24 1,25-25,0 24,-1-24,1 0,-1 0,26-25,-26 25,26-25,-1 0,-24 0,24-25,-24 25,-1 0,26-25,-26 0,1-24,0 24,-1-25,1 0,-25 1,24-1,-24-24,0-1,0 1,-25 0,0-1,0 1,-25 24,0-24,0-1,1 51,-1-26,-25 0,0 26,26-26,-26 25,0 0,1 1,-26 24,26-25,-1 0,1 25,-1 0,0 0,26-25,-1 25,0 0,0 0,25 0,0 0,0 0,25 25,0-25,-25 25</inkml:trace>
  <inkml:trace contextRef="#ctx0" brushRef="#br0" timeOffset="3032.1734">10567 7020,'0'0,"0"0,0 0,0 0,0 0,0 0,0 0,25 25,-25-25,24 0,1 0,0 24,-25-24,25 0,0 25,-25-25,24 25,-24-25,0 25,25-25,-25 25,0-1,0-24,0 25,0 0,0 0,-25 0,25-1,0 1,0 0,-24 0,-1 0,25 24,-25-24,25 0,-25 0,0-1,25 1,-24 0,24 0,0 0,0-25,-25 24,25-24,0 25,0-25,0 25,0-25,0 0,0 0,0 25,0-25,0 0,0 0,0 0,0 0,0 0,0-25,0 25,0-25,0 0</inkml:trace>
  <inkml:trace contextRef="#ctx0" brushRef="#br0" timeOffset="3588.2052">10517 6921,'0'0,"0"0,0 0,0 0,0 0,0 0,0 0,0 0,0 0,0 0,0 24,0-24,0 0,0 0,0 0,0 0,0 25,0 0,0 0,0 0,0-1,0 26,0 0,0-1,0 1,0-1,0 1,0-25,0 24,0-24,0 0,0 0,0-25,0 25,0-25,0 0,0-25,0 25</inkml:trace>
  <inkml:trace contextRef="#ctx0" brushRef="#br0" timeOffset="9124.5218">12452 8086,'0'0,"0"0,0 0,0 0,0 0,25-24,-25 48,49-24,-24 25,25-25,24 25,1 0,24 24,-25 1,50 24,-25-24,1 24,-1-24,25 24,-50 1,26-26,-26 26,-24-26,-1-24,1 0,-25 25,-1-26,1-24,0 25,-25-25,0 0,0 25,0-25,0 0,25-25,-25 25,0 0,0-25,0 1,25-1</inkml:trace>
  <inkml:trace contextRef="#ctx0" brushRef="#br0" timeOffset="9502.5435">13940 8607,'-25'0,"25"0,0 0,0 25,-24-25,24 25,24 0,-24-1,0 1,25 0,0 25,0-26,0 1,24 25,-49-25,25 24,-25-24,0 0,0 25,-25-26,0 1,1 0,-26 25,25-26,-24 1,-1 0,25 0,0-25,1-25,-1 0,25 0</inkml:trace>
  <inkml:trace contextRef="#ctx0" brushRef="#br0" timeOffset="10084.5767">13444 7640,'25'0,"0"-25,0 0,-1 0,1-24,25 24,-25 0,-1 0,1 1,0-1,-25 0,0 25,25 0,-25 25,-25 0,25 24,0 1,-25-1,0 1,25 24,-24-24,-1 24,25-49,0 50,-25-51,25 26,0-50,0 25</inkml:trace>
  <inkml:trace contextRef="#ctx0" brushRef="#br0" timeOffset="10303.5893">13370 7987,'0'0,"0"0,25 0,-1 0,1 0,0 0,25 0,-26 0,1 0,25 0,-25 0,24 0,-24-25,0 25,0 0,-1 0,1-25</inkml:trace>
  <inkml:trace contextRef="#ctx0" brushRef="#br0" timeOffset="11015.63">10840 8037,'0'0,"0"0,0 0,0 0,-25 0,25 25,-25-25,0 0,0 24,-24 1,-1 0,1 0,-1 0,-24 24,-1 1,1-1,-1 26,-24-26,25 1,-1 24,1-24,24 0,-24-26,49 1,0 25,0-50,1 25,24-25,0 0,0 0,0 0,0 0,0 0,0-25,0 25,0 0,0-25,-25 0</inkml:trace>
  <inkml:trace contextRef="#ctx0" brushRef="#br0" timeOffset="11292.6459">9699 8508,'0'0,"0"0,-25 25,0 0,25-1,-25 1,0 25,1-1,-26-24,25 25,0-1,25-24,0 25,25-25,0 24,25-24,-26-25,26 0,0 0,-1 0,1 0,-1 0,1-25,-25 0,0-24</inkml:trace>
  <inkml:trace contextRef="#ctx0" brushRef="#br0" timeOffset="11767.673">9699 7590,'-25'0,"0"25,0 0,0 0,1 24,-1 1,0-1,25 1,0 24,25-24,0 0,24-25,-24-1,49-24,-24 0,0-24,-1-1,1-25,-25 25,-1-49,-24 24,-24 1,24-1,-50 25,0 0,1 25,-1 0,-24 50,24-25</inkml:trace>
  <inkml:trace contextRef="#ctx0" brushRef="#br0" timeOffset="12883.7369">8830 9103,'-24'-24,"-1"-1,25 0,-25 0,0 0,-24 25,-1 25,0-25,1 50,-1 24,-24-24,24 49,1 0,-1 0,50 25,-25-24,50-1,0 0,24-25,1-24,49 0,-24-25,24-1,0-48,0-1,0 0,1-50,-26 26,1-50,-26 24,1-24,-25 0,-25 0,-25-1,-25 26,1 0,-26 24,1 0,-1 26,1-1,-1 50,26-25,24 0</inkml:trace>
  <inkml:trace contextRef="#ctx0" brushRef="#br0" timeOffset="13712.7843">15007 9079,'0'-25,"-25"0,25 0,-25 25,0 0,1 0,-1 0,-25 0,1 50,-26-25,26 49,-26-24,26 49,-1-25,0 25,1 1,49-1,0 25,25-50,-1 25,51-24,24-1,0-24,0 0,25-26,25 1,-25-25,25-25,-25 1,0-26,-25 0,1-24,-51-1,1-49,-25 25,-1 0,-48-25,-1 0,-25 25,-24 0,-25 24,-1 26,1-1,-25 25,25 0,-25 25,49 0,1 0,0 25,24-25</inkml:trace>
  <inkml:trace contextRef="#ctx0" brushRef="#br0" timeOffset="15606.8926">7962 9971,'0'0,"0"0,0 0,0 0,0 0,0 0,0 0,0 0,-25 0,25 0,-24 0,24 0,-25 0,0 0,-25 0,1 25,-26 0,1 0,0 0,-26 24,1-24,-25 0,25 25,0-26,24 1,-24 0,25 0,24-25,25 25,-24-25,24 0,0 0,25 0,0 0,0 0,-25 0,25 0,-25-25,50 25,-50-25,25 0,0 0,0 1</inkml:trace>
  <inkml:trace contextRef="#ctx0" brushRef="#br0" timeOffset="15875.908">6623 10046,'0'0,"0"25,0-25,-25 25,0-1,-24 1,-1 25,-24-1,24 1,-24 0,24 24,0-24,26-1,-1 1,50-25,-1 24,26-49,24 0,1 25,-1-50,25 25,-24-25,-1 1,1-1,-26 0</inkml:trace>
  <inkml:trace contextRef="#ctx0" brushRef="#br0" timeOffset="16677.9539">9302 10145,'0'25,"25"0,-25 0,24-25,1 24,25 1,-1 0,26 0,-1-25,25 25,1-1,-1-24,0 25,0-25,1 25,-26 0,-24-25,-1 25,1-25,-25 0,-1 0,-24 0,0 0,-24-25,-1 25,25-25,-50 0</inkml:trace>
  <inkml:trace contextRef="#ctx0" brushRef="#br0" timeOffset="16930.9683">10220 10195,'0'0,"-25"-25,0 25,25 0,0 0,0 0,50 25,-26-25,26 25,0-1,-1 1,1 25,-1-50,-24 49,0-24,0 0,-50 25,-25-26,1 1,-1 0,-24 0,24 24,-24-49,49 25,-25 0,26-25</inkml:trace>
  <inkml:trace contextRef="#ctx0" brushRef="#br0" timeOffset="17909.0243">5779 10864,'-49'-24,"24"24,-25-25,26 25,-51 0,26 0,-1 0,-24 25,24-1,-24 1,24 25,0-1,1 26,-1-1,1 1,24-1,25 25,0 1,25-26,-1 0,26 1,24-1,1-24,-1-25,25-1,1 1,24-25,-25-25,0 1,0-26,1 0,-26 1,0-26,-24 1,-25-25,0 0,-25-1,-25 1,25 25,-50-26,1 51,-1-26,0 26,1 24,-1 0,1 0,-1 25,25 0,0 0,0-24,25-1</inkml:trace>
  <inkml:trace contextRef="#ctx0" brushRef="#br0" timeOffset="18401.0524">6871 9401,'-25'25,"0"0,0-1,1 1,24 25,-25-1,25-24,0 25,0-1,25-24,-1 0,1-25,25 25,0-50,-1 0,1 0,-1 1,-24-26,0 25,-25-24,0-1,0 25,-25 0,0 1,-24-1,24 0,-25 25,1 0,24 25,25-25</inkml:trace>
  <inkml:trace contextRef="#ctx0" brushRef="#br0" timeOffset="19347.1064">9773 9847,'0'0,"0"0,0 0,0-24,25-1,-25 25,25-25,-25 25,24-25,1 0,-25 25,0 0,25-24,-25 24,0 0,0 24,-25-24,25 25,0 0,0 0,-25 0,25 24,0-24,0 25,-24-50,24 24,0-24,0 25</inkml:trace>
  <inkml:trace contextRef="#ctx0" brushRef="#br0" timeOffset="19567.1188">9748 9996,'0'0,"-25"0,25 0,0 0,0 0,25 0,-25 0,0 0,0 0,25 0,-25 0,25 0,0 0,-1 0,1 0,25-25,-25 25,-1 0,1 0</inkml:trace>
  <inkml:trace contextRef="#ctx0" brushRef="#br0" timeOffset="20338.1632">10840 10889,'0'-25,"0"25,-25-24,0-1,25 25,-50-25,26 0,-1 25,-25-25,25 50,-24-25,-1 25,25 25,1-1,-1 1,0 24,0 1,25-1,25 25,0-24,24-1,-24 1,50-26,-1 1,0-25,1-1,-26-24,51 0,-51-24,26-1,-26-50,1 1,0 0,-26-26,-24 1,0 0,-24 0,-1 24,-25 1,25 24,-24 1,-1-1,0 50,1-25,24 25,0-25,50 25</inkml:trace>
  <inkml:trace contextRef="#ctx0" brushRef="#br0" timeOffset="21234.2144">14387 10096,'0'0,"0"0,0 0,0 0,0 0,0 0,0 0,0 0,-25 0,25 0,-25 0,0 0,0 24,1-24,-26 25,25-25,-24 25,24 25,-25-26,1 1,24 25,0-25,-25-1,50 1,-24 0,-1-25,25 25,0-25,0 0,0 0,25-25,-25 0,0 25</inkml:trace>
  <inkml:trace contextRef="#ctx0" brushRef="#br0" timeOffset="21514.2304">13915 10195,'-24'25,"24"-25,0 0,-25 0,25 24,-25-24,0 25,0 0,-24 0,49-25,-25 25,0-1,0 1,25 25,0-25,25-1,0-24,-25 25,25-25,0 0,-1 25,1-25,0 0,0-25,0 25</inkml:trace>
  <inkml:trace contextRef="#ctx0" brushRef="#br0" timeOffset="21956.2558">13841 9699,'-25'24,"0"-24,25 25,-49-25,49 25,-25 0,0 0,0 24,25-24,0 25,0-26,25 1,0 0,25 0,-26-25,26 0,0-25,-26 25,1-25,0 0,-25 1,0-1,0 0,-25 0,0 0,1 25</inkml:trace>
  <inkml:trace contextRef="#ctx0" brushRef="#br0" timeOffset="22533.2888">14064 11013,'0'-25,"-25"1,1-1,-1 0,0 0,-25 25,1 0,-1 25,1 0,-1 0,25 49,-24 0,24 1,25-1,0 1,25 24,-1-49,26 24,0-24,24-26,0 1,1 0,-1-50,1 0,-1 1,-24-26,24 0,-49-24,0 0,0-1,-25-24,-25 24,25 1,-25 24,-25 26,1-26,24 25,0 0,25 1,0-1,25 25</inkml:trace>
  <inkml:trace contextRef="#ctx0" brushRef="#br0" timeOffset="23455.3415">16272 9699,'0'-25,"0"25,0-25,0 25,-25 0,25 0,0 0,25 0,24 25,1 0,25-25,24 24,0 1,50-25,0 25,-1-25,26 25,0-25,-1 0,1 0,0 25,-26-25,-24 0,25 0,-50 0,1 0,-26 0,1 0,-51 0,26 0,-50 0,0 0,0 0,0 0,-25 0,0 0,25 0,-49 0,49 0,-25-25,25 25,0-25,0 25,-25-25,0 25,25-25,-24 1,-1-1,25 0,-25 25,0-25,25 25,-25 0,25 0,0 0,0 25,25-25,0 25,0 0,24-1,1-24,0 25,-1 0,-24 0,25 0,-50-25,0 24,-25 1,-25 0,25 0,-24 0,24-25,-25 24,26-24,24 25,-25-25</inkml:trace>
  <inkml:trace contextRef="#ctx0" brushRef="#br0" timeOffset="24110.3789">19025 10492,'25'-24,"-25"-26,25 50,-50-50,25 26,-25-1,25 25,-25 0,-24 0,24 0,-25 49,26 1,-26 24,0-24,50 49,-24 0,24-24,24 24,1-25,25 26,24-51,1 26,-1-26,0-24,26 0,-26-25,0 0,1-25,-1-24,-24-1,0-25,-26 1,1-25,-25-25,-25 49,1-24,-26 0,-25 49,1-24,0 24,-1 1,1 49,-1-25,26 0,-26 0,51 25,24-24,0-1</inkml:trace>
  <inkml:trace contextRef="#ctx0" brushRef="#br0" timeOffset="24893.4238">17636 9351,'0'0,"-25"0,25 0,0-24,25 24,0 0,0-25,0 0,-1 0,1-24,25 24,-25 0,-25 25,24-25,1 0,-25 25,0 0,0 25,0 0,-25-25,25 50,-24-26,-1 26,25 0,-25-26,25 51,-25-50,25-1,-25 1,25 0,-24 0</inkml:trace>
  <inkml:trace contextRef="#ctx0" brushRef="#br0" timeOffset="25181.4402">17611 9550,'0'0,"0"0,0 0,0 0,0 0,25 0,0 0,0 0,0-25,-1 25,1 0,25 0,-25 0,24 0,-24 0,0-25,0 25,-1 25,-24-25,0 0,0 0,0 0,0 0,0 0,0 25</inkml:trace>
  <inkml:trace contextRef="#ctx0" brushRef="#br0" timeOffset="27916.5967">4688 12055,'0'0,"0"0,0 25,0-25,-25 0,25 25,-25-25,1 24,-26 1,0 0,1 25,-26-1,-24-24,25 50,-1-26,-24-24,50 0,-26 24,1-24,49-25,-25 0,50 25,-24-50,24 0,0 1,24-1,-24 0</inkml:trace>
  <inkml:trace contextRef="#ctx0" brushRef="#br0" timeOffset="28140.6094">3746 12303,'-25'0,"0"50,0-1,0-24,-24 0,24 25,0-1,0 1,25-25,-25-1,50 26,0-25,25 0,-1-1,1-24,24 0,1-24,-1 24,1-50</inkml:trace>
  <inkml:trace contextRef="#ctx0" brushRef="#br0" timeOffset="28586.635">5953 12105,'0'0,"25"0,-25 24,25-24,-25 25,25 0,-1 0,1 25,25-26,-1 26,1-25,0 0,-1 24,1-49,-1 25,1-25,-25 0,0 0,-1 0,1-25,-25 25</inkml:trace>
  <inkml:trace contextRef="#ctx0" brushRef="#br0" timeOffset="28900.653">6623 12204,'0'-25,"0"25,0 0,0 0,0 0,0 25,0 0,25 0,-25-1,24 1,1 0,25 0,-25 0,24-1,-24 1,0 0,-25-25,0 25,0 0,-50-25,25 24,-24 1,-1-25,1 25,-1 0,25-25,-24 0,24 25,0-25,25 0,0 0</inkml:trace>
  <inkml:trace contextRef="#ctx0" brushRef="#br0" timeOffset="33545.9187">3175 12998,'0'0,"0"0,0 0,0 0,-25-25,25 25,0-25,-25 0,25 0,-24 1,-1-1,25 0,-50 0,25 0,-24 25,-1 0,1-24,-1 24,-24 24,24-24,-25 50,1 0,0-1,49 26,-25-1,1 25,24-24,25 24,25-25,-1 1,26-1,24-24,1-1,24 1,25-25,-25-25,1 0,-1-25,0-25,-25 1,1-1,-26-24,-49-1,25 1,-50 0,-24 24,-1 0,-49-24,25 49,-1 0,1 25,24-25,50 25</inkml:trace>
  <inkml:trace contextRef="#ctx0" brushRef="#br0" timeOffset="36040.0608">7218 13122,'0'0,"0"-25,0 25,0-25,0 0,-25 0,25 25,-24-24,-26 24,25 0,0 24,-24 26,-1-25,25 49,1 1,24-1,0 1,24-1,26 0,0-24,24-25,25-25,-24 0,24-25,0-25,-25 1,-24-26,-25 1,0-25,-25 24,-25 1,-25-1,1 1,-26 49,1-24,-1 24,26 0,-26 25,26 0,49 0,0 0,25 0</inkml:trace>
  <inkml:trace contextRef="#ctx0" brushRef="#br0" timeOffset="36617.0943">10492 11460,'0'-25,"0"25,0 0,-24 0,-1 0,0 0,0 50,-24-26,-1 26,-24 0,-1 24,1 0,-1 1,1-1,-1-24,1 24,24-49,26 25,-26-50,25 0,25 0,0-25</inkml:trace>
  <inkml:trace contextRef="#ctx0" brushRef="#br0" timeOffset="36836.1069">9699 11807,'0'0,"0"0,0 0,0 25,-25 0,0 24,0 1,-24-25,24 24,0 1,0-1,0-24,25 25,25-25,0 0,25-25,24 24,-24-48,49 24,-25-25,25 0,1-25</inkml:trace>
  <inkml:trace contextRef="#ctx0" brushRef="#br0" timeOffset="37347.136">11162 11782,'25'0,"0"0,-25 0,25 25,-1 0,1 0,25 24,-1-24,1 0,0 0,-1-1,1 1,-1 0,-24-25,0 25,-25-50,0 25,-25-25,25 25,-25-25,1 1,-1-1,25 25,-25 0,25 0,25 0,-25 0,25 0,24 25,-24-1,25 1,-26 25,-24-25,25-1,-50-24,25 25,-49 0,-1 0,1 0,24-25,-25 25,-24-25,24 24,1 1</inkml:trace>
  <inkml:trace contextRef="#ctx0" brushRef="#br0" timeOffset="37838.1642">9699 12948,'-50'-50,"0"26,1-1,-26 0,1 25,0 0,-1 25,1 24,24 1,1 24,49 1,0-1,0 1,49-1,26 1,-1-26,25-24,0 0,25-25,-24-25,24 0,-25-24,-50-1,1 0,-25-24,-25 24,0-24,-50 49,25-25,-24 26,24-1,0 25,25 0,25 0,25 25</inkml:trace>
  <inkml:trace contextRef="#ctx0" brushRef="#br0" timeOffset="38258.1882">11881 12849,'0'0,"0"0,0 25,-24-25,-1 24,-25 1,25 25,1-1,-1 26,-25-1,50 1,0-1,25 1,25-26,-1 26,26-51,-1 1,0-25,1 0,24-25,-49-24,-1-26,1 26,-50-50,0 24,-25-24,0 24,-24-24,-26 25,26 24,-1 1,0 24,50-25,0 25</inkml:trace>
  <inkml:trace contextRef="#ctx0" brushRef="#br0" timeOffset="38629.2092">14139 11881,'0'-24,"24"-1,-24 25,0 0,-24 0,24 0,-50 25,25 24,-24-24,-1 25,0-1,1 26,24-26,-25 1,1-25,24 0,25-1</inkml:trace>
  <inkml:trace contextRef="#ctx0" brushRef="#br0" timeOffset="38861.2215">13692 12105,'0'0,"0"0,0 24,0 1,0 0,-25 0,25 0,0 24,0-24,-24 0,24 25,24-26,-24-24,50 25,-25-25,24 0,1 0,0-25,-26 1,26-1,0 25,-50-25</inkml:trace>
  <inkml:trace contextRef="#ctx0" brushRef="#br0" timeOffset="39894.2818">13717 12948,'0'-25,"0"25,-25 0,25 0,-25-25,25 25,0 0,0 0,0 0,-24 0,24 0,0 25,0-25,0 0,-25 0,25 0,0 0,0 0,0 0,0 0,0 0,0 0,0 0,0 0,0 0,0 0,0 0,0 0,0 0,0 0,0 0,0 0,0 0,0 0,0 0,0 0,0 0,0 0,0 0,0 0,0 0,0 0,0 0,0 0,0 0,0 0,0 0,0 0,0 0,0 0,0 0,0 0,0 0,0 0,0 0,0 0,0 0,0 0,0 0,0 0,0 0,0 0,0 0,0 0,0 0,0 0,0 0,-25 0,25 0,-25 25,25-25,-25 0,1 25,-1 0,0 24,0-24,25 25,-25-1,25 26,0-26,25 1,-25 24,50-24,-25-25,24 24,26-24,-1-25,-24 0,24-25,0 1,-24-26,0 0,-1 1,-24-1,0-24,-25-1,-25 26,0-1,-24 0,-1 1,0 49,1-25,24 25,-25-25,50 25,0-25,25 1</inkml:trace>
  <inkml:trace contextRef="#ctx0" brushRef="#br0" timeOffset="40262.3028">14585 11807,'25'-25,"0"25,0 25,24 0,-24 24,25 1,-1 0,1 24,24 0,1-24,-1 25,0-26,1 1,-1-1,-24-24,24 0,-49-25,0 0,0 0,0-25,-25 0,-25 1</inkml:trace>
  <inkml:trace contextRef="#ctx0" brushRef="#br0" timeOffset="40528.318">15503 12154,'0'0,"0"0,0 0,0 0,0 0,0 25,0 0,25 25,0-26,-1 26,1 0,0-1,0-24,0 25,-25-26,-25 26,0-50,-25 25,1-25,-1 25,1-25,-1 24,0-24,25 25</inkml:trace>
  <inkml:trace contextRef="#ctx0" brushRef="#br0" timeOffset="41047.3477">15751 13097,'0'0,"25"-25,-25 0,0 0,0 25,0-24,-25-1,0 25,0-25,1 25,-26 25,25-25,0 49,-24-24,-1 25,25-1,25 26,-24-25,48 24,-24 0,25-24,25 0,-1-1,26-24,-26-25,26 0,-1 0,-24-25,24-24,-49-1,0 0,0-24,-50 0,25-1,-25 1,0 24,0 0,1 1,-1-1,25 1,25 24</inkml:trace>
  <inkml:trace contextRef="#ctx0" brushRef="#br0" timeOffset="41573.3778">19149 11782,'0'-25,"-25"25,25 0,0-24,0 24,0-25,0 25,-24 0,24 0,0 0,-25 0,0 25,-25-1,1 26,-1 0,1 24,-26-24,26 24,-1 0,0 1,1-1,-1-24,25 0,0-1,1-49,-1 25,25-25</inkml:trace>
  <inkml:trace contextRef="#ctx0" brushRef="#br0" timeOffset="41806.3909">18405 12303,'0'0,"0"0,0 0,-25 0,0 25,25 0,-24 24,-1-24,0 0,0 0,0 0,25-1,0 1,0-25,50 0,-25 0,24 0,1 0,0 0,-1-25,1 25,0-24,-26 24</inkml:trace>
  <inkml:trace contextRef="#ctx0" brushRef="#br0" timeOffset="42294.4191">18355 12948,'0'-25,"-24"0,-1 1,0-1,-25 0,26 25,-26 0,0 25,1 24,-1-24,25 50,1-1,24 0,24 1,1-1,25 1,24-26,1-49,-1 25,25-25,-24-25,-1 1,-24-26,-1 0,-24-24,-25-1,0 26,-25-26,1 26,-1-26,0 26,0-1,25 25,25-24</inkml:trace>
  <inkml:trace contextRef="#ctx0" brushRef="#br0" timeOffset="42740.4446">19893 11559,'0'25,"25"0,0 24,0-24,24 25,1-1,24 1,-24-1,24 1,1 0,-26-1,26 1,-50-1,24-24,1 0,-1 0,-24-25,25 0,-25-25,0 25</inkml:trace>
  <inkml:trace contextRef="#ctx0" brushRef="#br0" timeOffset="43020.4606">20861 11956,'0'0,"-25"0,25 0,0 0,25 0,0 25,-1-1,1 26,0-25,25 0,-26-1,1 1,-25 0,0 0,-25 0,1 0,-26-25,0 24,-24 1,49-25,-49 0,49 25,-25-25,50 25</inkml:trace>
  <inkml:trace contextRef="#ctx0" brushRef="#br0" timeOffset="43572.4922">21208 12824,'0'-50,"25"26,-25-1,25 0,-25 0,-25 0,0 1,0 24,-24 24,24 1,-25 50,1-26,24 26,0 24,0 0,50 0,0-24,0 24,24-25,26-49,-1 25,0-50,26-25,-26 0,0-24,-24-26,0-24,-1 0,-49 24,0-24,0 25,-49-1,-1 26,-24-1,24 25,-24 25,-1 0,26 0,-1 0,25 0</inkml:trace>
  <inkml:trace contextRef="#ctx0" brushRef="#br0" timeOffset="44484.5443">3671 11807,'0'-25,"0"25,-25 0,25 0,-49 0,24 0,0 25,-25 0,50 24,-24 1,48-25,-24 24,50 1,24-25,1-25,24 0,0-25,-24 0,-1 0,1-24,-51 24,-48-25,-1 1,-25 24,-49 0,25 25,-26-25,51 50,-26-50,50 50</inkml:trace>
  <inkml:trace contextRef="#ctx0" brushRef="#br0" timeOffset="44864.566">6648 11633,'0'25,"0"25,0-1,0-24,-25 0,25 25,-25-1,25-24,0 0</inkml:trace>
  <inkml:trace contextRef="#ctx0" brushRef="#br0" timeOffset="45441.5989">9599 11435,'-24'0,"-1"0,0 0,-25 25,1 0,24-1,-25 1,26 25,-1-1,25-24,25 25,-1-25,26-1,0-24,24 0,-24 0,-1-24,-24-1,25 0,-50 0,0-24,0 24,-25 0,25 25,0-25</inkml:trace>
  <inkml:trace contextRef="#ctx0" brushRef="#br0" timeOffset="45730.6156">11658 11361,'0'-25,"0"25,0 25,0-1,0 26,0-25,0 24,0 1,0 0,0-1,0-24</inkml:trace>
  <inkml:trace contextRef="#ctx0" brushRef="#br0" timeOffset="46246.6449">13643 11906,'-25'-25,"0"1,0 24,-24 0,24-25,0 50,0-25,0 24,1 1,-1 25,0-25,25-1,0 26,25-25,0 0,24-1,-24-24,25 0,-1-24,-24-1,0 0,-25 0,25-24,-25 24,-25 25,25-25,0 0,0 0,0 1</inkml:trace>
  <inkml:trace contextRef="#ctx0" brushRef="#br0" timeOffset="46530.6608">15354 11782,'0'0,"0"0,-25 0,25 0,0 25,-25 0,25 24,0-24,0 25,0-25,0-1</inkml:trace>
  <inkml:trace contextRef="#ctx0" brushRef="#br0" timeOffset="47061.6905">18355 11857,'0'0,"25"0,-25 0,-25 24,1 1,24 0,-50 0,50 0,-50-1,50 1,0 25,0-25,0-1,25-24,25 25,-25-25,24-25,-24 25,0-49,0 24,-25-25,0 26,0-1,-25-25,0 25,0 1,0-1,25 0</inkml:trace>
  <inkml:trace contextRef="#ctx0" brushRef="#br0" timeOffset="47475.7152">20563 11559,'0'0,"0"-25,0 25,0 25,0 0,-25 0,25-1,0 1,0 25,0-1,-25 1,25 0,-24-26,24 26</inkml:trace>
  <inkml:trace contextRef="#ctx0" brushRef="#br0" timeOffset="74834.2801">14064 12799,'0'0,"0"0,-25-25,25 25,0 0,0 0,0 0,0 0,0 0,0 0,0 0,0 0,0 0,0 0,0 0,0 0,-24 0,24 0,0 25,0-25,0 0,0 0,0 0,0 0,0 0,0 0,0 0,0 0,0 0,0 0,0 0,0 0,0 0,0 25,0-25,0 0,0 0,0 0,0 0,0 0,0 0,0 0,0 0,0 0,0 25,0-25,0 0,0 0,0 0,0 0,0 0,0 0,0 0,0 0,0 0,0 0,0 0,0 0,0 0,0 0,0 0,0 0,0 0,0 0,0 0,0 0,0 0,0 0,24 0</inkml:trace>
  <inkml:trace contextRef="#ctx0" brushRef="#br0" timeOffset="76413.3705">14238 12824,'0'0,"-25"-25,25 0,-25 25,25-24,-25-1,25 0,-24 0,-1 25,0-25,25 1,-25 24,0-25,1 25,-1 0,0-25,0 25,0 0,-24-25,24 25,0 0,0 0,-24 0,24 0,0 0,0 0,1 0,-1 0,-25 0,25 25,-24-25,24 25,-25-25,26 25,-26-1,25 1,0 25,1-25,-1 24,25 1,-25 24,25-24,0 24,0-24,0 24,0-24,25 24,-25-24,25 24,-25-24,24 24,1-24,0 0,0 24,0-24,24-26,1 26,-25-25,24 0,1-1,-1-24,1 0,0 0,-1 0,26-24,-26-1,26-25,-26 25,26-24,-26-26,1 26,-1-1,1-24,-25-1,0 26,-25-26,0 26,0-1,-25 0,0 1,0 24,-24-25,-1 26,25-1,-24 0,-1 25,0-25,26 25,-1 0,25 0,25-49,-1 49</inkml:trace>
  <inkml:trace contextRef="#ctx0" brushRef="#br0" timeOffset="77243.4168">15949 12725,'0'-25,"-24"25,24-25,-25 25,25-25,-50 1,25 24,1 0,-26 0,0 0,1 0,-1 0,1 24,-1 1,0 0,1 0,-1 24,0-24,1 50,-1-26,25 26,1-1,-1 0,25 1,0-1,0 1,49-1,-24 1,25-1,-1-24,1-1,25 1,-26-25,26-1,-1 1,0 0,-24-25,24 0,-24-25,0 0,24 1,-24-1,-26-50,26 26,-25-26,24 1,-24-25,-25 24,25-24,-25 25,0-1,-25-24,25 49,-25-24,1 24,-1 1,-25 24,25 0,-24 0,24 1,0 24,-24-25,24 50,0-50,0 25,25 0,25 0</inkml:trace>
  <inkml:trace contextRef="#ctx0" brushRef="#br0" timeOffset="78049.4641">18604 12700,'0'-25,"-25"-24,25 24,-50 25,50-25,-50 0,26 0,-26 25,0-24,-24 24,24 0,-24 0,0 0,24 24,-24 1,-1 0,26 25,-1-1,0 26,26-1,-1 25,0 0,25 1,25 24,0-25,-1-25,1 26,25-1,-25-25,24 1,1-26,24 1,1-1,-1-49,0 25,26-50,-26 1,25-1,1-50,-1 26,0-26,-25-24,-24 0,0 25,-1-50,-24 24,0 26,-25-25,-25-1,-25 26,1 24,-1 1,1-1,-51 25,51 1,-26 24,1-25,24 25,1 0,49 0,-25 0,50 0</inkml:trace>
  <inkml:trace contextRef="#ctx0" brushRef="#br0" timeOffset="79000.5184">21481 12452,'-25'0,"25"-25,-25-24,0 24,25 0,-24 0,-26 0,25-24,0 24,1-25,-26 25,0 25,1-24,24 24,-25 24,1 1,-1 0,1 25,-26 24,26-24,-1 49,0-25,25 26,-24-1,49 0,-25 0,25 0,0-24,25 24,0 0,-1-24,26-1,-25 1,49-1,-24-49,0 24,24 1,0-25,-24 0,24-25,1 0,-26 0,26-25,-1 0,1-25,-1 1,-24-1,-1-49,26 25,-26-26,-24 1,0-25,0 25,-25 0,0-1,0 1,-25 25,0-1,0 1,-24 24,-1 1,0 24,1 0,-1 25,1-25,24 25,0 0,-25 0,50 25,-24-25,24 0,0 0,0 25,0-25,0 25</inkml:trace>
  <inkml:trace contextRef="#ctx0" brushRef="#br0" timeOffset="79992.5753">13742 14362,'0'25,"0"-25,25 25,-25-25,0 0,0 24,0 26,-25 0,50-1,-25 1,0-1,0 26,0-26,24 26,-24-26,0 26,25-50,-25-1,25 26,-25-50,0 0,0 0,0-25,0 0</inkml:trace>
  <inkml:trace contextRef="#ctx0" brushRef="#br0" timeOffset="80280.5917">13990 14387,'25'25,"-25"-25,0 24,0 26,0 0,0-1,0 1,0 24,0 1,0 24,24-25,-24 25,0-24,0-1,25-24,-25-1,0-24,0 0,0-25,0 0,0-50,0 1</inkml:trace>
  <inkml:trace contextRef="#ctx0" brushRef="#br0" timeOffset="80892.6267">13841 14412,'0'0,"0"0,0-25,0 25,-25 0,0 0,25 0,-24 25,-1-25,0 0,25 24,-25 26,0-25,1 24,-1-24,0 0,0 25,0-26,1 1,24 0,0-25,0 0,0 0,0 0,24 0,1-25,-25-24,50-1,-25 25,-1-24,1-26,0 26,0-26,0 25,-1 1,1-1,-25 1,25 24,-25 0,25 25,-25 0,25 0,-1 0,1 25,0 0,0-1,24 1,-24 25,0-25,25 24,-1 1,-49 0,25-26,0 1,0 0,-25 0,24 0,-24-25,0 24,-24-24</inkml:trace>
  <inkml:trace contextRef="#ctx0" brushRef="#br0" timeOffset="81378.6545">13841 15726,'25'0,"0"0,-25-25,24 1,26 24,-25-25,0 25,-1 0,1 0,0 25,-25 24,0-24,0 49,-25 1,0-26,1 26,-26-1,25 1,0-26,1 1,-1-25,0-1,25-24</inkml:trace>
  <inkml:trace contextRef="#ctx0" brushRef="#br0" timeOffset="81546.6642">13940 16545,'25'25,"-25"-1,0 1,0-25,25 0,-25 0,0 0</inkml:trace>
  <inkml:trace contextRef="#ctx0" brushRef="#br0" timeOffset="124054.0954">1712 14932,'0'25,"0"-25,-25 0,25 0,0 0,0 0,0 0,0 0,0 0,0 0,0 0,0 0,0 0,0 0,0 0,0 0,0 0,0 0,0 0,25 25,-25-25,0-25,24 25,-24 0,25 0,0 0,0 0,24-25,-24 25,0 0,25 0,-1-24,1 24,-1-25,26 25,-26 0,26 0,-1 0,1-25,24 25,-25 0,26 0,-26-25,50 25,-25 0,0 0,25-25,0 25,-24 0,24-24,0 24,0-25,0 25,0 0,0-25,0 25,25 0,-25 0,0 0,0-25,25 25,-1-25,-24 25,25-24,-25 24,25-25,-25 25,25-25,0 25,-25-25,25 25,-1 0,-24-25,25 25,-25 0,25-24,-25 24,25 0,-25 0,0-25,0 25,0 0,-25 0,25 0,-24 0,24 0,-25 0,0 0,0 0,0 0,25 0,-49 0,49 0,-25-25,0 25,1 0,-1 0,-25 0,25-25,1 25,-26 0,25 0,-24 0,24-25,0 25,-24 0,24 0,0 0,0 0,0 0,-24 0,24 0,-25-24,26 24,-26 0,0 0,1 0,-1 0,-24-25,0 0,-1-50,-24 26</inkml:trace>
  <inkml:trace contextRef="#ctx0" brushRef="#br0" timeOffset="124874.1423">7987 7937,'0'0,"0"25,0-25,-25 0,0 25,25-25,-24 25,-26 0,0 0,1 24,-1-24,-24 25,-1 24,1 0,-25-24,-25 49,0-24,0 49,-25-25,-25 0,-24 25,-1 25,-24-25,0 25,0 0,-25 24,0 1,0 0,-1 24,1-24,0-1,0 26,25-26,-25 26,25-26,24 1,1 0,24-1,1-24,24 0,0 0,25-25,25 25,0-25,24-25,1 0,-26-25,51 1,-26-1,51-24,-26-25,25 0,50-50</inkml:trace>
  <inkml:trace contextRef="#ctx0" brushRef="#br0" timeOffset="126197.218">8111 7913,'0'0,"0"0,25 0,-25 0,25 0,0 0,-1 24,26 1,0 0,-1 0,1 25,24-1,1 1,-1-1,25 26,0-1,25 1,-24-1,49 0,-1 26,1-26,0 25,25-24,24-1,-24 1,24 24,-24-25,24 1,1 24,-26-25,1 25,0-24,-26 24,1-25,0 1,0 24,-25 0,-25-24,0-1,-24 1,-1 24,1-50,-26 26,-24-1,25-24,-26 24,1-24,0-1,-25-24,0 25,0-25,0-1,0 26,-25-25,25 0,-25-1,25 1,-24-25,24 25,0 0,-25 25,25-26,0 1,0 25,0-25,0 49,25-49,-25 49,0 1,0-1,0 0,0 26,0-1,0 0,0 25,0 0,-25-25,25 25,0 0,-25 0,25 25,0-50,0 25,0-24,0-1,0 0,0-24,0-1,0 0,0 1,0-26,0 26,25-26,-50-24,25 0,0 0,0 0,0-1,-25-24,25 25,-25-25,1 0,-26 0,25 0,-24 0,-1 0,0-25,-24 25,0 0,-1 0,-24 0,0-24,-1 24,1 0,-25 0,0 0,0 24,-25-24,0 0,1 0,-51 25,1-25,-1 0</inkml:trace>
  <inkml:trace contextRef="#ctx0" brushRef="#br0" timeOffset="126831.2543">1885 12700,'-25'25,"25"24,-24-24,-1 25,-25 24,25-24,-24 49,-1-25,0 26,-24-26,24 25,-24 1,24-26,1 25,-1-24,25-1,1-24,-1-1,25 26,0-26,25-24,-1 25,26-1,24 26,1-51,-1 51,25-25,1-1,-26 1,25 24,1-49,-1 25,-25-1,-24-24</inkml:trace>
</inkml:ink>
</file>

<file path=ppt/ink/ink5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42:40.020"/>
    </inkml:context>
    <inkml:brush xml:id="br0">
      <inkml:brushProperty name="width" value="0.05292" units="cm"/>
      <inkml:brushProperty name="height" value="0.05292" units="cm"/>
      <inkml:brushProperty name="color" value="#FF0000"/>
    </inkml:brush>
  </inkml:definitions>
  <inkml:trace contextRef="#ctx0" brushRef="#br0">11683 6697,'-25'0,"25"0,-25 0,25 0,-24 0,24 0,-25 0,25-25,-25 25,0 0,0 25,1-25,-26 0,25 0,0 25,1 0,-26-25,25 25,-24-1,24 26,-25-25,25 0,0 24,1 1,-26 0,50-1,-25 26,0-26,1 26,24-1,-25-24,25 24,0-24,25-1,-25 26,0-26,24 1,1 24,0-49,0 25,24-1,-24 1,25-25,0 24,-1-24,1 0,-1 0,26-25,-26 25,26-25,-1 0,-24 0,24-25,-24 25,-1 0,26-25,-26 0,1-24,0 24,-1-25,1 0,-25 1,24-1,-24-24,0-1,0 1,-25 0,0-1,0 1,-25 24,0-24,0-1,1 51,-1-26,-25 0,0 26,26-26,-26 25,0 0,1 1,-26 24,26-25,-1 0,1 25,-1 0,0 0,26-25,-1 25,0 0,0 0,25 0,0 0,0 0,25 25,0-25,-25 25</inkml:trace>
  <inkml:trace contextRef="#ctx0" brushRef="#br0" timeOffset="3032.1734">10567 7020,'0'0,"0"0,0 0,0 0,0 0,0 0,0 0,25 25,-25-25,24 0,1 0,0 24,-25-24,25 0,0 25,-25-25,24 25,-24-25,0 25,25-25,-25 25,0-1,0-24,0 25,0 0,0 0,-25 0,25-1,0 1,0 0,-24 0,-1 0,25 24,-25-24,25 0,-25 0,0-1,25 1,-24 0,24 0,0 0,0-25,-25 24,25-24,0 25,0-25,0 25,0-25,0 0,0 0,0 25,0-25,0 0,0 0,0 0,0 0,0 0,0-25,0 25,0-25,0 0</inkml:trace>
  <inkml:trace contextRef="#ctx0" brushRef="#br0" timeOffset="3588.2052">10517 6921,'0'0,"0"0,0 0,0 0,0 0,0 0,0 0,0 0,0 0,0 0,0 24,0-24,0 0,0 0,0 0,0 0,0 25,0 0,0 0,0 0,0-1,0 26,0 0,0-1,0 1,0-1,0 1,0-25,0 24,0-24,0 0,0 0,0-25,0 25,0-25,0 0,0-25,0 25</inkml:trace>
  <inkml:trace contextRef="#ctx0" brushRef="#br0" timeOffset="9124.5218">12452 8086,'0'0,"0"0,0 0,0 0,0 0,25-24,-25 48,49-24,-24 25,25-25,24 25,1 0,24 24,-25 1,50 24,-25-24,1 24,-1-24,25 24,-50 1,26-26,-26 26,-24-26,-1-24,1 0,-25 25,-1-26,1-24,0 25,-25-25,0 0,0 25,0-25,0 0,25-25,-25 25,0 0,0-25,0 1,25-1</inkml:trace>
  <inkml:trace contextRef="#ctx0" brushRef="#br0" timeOffset="9502.5435">13940 8607,'-25'0,"25"0,0 0,0 25,-24-25,24 25,24 0,-24-1,0 1,25 0,0 25,0-26,0 1,24 25,-49-25,25 24,-25-24,0 0,0 25,-25-26,0 1,1 0,-26 25,25-26,-24 1,-1 0,25 0,0-25,1-25,-1 0,25 0</inkml:trace>
  <inkml:trace contextRef="#ctx0" brushRef="#br0" timeOffset="10084.5767">13444 7640,'25'0,"0"-25,0 0,-1 0,1-24,25 24,-25 0,-1 0,1 1,0-1,-25 0,0 25,25 0,-25 25,-25 0,25 24,0 1,-25-1,0 1,25 24,-24-24,-1 24,25-49,0 50,-25-51,25 26,0-50,0 25</inkml:trace>
  <inkml:trace contextRef="#ctx0" brushRef="#br0" timeOffset="10303.5893">13370 7987,'0'0,"0"0,25 0,-1 0,1 0,0 0,25 0,-26 0,1 0,25 0,-25 0,24 0,-24-25,0 25,0 0,-1 0,1-25</inkml:trace>
  <inkml:trace contextRef="#ctx0" brushRef="#br0" timeOffset="11015.63">10840 8037,'0'0,"0"0,0 0,0 0,-25 0,25 25,-25-25,0 0,0 24,-24 1,-1 0,1 0,-1 0,-24 24,-1 1,1-1,-1 26,-24-26,25 1,-1 24,1-24,24 0,-24-26,49 1,0 25,0-50,1 25,24-25,0 0,0 0,0 0,0 0,0 0,0-25,0 25,0 0,0-25,-25 0</inkml:trace>
  <inkml:trace contextRef="#ctx0" brushRef="#br0" timeOffset="11292.6459">9699 8508,'0'0,"0"0,-25 25,0 0,25-1,-25 1,0 25,1-1,-26-24,25 25,0-1,25-24,0 25,25-25,0 24,25-24,-26-25,26 0,0 0,-1 0,1 0,-1 0,1-25,-25 0,0-24</inkml:trace>
  <inkml:trace contextRef="#ctx0" brushRef="#br0" timeOffset="11767.673">9699 7590,'-25'0,"0"25,0 0,0 0,1 24,-1 1,0-1,25 1,0 24,25-24,0 0,24-25,-24-1,49-24,-24 0,0-24,-1-1,1-25,-25 25,-1-49,-24 24,-24 1,24-1,-50 25,0 0,1 25,-1 0,-24 50,24-25</inkml:trace>
  <inkml:trace contextRef="#ctx0" brushRef="#br0" timeOffset="12883.7369">8830 9103,'-24'-24,"-1"-1,25 0,-25 0,0 0,-24 25,-1 25,0-25,1 50,-1 24,-24-24,24 49,1 0,-1 0,50 25,-25-24,50-1,0 0,24-25,1-24,49 0,-24-25,24-1,0-48,0-1,0 0,1-50,-26 26,1-50,-26 24,1-24,-25 0,-25 0,-25-1,-25 26,1 0,-26 24,1 0,-1 26,1-1,-1 50,26-25,24 0</inkml:trace>
  <inkml:trace contextRef="#ctx0" brushRef="#br0" timeOffset="13712.7843">15007 9079,'0'-25,"-25"0,25 0,-25 25,0 0,1 0,-1 0,-25 0,1 50,-26-25,26 49,-26-24,26 49,-1-25,0 25,1 1,49-1,0 25,25-50,-1 25,51-24,24-1,0-24,0 0,25-26,25 1,-25-25,25-25,-25 1,0-26,-25 0,1-24,-51-1,1-49,-25 25,-1 0,-48-25,-1 0,-25 25,-24 0,-25 24,-1 26,1-1,-25 25,25 0,-25 25,49 0,1 0,0 25,24-25</inkml:trace>
  <inkml:trace contextRef="#ctx0" brushRef="#br0" timeOffset="15606.8926">7962 9971,'0'0,"0"0,0 0,0 0,0 0,0 0,0 0,0 0,-25 0,25 0,-24 0,24 0,-25 0,0 0,-25 0,1 25,-26 0,1 0,0 0,-26 24,1-24,-25 0,25 25,0-26,24 1,-24 0,25 0,24-25,25 25,-24-25,24 0,0 0,25 0,0 0,0 0,-25 0,25 0,-25-25,50 25,-50-25,25 0,0 0,0 1</inkml:trace>
  <inkml:trace contextRef="#ctx0" brushRef="#br0" timeOffset="15875.908">6623 10046,'0'0,"0"25,0-25,-25 25,0-1,-24 1,-1 25,-24-1,24 1,-24 0,24 24,0-24,26-1,-1 1,50-25,-1 24,26-49,24 0,1 25,-1-50,25 25,-24-25,-1 1,1-1,-26 0</inkml:trace>
  <inkml:trace contextRef="#ctx0" brushRef="#br0" timeOffset="16677.9539">9302 10145,'0'25,"25"0,-25 0,24-25,1 24,25 1,-1 0,26 0,-1-25,25 25,1-1,-1-24,0 25,0-25,1 25,-26 0,-24-25,-1 25,1-25,-25 0,-1 0,-24 0,0 0,-24-25,-1 25,25-25,-50 0</inkml:trace>
  <inkml:trace contextRef="#ctx0" brushRef="#br0" timeOffset="16930.9683">10220 10195,'0'0,"-25"-25,0 25,25 0,0 0,0 0,50 25,-26-25,26 25,0-1,-1 1,1 25,-1-50,-24 49,0-24,0 0,-50 25,-25-26,1 1,-1 0,-24 0,24 24,-24-49,49 25,-25 0,26-25</inkml:trace>
  <inkml:trace contextRef="#ctx0" brushRef="#br0" timeOffset="17909.0243">5779 10864,'-49'-24,"24"24,-25-25,26 25,-51 0,26 0,-1 0,-24 25,24-1,-24 1,24 25,0-1,1 26,-1-1,1 1,24-1,25 25,0 1,25-26,-1 0,26 1,24-1,1-24,-1-25,25-1,1 1,24-25,-25-25,0 1,0-26,1 0,-26 1,0-26,-24 1,-25-25,0 0,-25-1,-25 1,25 25,-50-26,1 51,-1-26,0 26,1 24,-1 0,1 0,-1 25,25 0,0 0,0-24,25-1</inkml:trace>
  <inkml:trace contextRef="#ctx0" brushRef="#br0" timeOffset="18401.0524">6871 9401,'-25'25,"0"0,0-1,1 1,24 25,-25-1,25-24,0 25,0-1,25-24,-1 0,1-25,25 25,0-50,-1 0,1 0,-1 1,-24-26,0 25,-25-24,0-1,0 25,-25 0,0 1,-24-1,24 0,-25 25,1 0,24 25,25-25</inkml:trace>
  <inkml:trace contextRef="#ctx0" brushRef="#br0" timeOffset="19347.1064">9773 9847,'0'0,"0"0,0 0,0-24,25-1,-25 25,25-25,-25 25,24-25,1 0,-25 25,0 0,25-24,-25 24,0 0,0 24,-25-24,25 25,0 0,0 0,-25 0,25 24,0-24,0 25,-24-50,24 24,0-24,0 25</inkml:trace>
  <inkml:trace contextRef="#ctx0" brushRef="#br0" timeOffset="19567.1188">9748 9996,'0'0,"-25"0,25 0,0 0,0 0,25 0,-25 0,0 0,0 0,25 0,-25 0,25 0,0 0,-1 0,1 0,25-25,-25 25,-1 0,1 0</inkml:trace>
  <inkml:trace contextRef="#ctx0" brushRef="#br0" timeOffset="20338.1632">10840 10889,'0'-25,"0"25,-25-24,0-1,25 25,-50-25,26 0,-1 25,-25-25,25 50,-24-25,-1 25,25 25,1-1,-1 1,0 24,0 1,25-1,25 25,0-24,24-1,-24 1,50-26,-1 1,0-25,1-1,-26-24,51 0,-51-24,26-1,-26-50,1 1,0 0,-26-26,-24 1,0 0,-24 0,-1 24,-25 1,25 24,-24 1,-1-1,0 50,1-25,24 25,0-25,50 25</inkml:trace>
  <inkml:trace contextRef="#ctx0" brushRef="#br0" timeOffset="21234.2144">14387 10096,'0'0,"0"0,0 0,0 0,0 0,0 0,0 0,0 0,-25 0,25 0,-25 0,0 0,0 24,1-24,-26 25,25-25,-24 25,24 25,-25-26,1 1,24 25,0-25,-25-1,50 1,-24 0,-1-25,25 25,0-25,0 0,0 0,25-25,-25 0,0 25</inkml:trace>
  <inkml:trace contextRef="#ctx0" brushRef="#br0" timeOffset="21514.2304">13915 10195,'-24'25,"24"-25,0 0,-25 0,25 24,-25-24,0 25,0 0,-24 0,49-25,-25 25,0-1,0 1,25 25,0-25,25-1,0-24,-25 25,25-25,0 0,-1 25,1-25,0 0,0-25,0 25</inkml:trace>
  <inkml:trace contextRef="#ctx0" brushRef="#br0" timeOffset="21956.2558">13841 9699,'-25'24,"0"-24,25 25,-49-25,49 25,-25 0,0 0,0 24,25-24,0 25,0-26,25 1,0 0,25 0,-26-25,26 0,0-25,-26 25,1-25,0 0,-25 1,0-1,0 0,-25 0,0 0,1 25</inkml:trace>
  <inkml:trace contextRef="#ctx0" brushRef="#br0" timeOffset="22533.2888">14064 11013,'0'-25,"-25"1,1-1,-1 0,0 0,-25 25,1 0,-1 25,1 0,-1 0,25 49,-24 0,24 1,25-1,0 1,25 24,-1-49,26 24,0-24,24-26,0 1,1 0,-1-50,1 0,-1 1,-24-26,24 0,-49-24,0 0,0-1,-25-24,-25 24,25 1,-25 24,-25 26,1-26,24 25,0 0,25 1,0-1,25 25</inkml:trace>
  <inkml:trace contextRef="#ctx0" brushRef="#br0" timeOffset="23455.3415">16272 9699,'0'-25,"0"25,0-25,0 25,-25 0,25 0,0 0,25 0,24 25,1 0,25-25,24 24,0 1,50-25,0 25,-1-25,26 25,0-25,-1 0,1 0,0 25,-26-25,-24 0,25 0,-50 0,1 0,-26 0,1 0,-51 0,26 0,-50 0,0 0,0 0,0 0,-25 0,0 0,25 0,-49 0,49 0,-25-25,25 25,0-25,0 25,-25-25,0 25,25-25,-24 1,-1-1,25 0,-25 25,0-25,25 25,-25 0,25 0,0 0,0 25,25-25,0 25,0 0,24-1,1-24,0 25,-1 0,-24 0,25 0,-50-25,0 24,-25 1,-25 0,25 0,-24 0,24-25,-25 24,26-24,24 25,-25-25</inkml:trace>
  <inkml:trace contextRef="#ctx0" brushRef="#br0" timeOffset="24110.3789">19025 10492,'25'-24,"-25"-26,25 50,-50-50,25 26,-25-1,25 25,-25 0,-24 0,24 0,-25 49,26 1,-26 24,0-24,50 49,-24 0,24-24,24 24,1-25,25 26,24-51,1 26,-1-26,0-24,26 0,-26-25,0 0,1-25,-1-24,-24-1,0-25,-26 1,1-25,-25-25,-25 49,1-24,-26 0,-25 49,1-24,0 24,-1 1,1 49,-1-25,26 0,-26 0,51 25,24-24,0-1</inkml:trace>
  <inkml:trace contextRef="#ctx0" brushRef="#br0" timeOffset="24893.4238">17636 9351,'0'0,"-25"0,25 0,0-24,25 24,0 0,0-25,0 0,-1 0,1-24,25 24,-25 0,-25 25,24-25,1 0,-25 25,0 0,0 25,0 0,-25-25,25 50,-24-26,-1 26,25 0,-25-26,25 51,-25-50,25-1,-25 1,25 0,-24 0</inkml:trace>
  <inkml:trace contextRef="#ctx0" brushRef="#br0" timeOffset="25181.4402">17611 9550,'0'0,"0"0,0 0,0 0,0 0,25 0,0 0,0 0,0-25,-1 25,1 0,25 0,-25 0,24 0,-24 0,0-25,0 25,-1 25,-24-25,0 0,0 0,0 0,0 0,0 0,0 25</inkml:trace>
  <inkml:trace contextRef="#ctx0" brushRef="#br0" timeOffset="27916.5967">4688 12055,'0'0,"0"0,0 25,0-25,-25 0,25 25,-25-25,1 24,-26 1,0 0,1 25,-26-1,-24-24,25 50,-1-26,-24-24,50 0,-26 24,1-24,49-25,-25 0,50 25,-24-50,24 0,0 1,24-1,-24 0</inkml:trace>
  <inkml:trace contextRef="#ctx0" brushRef="#br0" timeOffset="28140.6094">3746 12303,'-25'0,"0"50,0-1,0-24,-24 0,24 25,0-1,0 1,25-25,-25-1,50 26,0-25,25 0,-1-1,1-24,24 0,1-24,-1 24,1-50</inkml:trace>
  <inkml:trace contextRef="#ctx0" brushRef="#br0" timeOffset="28586.635">5953 12105,'0'0,"25"0,-25 24,25-24,-25 25,25 0,-1 0,1 25,25-26,-1 26,1-25,0 0,-1 24,1-49,-1 25,1-25,-25 0,0 0,-1 0,1-25,-25 25</inkml:trace>
  <inkml:trace contextRef="#ctx0" brushRef="#br0" timeOffset="28900.653">6623 12204,'0'-25,"0"25,0 0,0 0,0 0,0 25,0 0,25 0,-25-1,24 1,1 0,25 0,-25 0,24-1,-24 1,0 0,-25-25,0 25,0 0,-50-25,25 24,-24 1,-1-25,1 25,-1 0,25-25,-24 0,24 25,0-25,25 0,0 0</inkml:trace>
  <inkml:trace contextRef="#ctx0" brushRef="#br0" timeOffset="33545.9187">3175 12998,'0'0,"0"0,0 0,0 0,-25-25,25 25,0-25,-25 0,25 0,-24 1,-1-1,25 0,-50 0,25 0,-24 25,-1 0,1-24,-1 24,-24 24,24-24,-25 50,1 0,0-1,49 26,-25-1,1 25,24-24,25 24,25-25,-1 1,26-1,24-24,1-1,24 1,25-25,-25-25,1 0,-1-25,0-25,-25 1,1-1,-26-24,-49-1,25 1,-50 0,-24 24,-1 0,-49-24,25 49,-1 0,1 25,24-25,50 25</inkml:trace>
  <inkml:trace contextRef="#ctx0" brushRef="#br0" timeOffset="36040.0608">7218 13122,'0'0,"0"-25,0 25,0-25,0 0,-25 0,25 25,-24-24,-26 24,25 0,0 24,-24 26,-1-25,25 49,1 1,24-1,0 1,24-1,26 0,0-24,24-25,25-25,-24 0,24-25,0-25,-25 1,-24-26,-25 1,0-25,-25 24,-25 1,-25-1,1 1,-26 49,1-24,-1 24,26 0,-26 25,26 0,49 0,0 0,25 0</inkml:trace>
  <inkml:trace contextRef="#ctx0" brushRef="#br0" timeOffset="36617.0943">10492 11460,'0'-25,"0"25,0 0,-24 0,-1 0,0 0,0 50,-24-26,-1 26,-24 0,-1 24,1 0,-1 1,1-1,-1-24,1 24,24-49,26 25,-26-50,25 0,25 0,0-25</inkml:trace>
  <inkml:trace contextRef="#ctx0" brushRef="#br0" timeOffset="36836.1069">9699 11807,'0'0,"0"0,0 0,0 25,-25 0,0 24,0 1,-24-25,24 24,0 1,0-1,0-24,25 25,25-25,0 0,25-25,24 24,-24-48,49 24,-25-25,25 0,1-25</inkml:trace>
  <inkml:trace contextRef="#ctx0" brushRef="#br0" timeOffset="37347.136">11162 11782,'25'0,"0"0,-25 0,25 25,-1 0,1 0,25 24,-1-24,1 0,0 0,-1-1,1 1,-1 0,-24-25,0 25,-25-50,0 25,-25-25,25 25,-25-25,1 1,-1-1,25 25,-25 0,25 0,25 0,-25 0,25 0,24 25,-24-1,25 1,-26 25,-24-25,25-1,-50-24,25 25,-49 0,-1 0,1 0,24-25,-25 25,-24-25,24 24,1 1</inkml:trace>
  <inkml:trace contextRef="#ctx0" brushRef="#br0" timeOffset="37838.1642">9699 12948,'-50'-50,"0"26,1-1,-26 0,1 25,0 0,-1 25,1 24,24 1,1 24,49 1,0-1,0 1,49-1,26 1,-1-26,25-24,0 0,25-25,-24-25,24 0,-25-24,-50-1,1 0,-25-24,-25 24,0-24,-50 49,25-25,-24 26,24-1,0 25,25 0,25 0,25 25</inkml:trace>
  <inkml:trace contextRef="#ctx0" brushRef="#br0" timeOffset="38258.1882">11881 12849,'0'0,"0"0,0 25,-24-25,-1 24,-25 1,25 25,1-1,-1 26,-25-1,50 1,0-1,25 1,25-26,-1 26,26-51,-1 1,0-25,1 0,24-25,-49-24,-1-26,1 26,-50-50,0 24,-25-24,0 24,-24-24,-26 25,26 24,-1 1,0 24,50-25,0 25</inkml:trace>
  <inkml:trace contextRef="#ctx0" brushRef="#br0" timeOffset="38629.2092">14139 11881,'0'-24,"24"-1,-24 25,0 0,-24 0,24 0,-50 25,25 24,-24-24,-1 25,0-1,1 26,24-26,-25 1,1-25,24 0,25-1</inkml:trace>
  <inkml:trace contextRef="#ctx0" brushRef="#br0" timeOffset="38861.2215">13692 12105,'0'0,"0"0,0 24,0 1,0 0,-25 0,25 0,0 24,0-24,-24 0,24 25,24-26,-24-24,50 25,-25-25,24 0,1 0,0-25,-26 1,26-1,0 25,-50-25</inkml:trace>
  <inkml:trace contextRef="#ctx0" brushRef="#br0" timeOffset="39894.2818">13717 12948,'0'-25,"0"25,-25 0,25 0,-25-25,25 25,0 0,0 0,0 0,-24 0,24 0,0 25,0-25,0 0,-25 0,25 0,0 0,0 0,0 0,0 0,0 0,0 0,0 0,0 0,0 0,0 0,0 0,0 0,0 0,0 0,0 0,0 0,0 0,0 0,0 0,0 0,0 0,0 0,0 0,0 0,0 0,0 0,0 0,0 0,0 0,0 0,0 0,0 0,0 0,0 0,0 0,0 0,0 0,0 0,0 0,0 0,0 0,0 0,0 0,0 0,0 0,0 0,0 0,0 0,0 0,0 0,0 0,-25 0,25 0,-25 25,25-25,-25 0,1 25,-1 0,0 24,0-24,25 25,-25-1,25 26,0-26,25 1,-25 24,50-24,-25-25,24 24,26-24,-1-25,-24 0,24-25,0 1,-24-26,0 0,-1 1,-24-1,0-24,-25-1,-25 26,0-1,-24 0,-1 1,0 49,1-25,24 25,-25-25,50 25,0-25,25 1</inkml:trace>
  <inkml:trace contextRef="#ctx0" brushRef="#br0" timeOffset="40262.3028">14585 11807,'25'-25,"0"25,0 25,24 0,-24 24,25 1,-1 0,1 24,24 0,1-24,-1 25,0-26,1 1,-1-1,-24-24,24 0,-49-25,0 0,0 0,0-25,-25 0,-25 1</inkml:trace>
  <inkml:trace contextRef="#ctx0" brushRef="#br0" timeOffset="40528.318">15503 12154,'0'0,"0"0,0 0,0 0,0 0,0 25,0 0,25 25,0-26,-1 26,1 0,0-1,0-24,0 25,-25-26,-25 26,0-50,-25 25,1-25,-1 25,1-25,-1 24,0-24,25 25</inkml:trace>
  <inkml:trace contextRef="#ctx0" brushRef="#br0" timeOffset="41047.3477">15751 13097,'0'0,"25"-25,-25 0,0 0,0 25,0-24,-25-1,0 25,0-25,1 25,-26 25,25-25,0 49,-24-24,-1 25,25-1,25 26,-24-25,48 24,-24 0,25-24,25 0,-1-1,26-24,-26-25,26 0,-1 0,-24-25,24-24,-49-1,0 0,0-24,-50 0,25-1,-25 1,0 24,0 0,1 1,-1-1,25 1,25 24</inkml:trace>
  <inkml:trace contextRef="#ctx0" brushRef="#br0" timeOffset="41573.3778">19149 11782,'0'-25,"-25"25,25 0,0-24,0 24,0-25,0 25,-24 0,24 0,0 0,-25 0,0 25,-25-1,1 26,-1 0,1 24,-26-24,26 24,-1 0,0 1,1-1,-1-24,25 0,0-1,1-49,-1 25,25-25</inkml:trace>
  <inkml:trace contextRef="#ctx0" brushRef="#br0" timeOffset="41806.3909">18405 12303,'0'0,"0"0,0 0,-25 0,0 25,25 0,-24 24,-1-24,0 0,0 0,0 0,25-1,0 1,0-25,50 0,-25 0,24 0,1 0,0 0,-1-25,1 25,0-24,-26 24</inkml:trace>
  <inkml:trace contextRef="#ctx0" brushRef="#br0" timeOffset="42294.4191">18355 12948,'0'-25,"-24"0,-1 1,0-1,-25 0,26 25,-26 0,0 25,1 24,-1-24,25 50,1-1,24 0,24 1,1-1,25 1,24-26,1-49,-1 25,25-25,-24-25,-1 1,-24-26,-1 0,-24-24,-25-1,0 26,-25-26,1 26,-1-26,0 26,0-1,25 25,25-24</inkml:trace>
  <inkml:trace contextRef="#ctx0" brushRef="#br0" timeOffset="42740.4446">19893 11559,'0'25,"25"0,0 24,0-24,24 25,1-1,24 1,-24-1,24 1,1 0,-26-1,26 1,-50-1,24-24,1 0,-1 0,-24-25,25 0,-25-25,0 25</inkml:trace>
  <inkml:trace contextRef="#ctx0" brushRef="#br0" timeOffset="43020.4606">20861 11956,'0'0,"-25"0,25 0,0 0,25 0,0 25,-1-1,1 26,0-25,25 0,-26-1,1 1,-25 0,0 0,-25 0,1 0,-26-25,0 24,-24 1,49-25,-49 0,49 25,-25-25,50 25</inkml:trace>
  <inkml:trace contextRef="#ctx0" brushRef="#br0" timeOffset="43572.4922">21208 12824,'0'-50,"25"26,-25-1,25 0,-25 0,-25 0,0 1,0 24,-24 24,24 1,-25 50,1-26,24 26,0 24,0 0,50 0,0-24,0 24,24-25,26-49,-1 25,0-50,26-25,-26 0,0-24,-24-26,0-24,-1 0,-49 24,0-24,0 25,-49-1,-1 26,-24-1,24 25,-24 25,-1 0,26 0,-1 0,25 0</inkml:trace>
  <inkml:trace contextRef="#ctx0" brushRef="#br0" timeOffset="44484.5443">3671 11807,'0'-25,"0"25,-25 0,25 0,-49 0,24 0,0 25,-25 0,50 24,-24 1,48-25,-24 24,50 1,24-25,1-25,24 0,0-25,-24 0,-1 0,1-24,-51 24,-48-25,-1 1,-25 24,-49 0,25 25,-26-25,51 50,-26-50,50 50</inkml:trace>
  <inkml:trace contextRef="#ctx0" brushRef="#br0" timeOffset="44864.566">6648 11633,'0'25,"0"25,0-1,0-24,-25 0,25 25,-25-1,25-24,0 0</inkml:trace>
  <inkml:trace contextRef="#ctx0" brushRef="#br0" timeOffset="45441.5989">9599 11435,'-24'0,"-1"0,0 0,-25 25,1 0,24-1,-25 1,26 25,-1-1,25-24,25 25,-1-25,26-1,0-24,24 0,-24 0,-1-24,-24-1,25 0,-50 0,0-24,0 24,-25 0,25 25,0-25</inkml:trace>
  <inkml:trace contextRef="#ctx0" brushRef="#br0" timeOffset="45730.6156">11658 11361,'0'-25,"0"25,0 25,0-1,0 26,0-25,0 24,0 1,0 0,0-1,0-24</inkml:trace>
  <inkml:trace contextRef="#ctx0" brushRef="#br0" timeOffset="46246.6449">13643 11906,'-25'-25,"0"1,0 24,-24 0,24-25,0 50,0-25,0 24,1 1,-1 25,0-25,25-1,0 26,25-25,0 0,24-1,-24-24,25 0,-1-24,-24-1,0 0,-25 0,25-24,-25 24,-25 25,25-25,0 0,0 0,0 1</inkml:trace>
  <inkml:trace contextRef="#ctx0" brushRef="#br0" timeOffset="46530.6608">15354 11782,'0'0,"0"0,-25 0,25 0,0 25,-25 0,25 24,0-24,0 25,0-25,0-1</inkml:trace>
  <inkml:trace contextRef="#ctx0" brushRef="#br0" timeOffset="47061.6905">18355 11857,'0'0,"25"0,-25 0,-25 24,1 1,24 0,-50 0,50 0,-50-1,50 1,0 25,0-25,0-1,25-24,25 25,-25-25,24-25,-24 25,0-49,0 24,-25-25,0 26,0-1,-25-25,0 25,0 1,0-1,25 0</inkml:trace>
  <inkml:trace contextRef="#ctx0" brushRef="#br0" timeOffset="47475.7152">20563 11559,'0'0,"0"-25,0 25,0 25,0 0,-25 0,25-1,0 1,0 25,0-1,-25 1,25 0,-24-26,24 26</inkml:trace>
  <inkml:trace contextRef="#ctx0" brushRef="#br0" timeOffset="74834.2801">14064 12799,'0'0,"0"0,-25-25,25 25,0 0,0 0,0 0,0 0,0 0,0 0,0 0,0 0,0 0,0 0,0 0,0 0,-24 0,24 0,0 25,0-25,0 0,0 0,0 0,0 0,0 0,0 0,0 0,0 0,0 0,0 0,0 0,0 0,0 0,0 25,0-25,0 0,0 0,0 0,0 0,0 0,0 0,0 0,0 0,0 0,0 25,0-25,0 0,0 0,0 0,0 0,0 0,0 0,0 0,0 0,0 0,0 0,0 0,0 0,0 0,0 0,0 0,0 0,0 0,0 0,0 0,0 0,0 0,0 0,24 0</inkml:trace>
  <inkml:trace contextRef="#ctx0" brushRef="#br0" timeOffset="76413.3705">14238 12824,'0'0,"-25"-25,25 0,-25 25,25-24,-25-1,25 0,-24 0,-1 25,0-25,25 1,-25 24,0-25,1 25,-1 0,0-25,0 25,0 0,-24-25,24 25,0 0,0 0,-24 0,24 0,0 0,0 0,1 0,-1 0,-25 0,25 25,-24-25,24 25,-25-25,26 25,-26-1,25 1,0 25,1-25,-1 24,25 1,-25 24,25-24,0 24,0-24,0 24,0-24,25 24,-25-24,25 24,-25-24,24 24,1-24,0 0,0 24,0-24,24-26,1 26,-25-25,24 0,1-1,-1-24,1 0,0 0,-1 0,26-24,-26-1,26-25,-26 25,26-24,-26-26,1 26,-1-1,1-24,-25-1,0 26,-25-26,0 26,0-1,-25 0,0 1,0 24,-24-25,-1 26,25-1,-24 0,-1 25,0-25,26 25,-1 0,25 0,25-49,-1 49</inkml:trace>
  <inkml:trace contextRef="#ctx0" brushRef="#br0" timeOffset="77243.4168">15949 12725,'0'-25,"-24"25,24-25,-25 25,25-25,-50 1,25 24,1 0,-26 0,0 0,1 0,-1 0,1 24,-1 1,0 0,1 0,-1 24,0-24,1 50,-1-26,25 26,1-1,-1 0,25 1,0-1,0 1,49-1,-24 1,25-1,-1-24,1-1,25 1,-26-25,26-1,-1 1,0 0,-24-25,24 0,-24-25,0 0,24 1,-24-1,-26-50,26 26,-25-26,24 1,-24-25,-25 24,25-24,-25 25,0-1,-25-24,25 49,-25-24,1 24,-1 1,-25 24,25 0,-24 0,24 1,0 24,-24-25,24 50,0-50,0 25,25 0,25 0</inkml:trace>
  <inkml:trace contextRef="#ctx0" brushRef="#br0" timeOffset="78049.4641">18604 12700,'0'-25,"-25"-24,25 24,-50 25,50-25,-50 0,26 0,-26 25,0-24,-24 24,24 0,-24 0,0 0,24 24,-24 1,-1 0,26 25,-1-1,0 26,26-1,-1 25,0 0,25 1,25 24,0-25,-1-25,1 26,25-1,-25-25,24 1,1-26,24 1,1-1,-1-49,0 25,26-50,-26 1,25-1,1-50,-1 26,0-26,-25-24,-24 0,0 25,-1-50,-24 24,0 26,-25-25,-25-1,-25 26,1 24,-1 1,1-1,-51 25,51 1,-26 24,1-25,24 25,1 0,49 0,-25 0,50 0</inkml:trace>
  <inkml:trace contextRef="#ctx0" brushRef="#br0" timeOffset="79000.5184">21481 12452,'-25'0,"25"-25,-25-24,0 24,25 0,-24 0,-26 0,25-24,0 24,1-25,-26 25,0 25,1-24,24 24,-25 24,1 1,-1 0,1 25,-26 24,26-24,-1 49,0-25,25 26,-24-1,49 0,-25 0,25 0,0-24,25 24,0 0,-1-24,26-1,-25 1,49-1,-24-49,0 24,24 1,0-25,-24 0,24-25,1 0,-26 0,26-25,-1 0,1-25,-1 1,-24-1,-1-49,26 25,-26-26,-24 1,0-25,0 25,-25 0,0-1,0 1,-25 25,0-1,0 1,-24 24,-1 1,0 24,1 0,-1 25,1-25,24 25,0 0,-25 0,50 25,-24-25,24 0,0 0,0 25,0-25,0 25</inkml:trace>
  <inkml:trace contextRef="#ctx0" brushRef="#br0" timeOffset="79992.5753">13742 14362,'0'25,"0"-25,25 25,-25-25,0 0,0 24,0 26,-25 0,50-1,-25 1,0-1,0 26,0-26,24 26,-24-26,0 26,25-50,-25-1,25 26,-25-50,0 0,0 0,0-25,0 0</inkml:trace>
  <inkml:trace contextRef="#ctx0" brushRef="#br0" timeOffset="80280.5917">13990 14387,'25'25,"-25"-25,0 24,0 26,0 0,0-1,0 1,0 24,0 1,0 24,24-25,-24 25,0-24,0-1,25-24,-25-1,0-24,0 0,0-25,0 0,0-50,0 1</inkml:trace>
  <inkml:trace contextRef="#ctx0" brushRef="#br0" timeOffset="80892.6267">13841 14412,'0'0,"0"0,0-25,0 25,-25 0,0 0,25 0,-24 25,-1-25,0 0,25 24,-25 26,0-25,1 24,-1-24,0 0,0 25,0-26,1 1,24 0,0-25,0 0,0 0,0 0,24 0,1-25,-25-24,50-1,-25 25,-1-24,1-26,0 26,0-26,0 25,-1 1,1-1,-25 1,25 24,-25 0,25 25,-25 0,25 0,-1 0,1 25,0 0,0-1,24 1,-24 25,0-25,25 24,-1 1,-49 0,25-26,0 1,0 0,-25 0,24 0,-24-25,0 24,-24-24</inkml:trace>
  <inkml:trace contextRef="#ctx0" brushRef="#br0" timeOffset="81378.6545">13841 15726,'25'0,"0"0,-25-25,24 1,26 24,-25-25,0 25,-1 0,1 0,0 25,-25 24,0-24,0 49,-25 1,0-26,1 26,-26-1,25 1,0-26,1 1,-1-25,0-1,25-24</inkml:trace>
  <inkml:trace contextRef="#ctx0" brushRef="#br0" timeOffset="81546.6642">13940 16545,'25'25,"-25"-1,0 1,0-25,25 0,-25 0,0 0</inkml:trace>
  <inkml:trace contextRef="#ctx0" brushRef="#br0" timeOffset="124054.0954">1712 14932,'0'25,"0"-25,-25 0,25 0,0 0,0 0,0 0,0 0,0 0,0 0,0 0,0 0,0 0,0 0,0 0,0 0,0 0,0 0,0 0,25 25,-25-25,0-25,24 25,-24 0,25 0,0 0,0 0,24-25,-24 25,0 0,25 0,-1-24,1 24,-1-25,26 25,-26 0,26 0,-1 0,1-25,24 25,-25 0,26 0,-26-25,50 25,-25 0,0 0,25-25,0 25,-24 0,24-24,0 24,0-25,0 25,0 0,0-25,0 25,25 0,-25 0,0 0,0-25,25 25,-1-25,-24 25,25-24,-25 24,25-25,-25 25,25-25,0 25,-25-25,25 25,-1 0,-24-25,25 25,-25 0,25-24,-25 24,25 0,-25 0,0-25,0 25,0 0,-25 0,25 0,-24 0,24 0,-25 0,0 0,0 0,0 0,25 0,-49 0,49 0,-25-25,0 25,1 0,-1 0,-25 0,25-25,1 25,-26 0,25 0,-24 0,24-25,0 25,-24 0,24 0,0 0,0 0,0 0,-24 0,24 0,-25-24,26 24,-26 0,0 0,1 0,-1 0,-24-25,0 0,-1-50,-24 26</inkml:trace>
  <inkml:trace contextRef="#ctx0" brushRef="#br0" timeOffset="124874.1423">7987 7937,'0'0,"0"25,0-25,-25 0,0 25,25-25,-24 25,-26 0,0 0,1 24,-1-24,-24 25,-1 24,1 0,-25-24,-25 49,0-24,0 49,-25-25,-25 0,-24 25,-1 25,-24-25,0 25,0 0,-25 24,0 1,0 0,-1 24,1-24,0-1,0 26,25-26,-25 26,25-26,24 1,1 0,24-1,1-24,24 0,0 0,25-25,25 25,0-25,24-25,1 0,-26-25,51 1,-26-1,51-24,-26-25,25 0,50-50</inkml:trace>
  <inkml:trace contextRef="#ctx0" brushRef="#br0" timeOffset="126197.218">8111 7913,'0'0,"0"0,25 0,-25 0,25 0,0 0,-1 24,26 1,0 0,-1 0,1 25,24-1,1 1,-1-1,25 26,0-1,25 1,-24-1,49 0,-1 26,1-26,0 25,25-24,24-1,-24 1,24 24,-24-25,24 1,1 24,-26-25,1 25,0-24,-26 24,1-25,0 1,0 24,-25 0,-25-24,0-1,-24 1,-1 24,1-50,-26 26,-24-1,25-24,-26 24,1-24,0-1,-25-24,0 25,0-25,0-1,0 26,-25-25,25 0,-25-1,25 1,-24-25,24 25,0 0,-25 25,25-26,0 1,0 25,0-25,0 49,25-49,-25 49,0 1,0-1,0 0,0 26,0-1,0 0,0 25,0 0,-25-25,25 25,0 0,-25 0,25 25,0-50,0 25,0-24,0-1,0 0,0-24,0-1,0 0,0 1,0-26,0 26,25-26,-50-24,25 0,0 0,0 0,0-1,-25-24,25 25,-25-25,1 0,-26 0,25 0,-24 0,-1 0,0-25,-24 25,0 0,-1 0,-24 0,0-24,-1 24,1 0,-25 0,0 0,0 24,-25-24,0 0,1 0,-51 25,1-25,-1 0</inkml:trace>
  <inkml:trace contextRef="#ctx0" brushRef="#br0" timeOffset="126831.2543">1885 12700,'-25'25,"25"24,-24-24,-1 25,-25 24,25-24,-24 49,-1-25,0 26,-24-26,24 25,-24 1,24-26,1 25,-1-24,25-1,1-24,-1-1,25 26,0-26,25-24,-1 25,26-1,24 26,1-51,-1 51,25-25,1-1,-26 1,25 24,1-49,-1 25,-25-1,-24-24</inkml:trace>
</inkml:ink>
</file>

<file path=ppt/ink/ink5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11:14.682"/>
    </inkml:context>
    <inkml:brush xml:id="br0">
      <inkml:brushProperty name="width" value="0.05292" units="cm"/>
      <inkml:brushProperty name="height" value="0.05292" units="cm"/>
      <inkml:brushProperty name="color" value="#FF0000"/>
    </inkml:brush>
  </inkml:definitions>
  <inkml:trace contextRef="#ctx0" brushRef="#br0">15399 8837,'0'0,"0"0,0 0,0 0,0 0,0 0,0 0,0 0,0 0,0 0,0 0,-26 0,26 0,-27-26,1 26,-1 0,1 0,-1-27,1 27,-27 0,0-26,0 26,27-27,-27 27,0-26,0 26,0 0,27 0,-27 0,26 0,-26 0,0-27,0 27,1 0,-1 0,0 0,0 0,0 0,0 0,0 0,0 0,0 0,0 0,0 27,0-27,27 0,-27 0,27 26,-1-26,1 27,-1-1,1 1,-1-1,1 1,-27-1,26 27,1-27,0 27,-1-26,1 26,-1-27,1 27,-27 0,26-27,1 27,26-26,-27 26,1 0,0 0,-1-27,1 27,26-27,-27 27,27 0,-26 0,26-26,0 26,0-1,26 1,-26-26,27 26,26-27,-27 1,27 26,26-27,-26 0,27 1,25-27,-25 26,-1-26,1 27,25-27,-25 26,26-26,-27 27,0-27,1 0,26 0,-27 0,0-27,1 27,25-26,-25-1,-1 1,27-1,-27 1,-26-27,27 0,-1 27,0-54,-26 27,0-26,0 26,0-26,-26-1,-1-25,-26 25,0 1,0-1,0 28,-26-28,-27 27,0 0,-27 0,1 27,0-1,-1 1,1 0,26 26,0 0,27-27,26 27,0-26,26-1,27 27</inkml:trace>
  <inkml:trace contextRef="#ctx0" brushRef="#br0" timeOffset="1219.0697">18574 8652,'0'0,"0"0,0 0,-26 0,-1 0,1 0,-1 26,1-26,-27 0,26-26,-25 26,-1 0,0 0,0-27,0 27,0 0,-26 0,26-26,-27 26,1 0,26 0,-26 0,26 0,-27 0,27 0,-26 0,26 26,0-26,-26 27,52-1,-52 1,26-1,0 1,0-1,-26 27,52-26,-26 25,1 1,25-26,1 26,-1 26,1-26,26 0,0 26,0-26,0 0,26 0,1 0,-1 26,1-26,-1 0,27 0,0 0,0 0,0 0,0 0,26-27,-26 27,0-26,0 26,0-27,26 0,-26 1,26-27,-26 26,0 1,27-1,-1-26,0 27,-26-27,27 0,-1 0,-26 0,26 0,1 0,-1 0,0-27,-26 27,27-26,-27-1,-1 1,1-1,0 1,0 0,0-1,-26-26,26 27,-27-27,0 0,1-26,-1 52,1-26,-1 0,1 0,-27 0,26 0,-52 1,26-28,-27 27,1 0,-1 0,-26 1,27-28,-27 54,0-27,0 0,27 26,-27 1,0-1,26 1,1 0,0 26,-1-27,27 27,-26-26,52-1,-26 27</inkml:trace>
  <inkml:trace contextRef="#ctx0" brushRef="#br0" timeOffset="2400.1373">21193 8758,'0'0,"0"0,0 0,-26 0,26 0,-26-27,-1 27,1-26,-1 26,1 0,-1-27,-26 1,27 26,-1-27,-25 1,-1 26,0 0,0 0,0 0,-27 0,28 0,-1 0,0 0,-27 26,27 1,1-1,-1 1,0 26,0-27,26 27,-26-26,0 52,1-26,-1 0,0 0,26 0,1 26,-1-26,1 0,26 0,-27 0,27 0,27-1,-27 1,26 0,1-26,-27 26,26 0,1 0,-1-27,1 27,-1-27,1 27,-1-26,0 26,27-27,-26 1,-1 25,27-25,0-1,0 1,0-1,0-26,26 27,-26-27,27 0,-28 0,28 0,-1 0,1 0,-1-27,0 1,1-1,-1 1,0-1,1-25,-27 25,26-26,-26 27,0-27,0 0,0 0,0 0,0 0,-27 0,1 0,-1 0,0 0,1 1,-27-1,26 26,-26-52,0 26,0 0,0 0,0 0,-26-26,-1 26,-25 0,-1 0,-27 27,27-27,-26 26,26 1,-26-1,26 27,26-26,-26 26,53 0,0 0,0 0,27 0,-1 0,54-27</inkml:trace>
  <inkml:trace contextRef="#ctx0" brushRef="#br0" timeOffset="3533.2021">24183 8705,'0'0,"0"0,0 0,0 0,-26 0,-1 0,1 0,-1 0,-25 0,25 0,-26 0,0 0,0 0,0 0,0 0,1 0,-1 0,0 26,-27-26,27 27,1-1,-28 1,54 26,-54-27,27 0,27 27,-27 0,0 0,0 0,27 0,-1 0,1 0,26 0,-27 26,27-26,0 0,0 0,27 0,-27 0,26 26,1-26,-1 0,27 0,0 0,-27 0,27-27,0 27,0 0,0-27,0 1,0-1,26 1,-26-1,27 1,-27-27,26 26,-26-26,26 0,1 27,-1-27,0 0,1-27,-1 27,0 0,1 0,-1-26,1 26,-1 0,-26-27,26 1,-26-1,27 1,-28-27,1 27,0-54,-26 27,26-26,-27 0,1 26,-1-53,1 26,-27 1,0 26,26-26,-26-1,-26 27,26 1,0-28,-27 27,27 0,-26 0,-1 0,1 1,-27 25,26-26,-52 27,26-1,-26 1,26-27,-27 26,1 27,0-26,-1 0,27 26,0-27,0 27,27-26,0 26,26 0,0 0</inkml:trace>
  <inkml:trace contextRef="#ctx0" brushRef="#br0" timeOffset="13565.7759">17569 10583,'0'0,"0"0,0 0,0 27,0-1,0-26,0 27,0-1,-27 1,27-1,0 27,-26 0,26-27,0 27,0 0,-27 0,27 0,0 26,-26-26,26 27,0-1,-27 0,27 1,-26-1,26-26,-27 27,1-1,26-26,-26 0,26 0,0 0,-27-1,27 1,-26-26,26-1,0 1,0-1,-27 1,27-1,0-26,0 0,0 0,0 27,0-27,0 0,0 0,0 0,0 0,0 0,0 0,0 0,0 0,0 0,0 0,0 0,0-27</inkml:trace>
  <inkml:trace contextRef="#ctx0" brushRef="#br0" timeOffset="14076.8049">17092 12144,'0'0,"0"0,0 0,0 0,0 0,0 0,0 27,0-1,0-26,0 27,0-1,27 1,-27 26,0-27,0 27,-27 0,27-27,0 1,0-1,0 1,0-1,0 1,0-27,0 0,27 0,-27 0,26 0,1 0,-27 0,26-27,1 27,-1-26,1 26,-1-27,1 27,-1 0,0-26,1 26</inkml:trace>
  <inkml:trace contextRef="#ctx0" brushRef="#br0" timeOffset="14951.8548">16907 13070,'-26'-26,"26"0,0 26,0-27,0 27,-27 0,1-26,26 26,-27 26,1-26,-1 0,1 27,0-27,-1 26,27 0,-26 1,-1 26,1 0,26 0,0 0,0-1,26 1,-26 0,27 0,-1-26,27 26,-27-27,27-26,0 27,0-27,0 0,0-27,0 27,0-26,0-1,-27 1,1-1,-1 1,1-27,-27 26,0-26,0 1,0-1,-27 26,1-26,-1 27,1-27,-1 26,-26 1,27 0,-27 26,27 0,-1 0,1 0,-1 26,1 0,-1-26</inkml:trace>
  <inkml:trace contextRef="#ctx0" brushRef="#br0" timeOffset="33826.9348">16643 13944,'0'0,"0"0,26-27,-26 27,0 0,0 0,0 0,0 0,0 0,0 0,0-26,0 26,0 0,0 0,0 0,0 0,0 0,0 26,0-26,-26 0,26 0,0 0,-27 27,27-27,-26 0,26 26,-27 0,1-26,-1 0,1 27,-1-1,1 1,0-27,-1 26,1 1,-1-1,-26-26,27 27,-1-1,1 1,-1-1,1-26,-1 27,1-1,-27 0,27-26,-27 27,26-1,-26 1,27-1,-27 1,0-1,0 1,0-27,0 53,-26-27,26 0,-26 1,-1-1,27 1,-26-27,26 26,-26 1,-1-27,1 26,26-26,-26 27,-1-27,1 0,0 26,-1-26,1 0,26 0,-53 0,27 0,-1 0,1 0,0 0,-1 0,-26 0,27 0,-27 0,0 0,27-26,-27 26,0-27,27 27,-27-26,27-1,-27 1,26 26,-25-53,25 26,-26 1,53 0,-52-27,25 26,1-26,0 27,-1-27,1 26,-27-25,27-1,-1 0,1 0,-1 0,1 26,0-26,-1 1,1-1,-27 0,53-27,-26 27,-1 1,1-1,0-27,-1 27,1-26,0 26,-1 0,1-26,26 26,-26-27,26 28,-27-28,27 1,0 26,-26-27,26 1,0 0,0 26,0-27,0 1,27 0,-27-1,0 1,0 0,0-1,0 1,27-1,-27 28,27-54,-1 53,1-27,-1 1,1 26,-1-26,27 26,-26-27,-1 28,1-1,26 0,-27 0,27 0,0 0,-26 26,26-25,-26 25,26 1,0-1,-27 1,27-1,-26 1,26-1,0 27,-27 0,27 0,0-26,0 26,-26-27,26 27,0 0,0 0,0 0,0 0,0 0,0 0,0 27,0-27,-27 26,27-26,0 27,-26-1,26 27,-27-26,27-1,-26 1,-1 25,27-25,-26-1,-1 1,27-1,-26 1,26-27,0 26,0-26,0 0,0 0,-26 0,26-26,0-1,0-26,0 0,0-26,0 0,0-1,0 1,0 0,-27 26,27 0,-26 0,26 0,-27 53,27-27,0 27,0 0,0 0,27 27,-1-1,27 27,-27-26,54 26,-54-27,54 27,-27 0,0-27,26 1,-53-1,27 27,-26-26,-1-1,1-26,-27 27,0-27,26 26,-26-26,0 0,0 0,-26 0,-1 0</inkml:trace>
  <inkml:trace contextRef="#ctx0" brushRef="#br0" timeOffset="60677.4705">17225 10345,'0'0,"0"-26,0 26,0 0,0 0,0 0,0 0,-27 0,27 0,0 0,-26 26,26-26,0 0,0 0,-27 27,27-27,0 26,-26-26,26 27,-27-1,1 27,0-27,-1 1,1 26,-1 0,-26 0,27 0,-27 26,26-26,-26 0,1 26,25-26,1 0,-27 26,26-26,-26 0,27 0,-1 0,-25 0,25 0,1-27,-1 27,1-26,-1-1,1 27,-1-26,27-27,-26 26,26 0,-27 1,1-1,26 1,0-27,0 26,-27-26,27 0,0 27,0-27,0 0,0 0,0 0,0 0,0-27,0 27,0-26,0-1,0 1,0-27,-26 27,26-1,0-26,0 27,0-1,0 1,0-1,0 27,0 0,0-26,0 26,-26 26,26-26,0 27,-27-1,27 1,-26-1,-1 27,1 0,-1-27,1 27,26-26,-27 26,1-27,26 1,0-1,0-26,26 27,1-27,-1 0,1 0,26 0,0 0,-1-27,1 27,0 0,0 0,0 0,-26 0,-1 0,1 0,-1 0,-26 0,0 0</inkml:trace>
  <inkml:trace contextRef="#ctx0" brushRef="#br0" timeOffset="61334.5081">15293 12224,'0'0,"0"0,0 0,0 0,0 0,27 0,-27-27,26 27,-26-26,27-1,-27 1,26-1,1 1,-27 0,0 26,26-27,-26 27,0 0,0 0,0 0,0 27,0-1,0 27,0-27,0 27,0 27,-26-27,26 0,0 26,0-26,0-27,26 27,-26 0,0-53,0 27,0-27,0 26,0-26,0 0,-26-26,26-1</inkml:trace>
  <inkml:trace contextRef="#ctx0" brushRef="#br0" timeOffset="61547.5203">15293 12647,'-26'27,"-1"-1,54 0,-27-26,0 0,0 0,26 27,1-27,-1 26,1-26,-1 0,27 0,-27 0,1-26,-1 26,1 0,-1 0,-26-27,27 27,-27-26,0 0</inkml:trace>
  <inkml:trace contextRef="#ctx0" brushRef="#br0" timeOffset="63028.605">14632 12409,'0'0,"0"0,26 26,-26-26,0 0,0 0,-26 0,26 0,0 0,0 0,0 27,0-27,0 0,0 0,0 0,0 0,-27 0,27 0,-26 0,26 0,-27 0,1 0,0 0,-27 0,0 0,0 0,0 0,0 0,-26-27,-1 27,1 0,-27 0,27 0,-27-26,26 26,-25-26,-1-1,0 27,27-26,-27-1,0-26,0 27,27-27,-27 0,0 26,27-52,-27 26,26 0,27-26,1 0,-28 26,27-27,0 1,0-27,27 27,-27-1,27 1,-1 0,1-1,-1-26,27 27,-26 26,26-26,-27 26,27-27,-26 27,26 27,0-27,-27 27,27-1,0 1,0 26,0 0,-26-27,26 27,0 0,-27 27,27-27,0 26,0 1,0-1,-26 27,26-27,0 27,-26-26,26 26,-27 0,27 0,-26-1,26-25,-27-1,27 27,-26-53,26 27,0-27,0 0,0-27,0 1,0-1,0 1,0-27,0 0,0 0,0 0,26 0,-26-26,0 53,-26-27,26 26,0 1,0 26,0-27,0 27,0 0,0 0,26 0,1 27,-1-27,1 26,25-26,-25 27,26-1,0 1,0-1,-27-26,1 0,26 0,-27 26,0-26,1 0,-27 0,26 27,-26-27,0 0,0 0,27 0,-27 0,26 26,-26-26,0 0,0 0,0 0</inkml:trace>
  <inkml:trace contextRef="#ctx0" brushRef="#br0" timeOffset="69990.0031">4551 10186,'0'0,"0"0,-26 0,26 0,0 0,0 27,0-27,0 0,-27 26,27 1,0-1,0 1,0-1,0 27,-26 27,26-28,0 28,0-1,0 1,0 25,0-25,0 26,26-27,-26 0,0 1,27-1,-27-52,26 52,-26-53,0 1,27-1,-27-26,0 27,0-27,0 0,0 0,-27 0</inkml:trace>
  <inkml:trace contextRef="#ctx0" brushRef="#br0" timeOffset="70321.0221">4340 11456,'-27'-26,"27"26,0 0,0 0,0 0,0 26,0-26,0 27,0-1,27 27,-1-26,0 26,1 0,-1 0,1-1,-1-25,1 26,-1-27,1-26,-1 0,1-26,-1-1,0 1,-26-27,27 27,-27-27,26 0,-26 26,0 1,0-1,0 27</inkml:trace>
  <inkml:trace contextRef="#ctx0" brushRef="#br0" timeOffset="71364.0818">4551 12250,'0'0,"0"0,0 27,0-27,0 0,-26 0,-1 0,27 0,-26 26,-1-26,1 0,26 27,-27-1,1 27,26 0,-26 0,26 0,0 26,0-26,26 0,0 0,1-27,-1 1,27-1,0-26,0 0,0 0,0-26,-27-1,27 1,-26-27,-1 26,27-25,-53 25,27-26,-27 0,0 0,-27 27,27-27,-26 27,-1-1,1-26,-27 53,26-26,1-1,-1 27,1 0,0 0,-1 0,1 27,-1-27,1 26</inkml:trace>
  <inkml:trace contextRef="#ctx0" brushRef="#br0" timeOffset="76147.3554">4683 9234,'0'0,"0"0,-26 26,26-26,0 0,0 0,0 27,0-27,0 0,0 0,0 0,0 0,0 0,0 0,0 0,0 0,-26 26,26-26,0 0,26 0,-26 0,0 27,0-27,0 26,0 1,0-1,0-26,0 27,0 26,0-53,0 26,-26 0,52 1,-52-27,26 0,26 26,-26-26,0 0,0 0,0 0,0 0</inkml:trace>
  <inkml:trace contextRef="#ctx0" brushRef="#br0" timeOffset="79576.5515">4975 13150,'0'0,"26"0,-26 0,0 0,0 0,0 0,0 0,0 0,0 0,0 0,0 0,0 0,0 0,0 0,0 0,0 0,0 0,0 26,0-26,0 0,0 0,26 27,-26-27,0 26,27-26,-1 27,-26-27,27 0,-1 26,27 1,-53-27,53 26,0-26,-27 26,27-26,0 0,0 0,0 27,0-27,-26-27,25 27,1 0,0 0,0-26,0 0,0-1,0 1,0-1,26-26,-26 0,27 27,-28-27,28 0,-1 0,-26 0,26 0,-26 0,0 0,0-26,27 26,-27-26,-1 26,1-26,-26-1,26 27,-27-26,27-1,-26 1,-27 26,26-26,0 26,1-26,-1 26,1-27,-1 27,1-26,-1 0,1 26,-1-27,27 27,-26-26,-1 0,0 26,1-27,-1 27,1-26,-1 26,1 0,-1-26,-26 52,27-26,-27 1,26 25,-26-26,0 53,27-26,-27-1,0 27,0 0,0 0,0 0,0 0,0 0,0 0,0 0,0 0,-27 27,27-1,0-26,-26 27,-1-1,1 1,-1-1,-26 0,27 1,-1-1,-25 1,25 26,-26-27,27-26,-1 27,27-1,-26-26,26 0,0 0,-27 0,27 0,0 0,0 0,0-26,27 26,-27-27,26 27,-26-26,27-1,-1-26,1 53,-1-53,27 27,-27 0,1-1,26 1,-27-1,27 1,-26-1,-1 27,1-26,-27 26,26 0,-26 0,0 0,0 0,0 0,0 0,26 0,-26 26,0 1,0-1,27 27,-27 0,0-27,0 27,0 0,0 0,0 0,26 0,-26-27,0 1,0 26,0-27,0-26,0 27,0-27,0 0,0 26,0-26,0 0,0 0,0 0,0 0,0 0,0 0</inkml:trace>
  <inkml:trace contextRef="#ctx0" brushRef="#br0" timeOffset="83970.8027">22543 12435,'0'0,"0"0,-27 27,27-27,0 0,-26 0,26 0,-27 0,27 26,-26-26,26 0,-26 0,26 0,0 0,0 27,0-27,0 0,0-27,0 27,26-26,-26 26,26-27,1-25,26 25,-27 1,27-27,-26 0,26 26,0-26,-27 0,27 1,-27 25,1-26,-1 27,1-27,26 0,-27 0,1 27,-1-27,-26 26,26-26,1 27,-1-1,1-26,-27 27,26-27,1 27,-1-27,1 26,-27-26,0 27,26-1,1-26,-1 27,-26 0,27-27,-1 26,-26 1,26-1,-26 1,0-1,27 27,-27-26,0 26,26-27,-26 1,0 26,0-27,0 1,0 26,27-26,-27-1,0 27,0-26,0 26,0 0,0 0,0-27,0 27,0 0,-27 0,1 0,-1 27,1-27,0 26,-27-26,26 27,1-1,-27 0,0 1,26-27,1 26,-1-26,1 0,0 27,26-27,0 0,0 0,26-27,0 27,1-26,26 26,-27-27,27 1,-26 0,26-1,0 27,-1-53,1 53,-26-26,26-1,-27 1,1-1,-1 27,-26 0,0 0,27 27,-27-1,0 27,0-26,0-1,0 27,0 0,-27 0,27 0,0 0,0-27,0 27,0-26,0-1,0 0,0-26,0 0,0 27,0-27,0-27,0 27,27-26,-1 0</inkml:trace>
  <inkml:trace contextRef="#ctx0" brushRef="#br0" timeOffset="85670.9001">24739 12621,'0'0,"0"0,0 0,0 26,0-26,-27 0,27 0,0 0,0 0,0 0,0 27,0-27,0 0,0 0,0 0,0 0,0 0,-26 0,26 0,0 0,0 0,0 0,0 0,0-27,0 27,-26 0,26 0,0-26,-27-1,27 1,-26-1,26 1,-27-1,1 1,26-27,-27 0,27 0,-26 27,26-54,-27 54,27-27,0 0,-26 0,26 0,-27 0,27 0,-26 27,26-27,-27 0,27 0,-26 0,26 0,-26 27,26-27,0 0,-27 27,27-27,-26 0,26 0,-27 26,27-26,0 1,0 25,0-26,0 27,-26-1,26 1,0-1,0 27,-27-26,27-1,0 27,0-26,0 26,-26 0,26 0,0-27,0 27,0 0,0 0,0 0,-27-26,27 26,0 0,0 0,0 0,0 0,0 0,0 0,0 0,0 0,0 0,0 0,0 0,0 0,0 0,0 0,0 0,0 0,0 0,0 0,0 26,0-26,-26 27,26-27,-27 26,27 1,-26-1,0 27,-1 0,27-26,-26 26,-1-27,27 0,-26 1,26-1,0-26,0 0,0 27,0-27,0-27,0 27,0-53,26 27,-26 0,27-54,-27 27,26 0,1-26,-27 26,26 0,-26 0,26 27,-26-1,0 1,0-1,0 27,27 0,-27 0,0 0,26 27,-26-1,53 1,-26 26,-1-27,1 27,26 0,-53-27,52 1,-25-1,-27 1,26-1,1-26,-27 27,0-27,26 26,-26-26,27 0,-27 0,0 0,0 0,0 0,0 0,0 0,0 0,0 0,0 0,0 0</inkml:trace>
  <inkml:trace contextRef="#ctx0" brushRef="#br0" timeOffset="96684.53">10848 10319,'0'0,"0"0,0 0,0 0,0 26,0-26,0 0,0 27,0-27,0 0,-26 26,26-26,0 0,0 27,0-1,-27-26,27 27,0-1,0 0,-26 27,26-26,0-1,0 27,0 0,0 0,0 0,0 0,0 0,0 26,0-26,0 0,0 26,0-26,0 27,0-27,0 26,0 0,0-26,0 27,26-27,1 26,-27 0,26 1,1-1,-1 0,1 1,-27-1,0-26,26 53,1-53,-1 26,-26 1,26-28,1 28,-1-1,1-26,-1 27,-26-28,27 1,-1 27,-26-27,27 0,-1-1,-26 28,27-27,-27 0,26 0,1 0,-1 26,0-26,1 0,-1 0,1 0,-1-1,1 1,-1 0,1 0,26 0,-27 0,27-26,-27 25,27 1,0 0,-26-26,26 26,-27 0,27-1,0-25,-27 26,27-27,0 27,-26-26,26 26,-1-27,-25 27,26-27,-27 27,27-26,0 26,0 0,0-27,-27 27,27-27,0 27,0-26,0 26,0-27,0 1,0-1,26 1,-26-1,0 1,26-1,-26 0,27 1,-27-1,26 1,0-27,1 26,-1 1,-26-27,26 26,1-26,-1 27,27-27,-27 26,1-26,-1 27,1-1,-1-26,0 0,1 26,-1-26,0 0,27 27,-26-27,-1 26,0-26,27 0,0 0,-27 0,27 27,0-27,-27 0,27 0,0 0,0 0,-27 0,27-27,0 27,0 0,0 0,-1-26,1-1,0 27,0-26,-27 0,1-1,26 1,-1-1,-25 1,26-1,-27-26,27 27,0-27,-27 27,27-27,-27 0,27 0,0 0,-27 0,27 0,-27 0,27 0,-26 0,26 0,-27 0,0 1,27-1,-27 0,1 0,26 0,-53 0,26 26,0-52,-26 53,27-27,-27 0,26 0,-26 26,0-52,26 53,-26-27,26 0,-26 26,27-26,-27 0,0 27,26-27,-26 27,26-27,-26 26,0-26,0 27,0-1,-27-25,27 25,0 1,0-1,-26 1,-1-1,27 27,-27-26,1-1,-27 27,26-26,1 26,-27 0,0 0,0 0,0 0,0-27,0 27,0 0,0 0,0 0,0 0,-27-26,1 26,26 0,-27-27,1 27,-1 0,1 0,0-26,-27 26,26 0,-26 0,27 0,-1 0,1 0,-27 0,27 26,26-26,-27 0,27 27,27-27,-27 0,52 26,-25-26,26 0,0 0,26-26,-26 26,26-27,-26 27,0-26,0 0,-26-1,-1 27,-26 0,27-26,-27 26,0 0,0 0,-27 26,27 1,0-1,-26 0,-1 1,1 26,-1-27,1 27,-27-26,26 26,1 0,-1-1,1-25,0-1,-1 27,1-53,26 27,-27-27,27 0,0 0,0 0,27-27,-1 1,-26-27,53 26</inkml:trace>
  <inkml:trace contextRef="#ctx0" brushRef="#br0" timeOffset="99752.7055">21670 12885,'0'0,"0"0,0 0,0 0,0 0,0 0,0 0,-27 0,27 0,0 0,0 0,0 0,0 0,27-26,-27-1,26 27,1-26,-27-1,26 27,1-53,-1 53,0-26,-26 0,27 26,-27-27,0 27,0 0,0 0,0 0,0 0,0 0,0 27,0-1,0 0,0 1,0 26,0 0,0 0,0 0,0 0,0-1,0-25,-27-1,27 27,0-53,0 27,0-1,0 1,0-27,0 0,0 0,0 0,0-27,0 27,0-26,0 26</inkml:trace>
  <inkml:trace contextRef="#ctx0" brushRef="#br0" timeOffset="100096.7252">21696 13229,'0'27,"0"-27,0 26,0-26,0 0,0 0,0 27,0-27,27 0,-27 0,26 0,1 0,-1 0,0-27,1 27,-27 0,26-26,27 26,-26 0,-1 0,1-27,-1 27,1 0,-1 0,-26 0,27 0,-27 0,26 0,-26 0,26 0,-26 0,0 0,0 0,0 0,0 0,0 0</inkml:trace>
  <inkml:trace contextRef="#ctx0" brushRef="#br0" timeOffset="103638.9277">24898 10795,'0'0,"0"0,0 0,0 0,0 0,0 0,0 0,0 0,-27 0,27 0,0 0,0 0,0 0,0 26,0 1,0-27,0 0,0 26,0 1,0-1,0-26,27 27,-27-1,0 1,0-1,0 1,26 26,-26-27,27 0,-27 27,26-26,-26-1,0 1,26 26,-26-27,0 1,0-1,0 27,0-27,0 1,0-1,0 1,0-1,0 1,0-1,0 1,0-1,0 1,0-27,0 26,0 0,0 1,0-1,0 1,0-1,0 1,27-27,-27 53,0-53,0 26,0 1,0-27,0 26,0-26,0 26,0-26,0 27,0-27,0 0,-27-27,27 27</inkml:trace>
  <inkml:trace contextRef="#ctx0" brushRef="#br0" timeOffset="104474.9756">24845 12435,'0'0,"0"0,0 0,0 0,0 0,0 0,0 0,0 0,0 0,0 0,0 0,0 0,0-26,0 26,0 0,0 0,0-26,0 26,26-27,-26 27,0 0,0 0,0-26,0 26,0 0,0 0,0 0,0 0,0 0,0 0,0 0,0 0,0 0,27 0,-27 26,0-26,0 0,26 27,-26-1,27 0,-27 1,26-1,-26 1,26-27,-26 26,27 1,-27-27,0 26,0-26,0 0,0 27,0-27,0 0,0 0,0 0,0 0,0 0,0 0,0 26,0-26,0 0,0 0,0 0</inkml:trace>
  <inkml:trace contextRef="#ctx0" brushRef="#br0" timeOffset="104859.996">24871 12779,'0'0,"0"0,0 0,0 0,0 0,0 0,0 0,27 0,-27-26,26 26,1-27,-1 27,0 0,1 0,-1-26,-26 26,27 0,-1 0,-26 0,27 0,-27 0,26 0,-26 0,0 0,0 0,0-26,0 26,0 0,0 0,0 0,0 0,0 0</inkml:trace>
  <inkml:trace contextRef="#ctx0" brushRef="#br0" timeOffset="123663.0731">16431 18071,'0'0,"26"-53,-26 53,0-53,0 53,0 0,0-53,0 53,0 0,0 0,-26-53,26 53,0 0,0 0,0-26,0 26,0 0,0 0,0 0,0-79,0 79,0 0,0 0,0 0,0 0,0 0,0 0,0 0,53 0,-53 0,0 0,79 0,-79 0,80 0,-80 0,79-27,-79 27,106 0,-53-26,0 26,26-27,-26 27,26 0,-26-26,0 26,27-27,-1 27,0-26,1 26,-27 0,26 0,27-27,-27 27,1-26,-1 26,-26 0,26 0,27 0,-27-27,1 54,-1-27,1 0,-1 0,0 0,1 26,-1-26,0 0,1 0,-1 0,1 27,-1-27,27 0,-27 0,-26 26,26-26,27 27,-26-27,-1 0,0 26,1-26,26 0,-27 0,27 0,-27 0,27 0,-27 0,27 0,-26 27,25-27,-25 0,26 0,-1 0,1 0,-26 0,26 0,-1 0,1 0,0 0,-27 0,27 0,0-27,0 27,0 0,-27 0,27 0,0 0,0 0,-1 0,-25 0,26 0,-27 0,27 27,0-27,-27 0,27 0,0-27,-27 27,27 0,-53 0,26 0,1 0,-1 0,0 0,-26 0,0 0,-53 0,80 0,-80 0,79 27,-79-27,0 0,26 53,-26-53,27 52,-27-52,0 53,0-53,0 80,0-80,26 53,-26-53</inkml:trace>
  <inkml:trace contextRef="#ctx0" brushRef="#br0" timeOffset="126390.2291">22993 16272,'0'0,"0"0,0 0,0 0,0 26,-27 1,1 26,26 0,-27 0,27-1,-26 28,26-1,0 27,0-27,0 27,0 0,0 0,0 0,0-27,0 1,0-28,0 1,0-53,0 80,0-80,0 0,-27 26,27-26,0 0,0 0,0 0,0 0,0 0,-53-26,53-1,-26 1,26-27,-26 0,26 0,-27 27,1-27,-1 0,1 26,-1 1,27-1,-26 1,-1 26,27-27,0 27,-26 0,26 27,26-1,-26 1,27 26,-1-27,1 54,-1-27,1-1,-1 1,-26 0,0-53,27 53,-27-53,0 0,0 0,0 0,0 0,26-26,0-27,1 26,-1-52,1 53,-1-54,27 27,0 0,0 0,0 0,0 27,-27-27</inkml:trace>
  <inkml:trace contextRef="#ctx0" brushRef="#br0" timeOffset="149495.5503">14394 2858,'-27'0,"27"0,-26 26,26-26,-27 0,1 0,-1 26,-26-26,1 0,-28 0,1 0,-1 0,-25 0,-1 27,0-27,-53 0,27 0,-27 26,-26-26,0 27,-27-1,0 1,-26-1,0-26,0 53,-27-53,1 27,-1-1,-26 27,27-53,-27 53,-27-53,1 53,-1-27,1 1,-1-1,1 1,-1-1,27-26,-26 27,26-27,-1 26,-25-26,26 0,26 0,-26 0,0 0,27 0,-1 0,1 26,25-26,1 0,0 0,26 0,1 0,-1 27,27-27,0 0,26 26,0-26,0 27,27-1,0 1,53-1,-27 27,26-26,1 25,0 1,52 27,-26-27,0 26,0 27,0 0,27 0,-27 26,0-26,27 52,-1-25,1-1,-1 27,27-27,-26 0,26 1,0 25,0-25,0-1,26 0,-26 1,0-1,0-26,27 26,-27-26,26 0,-26-1,27 1,-1-26,-26 26,27-27,-1 0,1-26,-1 27,0-28,1 1,-1 0,1 0,-1 0,27-26,-26-1,26 1,-27-1,27 0,-27 1,27-1,27-26,-27 27,0-27,26 0,-26 26,26-26,1 27,25-27,-25 0,-1 26,1-26,25 0,1 0,0 0,0 27,0-27,0 0,26 0,-26 0,26 0,27 0,-27-27,0 27,27 0,0-26,-27 26,0-27,27 27,-27 0,1-26,-1 26,0 0,1 0,-1 0,0 0,0 0,-26-27,27 27,-1 0,0-26,0 26,1 0,-27-27,26 27,-26 0,26 0,0 0,1 0,-28 0,28 0,-1 0,-26 0,53 0,-27 0,0 0,0 0,1 0,25 0,-25 0,-1-26,27 26,-27 0,27 0,0 0,-27 0,27 0,-1 0,-25 0,25 0,1 0,-27 0,27 0,0 0,0-26,-1 26,1 0,26-27,1 27,-1-26,0 26,27 0,-1 0,28 0,-1 0,-27-27,27 27,1 0,-1 0,-27 0,27 0,1 0,-1 27,-27-27,54 0,-53 0,52 0,-26 0,0 0,1 0,25 0,1 0,-1 26,-26-26,27 0,26 0,-26 0,26 0,-27 0,1 0,26 0,0 0,-26 0,-1-26,27 26,-53 0,27 0,-53 0,26 0,-27 0,-25 0,-1-27,-26 27,-1-26,-25-1,25 1,-25 26,-28-53,1 26,-26-52,-1 26,0-26,-26-1,0 1,-26-53,-27-1,26 28,-26-54,-26 0,26 0,0 1,0-28,-27 1,27 0,0 0,0-27,0 27,27 0,-27-27,0 27,26 0,-26 26,27 0,-1 27,-26-1,27 54,-27 0,0 26,0 0,0 26,0 54,-53-27,26 79,-26 1,0 25,-53 54,1 26,-1 27,-26 53,-1-27,1 26,-27 1,0 0,1-1,-1-52,0 26,0-53,27-26,-27-27,54-52,-1-28,26-25,1-54,53-25,-1-54,54-53,-1-53,27-26,26-26,27-54,26 1,1-27,-1 53,27-27,-27 54,-26 52,0 0,-27 53,-26 54,-27 25,-26 27,-26 53,-27 27,-26 52,-54 27,1 26,-80 80,-26 26,-26 53,-54 27,1-1,-1 27,-26-26,53-1,-26-26,52-53,27-53,53-26,53-53,26-80,53-52,26-27,54-106,52-52,53-54,1-52,52-80,27 0,-1-53,27 27,1-1,-28 54,1 26,-27 53,-53 79,-26 27,-26 79,-54 53,-52 80,-27 26,-80 105,-25 1,-54 79,-79 53,-27 53,-52 80,-27-27,-26 26,-27 0,27 1,-27-54,53-26,27-53,26-106,53 0,79-79,27-53,79-79,79-80,27-53,106-53,0-79,79-53,27-52,26-28,53 1,-26 0,-1 26,1 26,-53 54,-27 52,-27 80,-25 26,-80 80,-53 52,-27 54,-79 52,-79 80,-53 26,-79 53,-54 80,-52 79,-27 0,-53-1,27 1,-27 0,54-53,-1-26,79-54,27-79,106-52,27-54,105-52,26-107,107-52,52-80,27-52,79-54,53-79,1-53,52 27,26-27,-26 1,-26 52,-1 53,-52 53,-27 53,-53 52,-52 81,-54 52,-52 53,-80 79,-53 53,-79 53,-53 107,-79 25,-27 53,-53 54,-26-1,-1 27,28-27,-1-52,79-54,1-26,105-79,27-53,80-80,52-53,79-52,27-80,80-53,52-79,27-53,52-79,28-1,52-52,-27 26,1 27,-27-1,0 54,-53 79,-53 53,-26 52,-79 54,-54 79,-79 26,-52 80,-80 79,-80 53,-52 80,-80 26,-26 53,-54 53,1-27,0 0,26 1,1-54,78-52,54-80,79-27,53-78,79-80,80-106,79-53,79-79,80-80,26-53,53-52,80-53,-1-1,27 1,-26 53,-54 26,-26 53,-52 53,-54 105,-79 54,-106 105,-79 107,-107 78,-78 133,-80 27,-53 52,-79 80,26-27,-52 27,52-54,53-52,27-79,105-54,80-78,80-107,78-79,80-79,80-133,52-79,79-53,54-79,26-54,27-25,-27-1,0 53,-27 27,-52 52,-53 107,-53 52,-106 106,-80 80,-79 105,-79 106,-79 54,-54 78,-52 53,-27 27,0 0,27 0,26-53,53-53,53-53,80-105,52-54,79-79,80-106,27-53,79-79,52-79,28-54,25-52,54 0,-27-1,0 54,-26 52,-27 54,-53 52,-26 80,-79 79,-54 79,-52 107,-53 52,-54 106,-52 0,-26 53,-27 26,0 27,-1-26,28-54,52-26,53-106,27-26,53-53,52-53,80-106,53-26,0-80,106-53,-1-26,27-53,27-27,0 27,-1 0,-26 53,-53 27,-26 52,-26 53,-54 80,-26 78,-27 54,-52 80,-27 78,0 1,-26-1,-27 1,0-1</inkml:trace>
</inkml:ink>
</file>

<file path=ppt/ink/ink5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45:15.671"/>
    </inkml:context>
    <inkml:brush xml:id="br0">
      <inkml:brushProperty name="width" value="0.05292" units="cm"/>
      <inkml:brushProperty name="height" value="0.05292" units="cm"/>
      <inkml:brushProperty name="color" value="#FF0000"/>
    </inkml:brush>
  </inkml:definitions>
  <inkml:trace contextRef="#ctx0" brushRef="#br0">2332 7615,'0'0,"0"0,0 0,0 0,0-25,0 25,24-49,-24 24,0-25,25 1,-25-1,25-24,0-26,-25 26,25 0,-25-26,49 26,-49-25,50 24,-25 1,-1-25,1 24,25 1,-25-1,0-24,24 50,-24-26,25 26,-26-1,1 0,0 26,0-1,-25 25,0 0,0 0,0 0,0 0,0 0,0 0,0 0,0 0,0 0,0 0,0 0,0 0,0-25,0 25,0 0,0-25,0 25,0-25,-25 0,0 25,0-24,1 24,-1 0,0 0,0 0,-24 24,49-24,-25 0,25 0,25 0,-1 0,26-24,0-1,-1 0,1 0,-1 0,1 1,0-1,-26 0,1 25,0 25,-25 0,-25-1,0 26,25 0,-24-1,-1 1,0 0,0-1,0-24,25 0,0 0,-24-25,24 0,-25 0,25 0</inkml:trace>
  <inkml:trace contextRef="#ctx0" brushRef="#br0" timeOffset="413.0236">2084 6003,'0'-25,"-25"25,25 0,-25 0,0 25,0 0,1 24,-1 1,0-1,25 1,0 0,25-1,0-24,24-25,1 0,-1 0,1-50,0 26,-1-51,1 26,-1-26,-24 26,-25-1,-25 0,1 26,-26-1,25 25,-24 0,-1 0,25 25,0-1,25 1</inkml:trace>
  <inkml:trace contextRef="#ctx0" brushRef="#br0" timeOffset="3448.1972">3299 6077,'0'-25,"0"25,0 0,25 0,-25 0,25-24,-25 24,0 0,0 0,0 0,0 0,0 24,0-24,24 25,-24 0,0 0,0 24,0-24,25 50,-50-1,25 0,0 26,-24-1,-1 0,0 0,-25 25,1-24,24-1,-25-25,1 25,24-24,0-26,0 1,-24 0,49-26,-25 1,25-25,0 0,0 0,0 0,0 0,0-25,0 25,0-24,0 24,0-25,0 25,0 0,0-25,0 0,0 25,0-25,0 1,0 24,0-25,0 0</inkml:trace>
  <inkml:trace contextRef="#ctx0" brushRef="#br0" timeOffset="3822.2186">2902 7243,'0'-25,"0"25,0 0,0 0,0 0,0 0,0 0,0 0,0 25,0 0,0 0,0-1,0 26,-25 0,25-26,-24 26,24 0,0-26,0 1,0 0,0 0,24-25,1-25,25 25,-25-25,-1 25,26-25,-25 1,0 24,-1-25,1 25,-25 0,0 0,25-25,-25 25,0 0,0 0,0-25,0 25,0-25,0 25</inkml:trace>
  <inkml:trace contextRef="#ctx0" brushRef="#br0" timeOffset="5284.3022">2332 9327,'-25'0,"25"0,0 0,0 24,0-24,0 0,0 0,-25 25,25 0,0 0,0 24,0 1,0 24,0 1,0 24,25 25,0-25,-1 25,1-24,25 24,-25-25,-1 0,26-25,-25 1,0-1,24-24,-24-1,0 1,0-25,0 0,-25-25,0 24,0-24,24 25,-24-25,0 0,0 0,0 0,0 0,0 0,0 0,0 0,0 0,0 0,0 0,0-25,0 25,0-24,0 24,0-50</inkml:trace>
  <inkml:trace contextRef="#ctx0" brushRef="#br0" timeOffset="6337.3625">1786 10418,'0'0,"0"0,0 0,0 0,0 0,0 0,25 0,-25-25,0 25,25-25,-1 1,-24-1,25 25,0-25,-25 0,0 0,25 1,-25 24,0-25,0 25,0 0,0 0,25 0,-25 25,0-1,0 26,0-25,0 24,0 1,0 0,0-26,0 26,0-25,24 0,-24-25,-24 0,24 0,0 0,0-25</inkml:trace>
  <inkml:trace contextRef="#ctx0" brushRef="#br0" timeOffset="6537.3736">1811 10716,'0'24,"-25"1,25 0,25-25,-25 0,25 0,-1 0,1-25,0 25,0-25,0 25,-1-24,1-1,0 25,25-25,-50 25</inkml:trace>
  <inkml:trace contextRef="#ctx0" brushRef="#br0" timeOffset="12398.7091">2729 10964,'0'0,"0"0,0 0,0 0,0 0,0 0,0 0,0 0,0 0,0 0,0 0,0 0,0 0,0 0,0 0,0 0,0 0,0 0,0 0,0 0,0 0,0 0,0 0,0 0,0 0,0 0,0 0,0 0,24 0,-24 0,0 0,0 0,25 0,-25 0,0-25,0 25,25 0,-25 0,0 25,0-25,25 0,-25 0,25 0,-25 0,0 0,24 24,1-24,-25 0,25 0,-25 25,25-25,0 0,-1 25,-24-25,25 0,-25 0,50 25,-50-25,25 0,-1 0,1 25,0-25,-25 0,25 0,0 0,-1 0,1 0,0 0,0 0,0-25,-1 25,1 0,0 0,25 0,-26 0,1-25,0 25,0 0,0 0,-1 0,1-25,0 25,0 0,0 0,0 0,-1-25,1 25,0 0,-25 0,25 0,0-24,-1 24,1 0,0 0,0 0,0-25,-1 25,1 0,0-25,25 25,-26 0,1-25,0 25,0 0,0-25,-1 25,1-24,0 24,0 0,0-25,-1 25,1 0,-25-25,25 25,0 0,0-25,-1 25,-24-25,25 1,0 24,-25-25,25 0,0 25,-1-25,-24 25,25 0,0-25,-25 1,25 24,-25-25,25 0,-1 25,-24-25,25 0,0 1,-25 24,25-25,0 0,-25 0,25 0,-1 1,-24-1,25 25,-25-25,25 0,0 0,-25 1,25-1,-25 0,24 0,-24 0,25 1,-25-1,25 0,-25 0,25 0,-25 0,25 1,-25-1,0 0,24 0,-24-24,0 24,25 0,-25 0,25 0,-25 1,0-1,0 0,25 25,-25-25,0 0,0 1,25-1,-25 0,0 0,0 0,24 25,-24-24,0-1,25 0,-25 25,0-25,0 25,0-25,0 25,0 0,0-24,0 24,0-25,0 25,25 0,-25 0,0 0,0 0,0 0,0 0,0 0,0 0,0 0,0 0,-25-25,25 25,0 0,0 0,0 0,0 0,-25-25,25 25,-24 25,24-25,-25 0,0 0,25 25,-25 0,0-25,1 24,-1-24,0 25,25 0,-25 0,0-25,25 25,-24-25,24 0,0 24,0-24,0 0,-25 0,25 0,0 0,0 0,0 0,25 0,-25 0,24 0,-24-24,25-1,-25 0,25 0,0 0,0 1,-25-1,24 0,-24 0,25 25,0-25,-25 1,0 24,0 0,0 0,0 0,0 0,0 0,0 0,0 0,0 0,0 0,0 0,25 24,-25-24,25 25,-25 0,24 25,1-50,0 49,0 1,0-25,-1-1,1 26,-25-25,25 0,-25-1,25 1,-25 0,0-25,25 25,-25-25,0 0,0 25,0-25,0 0,0 0,0 0,0 0,0 0,0 0,0 0,0 0,0 0,0 0,0 0,0 0,0 0,0 0,0 0,0 0,0 0,0 0,0 0,0 0,0 0,0 0,0 0,0 0,0 0,0 0,-25-25</inkml:trace>
  <inkml:trace contextRef="#ctx0" brushRef="#br0" timeOffset="21179.2114">5135 7417,'0'0,"0"0,-25 0,25 0,0 0,0 0,0 0,0 0,0 0,0 0,0 0,0 0,0 0,0 0,-25 0,25 0,0 0,0 0,0-25,25 0,-25 25,0-50,25 26,-25-26,24 0,-24-24,25 0,0 24,25-24,-1 24,-24-25,25 1,-1 24,1 1,-25-26,24 26,1-1,-25 25,-1-24,1 24,0 0,0 25,-25-25,0 25,25 0,-25 0,0 0,0 0,0 0,0 0,0 0,0 0,0 0,0-24,0 24,0 0,0 0,0 0,0 0,0 0,0 0,0 0,0 0,0 0,0 0,0 0,0 0,0 0,-25 0,25 0,0-25,0 25,-25 0,25 0,-25 0,25-25,0 25,-25 0,25 0,0 0,0 0,0 0,0 0,0-25,0 25,0 0,25-25,0 25,0-24,0-1,24 0,-24 25,0-25,25 0,-50 25,49-24,-49 24,25 0,-25 0,0 0,0 0,0 24,-25 1,25 0,0 25,-25-26,1 26,-1-25,25 24,-25-24,25 0,0 0,0-25,0 0,0 0,-25 0,25 0,0 0,0 0</inkml:trace>
  <inkml:trace contextRef="#ctx0" brushRef="#br0" timeOffset="21666.2391">5159 6201,'0'25,"-24"-25,-1 50,0-50,0 49,0-24,1 0,24 24,0 1,0-25,0 0,24-1,1-24,0 0,0 0,0-24,24-1,-24-25,0 1,0-1,-25 25,24-24,-24-1,-24 25,24-24,-25 24,0 25,0 25,0-25,1 24,-1 1,25 25</inkml:trace>
  <inkml:trace contextRef="#ctx0" brushRef="#br0" timeOffset="25488.4578">6226 6127,'0'0,"0"0,0 0,0 0,0 0,0-25,0 25,0 0,0 0,0 0,0-25,0 25,0 0,0 0,0 0,0 0,25 0,-25 0,0 0,25 0,-1 0,26 0,-25 0,24 0,-24-25,25 25,-1 0,1-24,24 24,-24 0,0 0,-1 0,1 0,0 0,-1 0,1 24,-1-24,1 25,0 0,-1 0,-24 0,25-1,-26 1,1-25,25 25,-50 0,49 24,-49-24,50 0,-50 0,25 0,0 24,-1-24,-24 0,25 0,0 24,0-24,-25 25,25-26,-1 1,1 0,0 0,-25 0,25-1,0 26,-25-25,0-25,24 50,-24-26,25 1,-25 0,25 0,-25 0,0-25,0 24,0 1,25 0,-25 0,0 0,25-1,-25-24,0 25,0 0,0-25,24 25,-24-25,0 0,0 25,0-25,0 24,0-24,0 0,0 0,0 0,0 0,0 25,0-25,25 0,-25 0,0 25,0-25,0 0,0 0,0 0,0 0,25 25,-25-25,0 25,0-25,0 24,0-24,0 0,0 0,0 25,0-25,0 0,0 0,0 0,0 0,0 0,0 0,0 0,0 0,0 0,0 0,0 0,0 0,0 0,0 0,0 0,0 0,0 0,0-25,0 25,0 0,0 0,0 0,0 0,0 0,0 0,0 0,0 0,0 0,0 0,0 0,0-24,0 24,0 0,0 0,0 0,0-25,0 25,0 0,0 0,0 0,0 0,0 0,0 0,0 0,-25 0,25 0,0 0,0-25,0 25,0 0,0 0,0 0,-25-25,25 25,0-25,-24 1,24 24,-25-25,0 0,25 0,-50 0,50 25,-24 0,-1-24,0-1,25 25,0 0,0 0,-25-25,25 25,0 0,0 0,0 0,0 0,0 25,25 0,-25-25,25 24,0-24,-1 25,1 0,0 0,0 0,0 24,-1-24,1-25,0 25,0 0,0-1,-25 1,0-25,0 0,0 0,0 0,0 0,0-25,0 1,0-1,0 0,0-25,-25 1,25-1,0 25,0 1,0-1,0 0,0 25,0-25,0 25,0-25,0 1,25 24,-50 0,50-25,-25 0,0 0,25 0</inkml:trace>
  <inkml:trace contextRef="#ctx0" brushRef="#br0" timeOffset="30228.729">8235 7367,'0'0,"0"0,0 0,0 0,0 0,0 0,0 0,0 0,0 0,0-25,0 0,25 1,-25-1,0-25,25 25,0-24,-25 24,24-25,1 1,0-26,0 26,0-26,24 26,-24-26,25 26,-26-26,26 26,-25-1,0 0,24 1,-24 24,0 0,0 0,-1 1,-24-1,25 25,0 0,-25-25,25 25,-25 0,25-25,-25 25,24 0,-24 0,0-25,25 25,-25 0,25-24,-25 24,0-25,0 25,0-25,0 25,25 0,-25 0,-25-25,25 25,-25 0,0 0,1 0,-1 0,0 0,0 0,0 25,1-25,-1 0,25 0,0 0,0 0,0 25,25-50,-1 25,1-25,25 0,-1 25,1-24,-25-1,25 0,-26 25,1-25,0 25,-25 25,0 0,0 0,-25-1,25 26,-49 0,49-1,-50-24,50 25,-25-1,0-24,25 0,0 0,0-25,-25 24,25-24,0-24,0 24</inkml:trace>
  <inkml:trace contextRef="#ctx0" brushRef="#br0" timeOffset="30670.7542">8458 5705,'-24'0,"-1"25,0 24,0-24,25 25,-25-25,1 24,24 1,24-25,1 0,0-25,0 0,24 0,1-25,-25 0,24-25,1 1,-25-1,0 0,-25 26,0-26,-25 25,25 0,-50 25,25 0,1 0,-26 0,25 25,0 0,1-25</inkml:trace>
  <inkml:trace contextRef="#ctx0" brushRef="#br0" timeOffset="36118.0652">9302 5978,'0'0,"0"0,0 0,0-25,0 25,0 0,0 0,0-25,0 25,0 0,0 0,0-24,0 24,25-25,-25 25,0 0,0 0,0-25,24 25,-24-25,0 25,0-25,25 25,-25-25,25 1,-25 24,0-25,25 0,0 25,-1 0,-24-25,25 0,0 25,25-24,-26-1,1 25,0-25,25 0,-26 25,26-25,-25 1,24 24,1-25,0 0,-1 25,1-25,0 25,24-25,-24 25,24 0,0 0,1-24,-1 24,-24 0,24-25,1 25,-1 0,0 0,-24 0,49 0,-49 0,24 0,1 25,-1-25,1 0,-1 24,0-24,1 0,-1 0,1 25,-1-25,0 25,-24-25,24 25,-24-25,24 25,-24-1,0 1,24-25,-24 25,-1-25,1 25,0 0,-1-1,1 1,-1 0,1 0,0 0,-1-1,1 1,-25 0,24 0,1 0,-25 0,-1-1,26 1,-25 25,24-25,-24-1,0 1,0 0,0 25,0-26,24 1,-49 0,25 0,0 0,0-1,-1 1,1 0,-25 0,25 24,0-24,0 0,-25 25,49-26,-49 1,25 25,0-25,0 24,-1-24,1 0,0 24,0 1,0-25,-1 0,1 24,0-24,-25 0,25 25,0-50,-1 24,-24 1,0-25,25 25,-25-25,25 25,-25-25,0 0,0 0,0 0,0 25,0-25,0 0,0 0,0 0,0 0,0 0,0 24,0-24,0 0,0 0,25 25,-25-25,0 25,0-25,0 0,0 0,0 25,0-25,0 0,0 0,0 0,0 0,0 0,0 0,0 0,0 0,25-25,-25 25,0-25,0 0,0 25,0-24,0-1,-25 0,25 0,0 0,0 1,0-1,0 0,0 0,-25 0,25 1,0-1,0 25,0-25,0 25,0 0,0 0,0 0,0 0,0 0,0 0,0 0,0 25,25-25,-25 25,0-1,25 26,-25-25,0 0,0 24,24 1,-24-25,0-1,25 26,-25-25,0 0,0 24,0-24,0-25,25 25,-25 0,0-25,0 0,0 24,0-24,0 0,0 0,0 0,-25 0,25-24,0 24,-25 0,1-25,-1 25,0 0,-25-25,26 25,-1 0,0 0,0 0,0 0,1 0,24 0,0 0,-25 0,25 0,0 0,0 0,0 0,0 0,0 0,0 0,0 0,0 0,0 0,0 0,0 0,0 0,0 0,0 0,0 0</inkml:trace>
  <inkml:trace contextRef="#ctx0" brushRef="#br0" timeOffset="72286.1345">13816 9376,'0'0,"0"0,0 0,0 0,0 0,0 0,0 0,0 0,0 25,0-25,-25 0,25 25,0 0,0-25,0 24,0 1,-24 25,24-25,-25 24,25 1,0 24,-25-24,25 24,-25-24,0 24,1 1,-1-1,25-24,-25-1,0 1,25 0,-25-1,1-24,24 25,0-26,-25 1,25 0,0-25,-25 25,25 0,0-25,0 0,0 0,0 0,-25 24,25-24,0 0,0 0,0 0,0 0,0 0</inkml:trace>
  <inkml:trace contextRef="#ctx0" brushRef="#br0" timeOffset="72645.155">13370 10368,'0'0,"0"-24,0 24,-25 0,25 0,0 24,-25 1,25 0,0 0,-25 24,25 1,-24 24,24-24,0 0,-25-1,25 1,0-25,0-1,0 1,0-25,25 0,-1 0,1 0,0-25,0 25,24-24,-24 24,0-25,0 25,0 0,-1 0,1 0,-25 0,25 0</inkml:trace>
  <inkml:trace contextRef="#ctx0" brushRef="#br0" timeOffset="73077.1798">13221 9674,'-25'25,"0"-1,0 1,1 0,-1 0,25 24,-25 1,25 0,0-26,25-24,-25 25,49-25,-49 0,50-25,-25 1,0-1,0-25,-1 1,-24 24,0-25,0 25,-24 1,24-1,-50 0,50 25,-25 0,0 25,25-25</inkml:trace>
  <inkml:trace contextRef="#ctx0" brushRef="#br0" timeOffset="73636.2117">14139 9599,'0'0,"0"0,0 0,0 25,0-25,0 25,0 0,24 24,-24 1,0 0,25 24,-25 0,25 26,0-26,0 25,-1-24,1 24,0-25,0-24,0 24,0-24,-1-25,1 24,-25-24,25 0,-25-25,0 0,0 0,0-25</inkml:trace>
  <inkml:trace contextRef="#ctx0" brushRef="#br0" timeOffset="74144.2407">14312 10765,'0'0,"0"0,0 0,0-25,0 25,0 0,0 0,0 0,0 0,0 0,25 25,-25 0,25 0,0-25,0 25,-1-1,1 1,0 0,0-25,0 0,-1 0,-24 0,25 0,-25-25,0 0,0 1,0-1,-25-25,25 25,0 1,0-1,0 0,0 25,25 0,-25 0</inkml:trace>
  <inkml:trace contextRef="#ctx0" brushRef="#br0" timeOffset="74658.2702">14536 11410,'0'0,"0"0,0-25,24 1,1-1,0-25,-25 25,25 1,0-1,-25 0,24 0,1 0,-25 25,0 0,0 0,0 25,-25 0,25 25,-24-1,24-24,0 25,0 24,-25-49,25 24,-25 1,25-25,0 0,0-25,0 0,0 24,0-24,0 0,0 0,0 0</inkml:trace>
  <inkml:trace contextRef="#ctx0" brushRef="#br0" timeOffset="75069.2937">14461 11807,'0'0,"0"0,0 0,25-25,-25 25,0 0,25-25,0 25,24 0,-24-24,0 24,24-25,-24 25,25 0,-1 0,-24 0,0 0,0 0,0 0,-1 0,-24 0,0 25,0-25,0 24,0-24,-24 0</inkml:trace>
  <inkml:trace contextRef="#ctx0" brushRef="#br0" timeOffset="85258.8765">13072 11212,'0'0,"0"0,0 0,0 0,0 0,0 0,0 0,0 25,0-25,-25 0,25 0,0 0,0 0,-25 0,25 0,0 24,-24-24,24 25,-25-25,25 25,-25 0,0 0,-24-1,24 26,-25-25,1 24,-26 1,26 0,-51-1,26 1,-25 24,0-24,-1 24,1 1,-25-1,0 0,-25 26,25-26,-49 1,24-1,-25 25,0-24,1-1,-26 0,1 26,24-51,-24 26,-25-1,24 0,-24-24,25 0,-26 24,1-24,0-1,0 1,-26-25,26 24,0 1,0-25,0 0,-1-1,26 1,-25-25,24 25,1-25,-1 0,50 0,-49 0,49 0,-24-25,-1 0,25 1,-25-1,26 0,-1-25,0 1,0 24,0-25,1 1,-1-1,25 1,-25-1,25 0,-25 1,25-26,0 26,25-26,-25 1,24-1,1 26,0-50,25 49,-26-49,26 49,-25-49,49 25,-24-1,-1 1,26-1,-26 1,26-25,-1 24,0-24,1 25,-1-26,25 26,1-25,-1 24,0-24,0 25,25-26,0 26,0-25,0 24,0 1,0 0,25-26,-25 26,25 0,0-1,-1 1,-24-1,25 1,0-1,0 26,24-26,-24 26,0-1,0 1,0-1,-1 25,1-24,0 24,0 0,0 0,-25 0,0 1,25 24,-25-25,0 0,0 25,0 0,0-25,0 25,0-25,0 1,0 24,0-25,24 25,-24-25,0 0,0 25,0-25,0 25,0-24,0 24,0 0,0 0,0 0,0 0,-24 0,24 0,-25 0,0 24,0 1,-25 0,26 0,-1 0,0-25,0 24,0 1,25 0,-24-25,24 0,0 0,24 25,1-50,0 0,0 0,24 1,-24-1,25-25,-25 25,0-24,24 24,-24-25,0 26,-25-1,0 0,25 25,-25 0,0 0,0 50,0-26,-25 26,25 0,0 24,0-24,-25-1,25 1,0-1,0-24,0 0,-25 0,50 0,-25-25,0 0,0 0,0 0,0 0,0 0,0 0,0 0,-25-25,25 0,0 25</inkml:trace>
  <inkml:trace contextRef="#ctx0" brushRef="#br0" timeOffset="89761.134">14709 12254,'-25'0,"25"0,-24 0,24 0,0 0,0 0,-25 0,25 0,0 24,0-24,0 0,0 0,0 25,0-25,-25 0,25 0,0 0,0 25,0-25,0 0,0 0,0 0,0 0,0 0,0 25,0-25,0 0,0 0,0 0,0 0,0 25,0-25,-25 0,25 0,0 24,0 1,0 0,-25-25,25 25,-24 0,24-1,-25 26,0-25,0 24,0 1,1 24,-1-24,0 0,-25 24,25 0,1 1,-26-1,0 1,1 24,-1-25,1 1,-1-1,0 1,1 24,-26-50,26 26,-26-1,1 1,0-1,-1-24,-24-1,25 26,-26-26,-24 1,25 0,-25-1,0 26,0-26,-25-24,0 25,0-1,-24-24,24 0,-25 0,1-1,-1 1,0-25,1 25,-1-25,1-25,-1 25,0-25,1 1,-1-1,0 0,26-25,-26 1,25-1,-24-24,24-1,0 1,-25-1,50 1,-25-25,1 0,24-1,-1 1,1-25,0 0,0 0,25-25,0 25,0-25,0 1,24-1,1 0,-1 0,1 0,-1 0,26-24,-1 24,-24 0,24 0,1 25,-1-24,0-1,26 25,-26-25,0 25,26 0,-26 0,25 0,0 25,-24-1,24 1,0 0,0 24,1 1,-1-25,25 49,-25-24,25-1,0 51,-25-26,25 0,0 26,0-1,0 0,0 25,0-25,0 25,0 0,0 0,0 0,0 0,-25 0,25 25,0-25,0 25,0 0,0-1,0 1,0 25,0-1,-24-24,24 0,0 0,0 0,-25-1,25 1,0-25,0 0,0 25,0-25,0 0,0 0,0 0,-25-25,25 25,0-25,0 1,0-1,0-25,0 25,0-24,0-1,0 1,0-1,0 0,0 1,25 24,-25 0,0 0,0 1,0 24,0 0,0 0,25 0,-25 24,24 1,1 0,0 25,0-26,0 26,24 0,-24-26,0 26,-25-25,25 0,-25-1,24-24,-24 25,0-25,0 0,0 0,0 0,0-25,-24 25</inkml:trace>
  <inkml:trace contextRef="#ctx0" brushRef="#br0" timeOffset="118413.7729">2257 9426,'0'0,"0"0,-25-25,25 25,0 0,0 0,0 0,-24 0,24 0,0 0,0 0,-25 25,0-25,25 0,-25 25,25-25,-25 24,25-24,-24 0,24 25,0 0,0 25,24-26,-24 1,25 0,-25 25,25-1,0-24,0 25,-1-26,1 26,0-25,-25 24,50-24,-50 0,24 0,1 25,0-26,-25 1,25 0,0 0,-25 0,24-1,1 26,0-25,0 0,0-1,-25 1,24 0,1 0,0 24,0-49,-25 25,25 25,0-25,-1-1,1 1,0-25,0 25,0 0,-1 0,1-1,25 1,-50 25,25-50,-1 25,1-1,0 1,0 0,-25 0,25 0,-1-25,-24 24,25 1,0-25,0 25,-25 0,49-25,-24 0,0 25,0-25,0 24,24-24,-24 0,25 25,-1-25,-24 0,25 0,-1 0,1 0,0 0,-1 0,1-25,-1 25,-24-24,25 24,-1-25,1 0,0 0,-26 0,26 1,-25-1,24 0,-24 0,25-24,-25 24,-1-25,26 1,-25-1,24 0,-24 1,0-1,25 1,-26-1,26 0,-25 1,0 24,-1-25,26 26,-50-26,50 0,-50 1,25 24,-1-25,1 1,-25-1,25 25,0-24,0-1,-1 25,-24-24,25-1,-25 25,25 0,-25-24,25 24,0-25,-25 26,24-1,-24 0,0 25,25-25,-25 0,25 25,-25-24,0 24,0 0,0 0,0 0,0 0,0 0,25-25,-25 25,0 0,0 0,-25 0,25 0,-25 0,0 0,1 25,-26-25,0 24,1-24,-1 25,1 0,-1 0,25-25,-25 25,50-25,-24 24,24-24,0 0,0 0,0 0,24-24,1 24,0-25,25 0,-25 0,24 0,-24 1,0-1,24 0,-24 0,0 0,0 1,0-1,-1 0,-24 25,25 0,0 0,-25 0,0 25,25 0,0 24,-1-24,1 25,0-1,0 26,0-51,-1 26,1 0,0-26,0 1,0 0,-1 0,-24-25,25 25,-25-25,0 0,0 24,0-24,0 0,0 0,0 0,0 0,0 0,0 0,0 0,0 0,0 0,0 0,0 0,0 0,0 0,0 0,0 0,0 0,0 0,25 0,-25 0,25 25</inkml:trace>
  <inkml:trace contextRef="#ctx0" brushRef="#br0" timeOffset="121150.9294">6449 8855,'0'0,"0"0,0 25,0-25,0 0,0 0,0 0,0 0,0 0,0 0,0 0,0 0,0 0,0 0,0 0,0 0,0 0,0 25,0-25,25 25,-25-25,0 24,25 1,0 0,-25-25,0 25,24 0,1 0,-25-1,25 26,0-50,0 50,-25-26,24 26,1-25,0 0,25 24,-26-24,1 25,25-26,-25 1,24 25,-24-25,25 24,-1-24,1 0,0 24,-1 1,1-25,-1 0,26 24,-26 1,1-25,24-1,-24 26,0 0,24-25,-24-1,-1 1,26 25,-26-25,1-1,24 1,-24 25,24-50,-24 49,24-24,1 0,-1-25,1 25,24 0,-25-25,1 24,24-24,-25 0,26 0,-26-24,25 24,0-25,1 0,-26 0,25 0,0-24,1 24,-1 0,0-24,0-1,1 0,-26 1,25-1,-24 0,-26 1,26-26,-1 26,-24-1,-1 1,-24-1,25 25,-26 0,1 1,0-1,-25 0,0 0,0 25,0 0,0-25,0 25,0 0,0 0,0 0,-25 0,25 0,-25 0,25 0,-24 0,-1 0,0-24,0 24,-24 0,24 0,0 0,-25 0,26 24,-1-24,25 0,-25 0,25 0,0 0,25 0,0 0,-1-24,26-1,0 0,-1 0,1 0,-1-24,26 24,-26-25,1 26,0-1,-26 0,1 25,0 0,-25 25,0 0,0 24,0 1,0-1,0 1,0 0,0-1,0 1,0-1,0-24,0 0,0 0,0-25,0 25,0-25,0 0,0 0,0 0,0 0,0 0,-25-25,25 25</inkml:trace>
  <inkml:trace contextRef="#ctx0" brushRef="#br0" timeOffset="121837.9687">9128 9897,'0'0,"25"-25,-25 25,25-25,0 1,-1-1,-24 0,25 0,0-24,-25 24,25 0,-25 25,0 0,0 0,0 0,25 0,-25 0,0 25,0 0,0 24,0-24,0 25,0-1,0-24,-25 25,25-26,0 1,0 0,0 0,0-25,0 0,0 0,0 0,0 0</inkml:trace>
  <inkml:trace contextRef="#ctx0" brushRef="#br0" timeOffset="122225.9909">9128 10145,'0'0,"0"0,0 0,25 0,0 0,0 0,-1-25,26 25,-25 0,24-24,1 24,-25 0,0 0,-1 0,26 0,-50 0,25 0,-25 0,0 0,0 0,0 0,0 0,0 0,0 0,0 0,0 24,0-24,0 0,-25 0,25 0,0 25,0-25,0 0,0 0,25-25</inkml:trace>
  <inkml:trace contextRef="#ctx0" brushRef="#br0" timeOffset="125166.1591">11832 7615,'0'0,"0"25,0-25,0 0,0 0,0 0,0 0,0 0,0 0,0 0,0-25,0 25,0-25,25 0,-25 1,24-1,1 25,0-50,-25 25,25 1,0-26,-1 25,1-24,0 24,25-25,-26 1,26 24,-25-25,25 1,-1-1,1 0,-1 1,1-1,0 0,24 1,-24-1,24 1,0-1,1 0,-1 26,1-26,-1 0,25 1,1-1,-26 1,25-1,25 25,-25-24,25-1,0-24,0 49,0-25,25 1,-25-1,25 0,0 1,0 24,24-25,1 1,-25 24,25-25,-1 25,1-24,-1 24,1-25,0 26,-1-1,1 0,24 0,-24 0,24 1,-24-1,25 25,-1 0,0 0,-24 0,24 25,1-1,-1 1,-24 25,24-25,-24-1,0 26,-1 0,1-1,0 1,-1 24,-24-24,25-1,-25 26,-1-25,1 24,0-24,0 24,-25 0,25 1,-25-1,-25-24,25 49,0-49,-25 24,0 0,1 1,-26-1,0-24,1 24,-1-24,1 0,-50-1,24 1,1-1,-1-24,-24 0,0 25,0-26,24 1,-49 0,50-25,-50 25,25-25,0 25,-1-25,-24 24,0-24,0 0,0 0,0 0,0 0,0-24,0 24,0 0,0 0,0-25,0 25,-24-25,24 25,0 0,-25-25,25 0,0 1,0-1,-25 0,25 0,0 0,-25-24,25 24,-25 0,25 0,-24 1,24-1,-25 25,25-25,-25 25,25-25,0 25,0 0,-25 25,25-25,0 25,25 0,-25-25,0 49,25-24,0 25,-1-26,1 1,0 25,25-25,-26 24,-24-24,25 0,0 0,-25-1,0 1,0-25,0 25,-25-25,0 25,1-25,-26 0,25 0,-24 0,24 0,-25 25,25-25,1 0,-1 0,-25 24,50-24,-25 0,1 0,24 0,0 0,0-24,0 24,-25-25,25 0,0 0</inkml:trace>
  <inkml:trace contextRef="#ctx0" brushRef="#br0" timeOffset="125960.2045">19968 4961,'0'0,"0"0,0 0,0 0,0 0,0 0,25 0,-25 0,24-25,1 0,0 1,0 24,0-25,-1-25,1 25,-25 0,25 25,-25-24,0 24,25-25,-25 25,0 0,0 25,0-1,-25 1,25 25,0-25,0 0,0 24,-25 1,25-1,0-24,0 0,-25 0,25 0,0-1,0-24,0 0,0 0,0 0,0 0,0 0,-24 25,24-25,0 0</inkml:trace>
  <inkml:trace contextRef="#ctx0" brushRef="#br0" timeOffset="126319.225">19918 5308,'0'0,"0"25,0-25,25 0,0 0,0 0,-1 0,26 0,0 0,-1 0,-24 0,25 25,-26-25,1 0,0 25,0-25,-25 0,25 0,-25 0,0 0,0 0,0 0,0 0,0 0,0 24,0-24,0 0,24 0</inkml:trace>
  <inkml:trace contextRef="#ctx0" brushRef="#br0" timeOffset="165164.4468">23391 9401,'0'0,"0"0,0 0,0 0,0 0,0 0,0 0,0 0,0 0,0 0,-25 25,25-25,0 25,0-1,0 26,-25 24,25-24,-25 49,1-24,-1 24,0 0,0 25,0-49,1 24,-26 0,25 0,0 0,1-49,-1 24,0 1,25-26,-25 1,0-25,25 0,0-1,0 1,0 0,0-25,0 0,0 0,0 0,0 0,0 0,0 0,-24-25,24 25,0-25,-25 1</inkml:trace>
  <inkml:trace contextRef="#ctx0" brushRef="#br0" timeOffset="165511.4667">22820 10641,'-24'0,"24"0,0 25,0 0,0 0,0 24,-25 1,25-1,0 26,-25-26,25 26,-25-1,25 1,0-1,0-49,0 25,0-26,0 1,25-25,0 0,0 0,-1-25,1 25,0-49,0 49,0-25,-1 0,1 0,0-24,-25 24</inkml:trace>
  <inkml:trace contextRef="#ctx0" brushRef="#br0" timeOffset="166043.4971">23490 10195,'0'0,"0"0,-25 25,25-1,-25 1,1 25,24-25,0 24,0 1,0-1,0 1,0 24,49-49,-24 25,0-25,0-25,24 0,1 0,-1-25,-24 0,25-25,-25 1,-1-1,-24 1,0-1,-24 0,-1 1,0 24,0-25,-24 26,24 24,-50 0,51 0,-1 24,-25 1,50-25</inkml:trace>
  <inkml:trace contextRef="#ctx0" brushRef="#br0" timeOffset="171166.7902">22572 11658,'0'25,"0"0,0-25,0 25,0-25,-25 0,25 24,0 1,0-25,-24 0,-1 25,25-25,-25 25,0 0,0-25,-24 24,-1-24,25 0,-24 0,-26 0,26 0,-26 0,1-24,0 24,-26-25,1 0,25 0,-50 0,24-24,26-1,-25 1,0-1,-1 0,26-24,0 24,-1-49,26 25,-26-1,25-24,1 0,24 0,0-1,-24 1,49-25,-25 25,25-25,0 25,-25 0,25-1,0 1,0 25,0-1,-25 1,25 24,0 1,0-1,0 25,-25 0,25 1,0 24,0 0,-24 0,24 0,0 24,-25-24,25 25,0 0,-25 0,0 0,25 24,-25-24,25 0,-24 0,24-1,-25 1,0-25,25 0,0 25,0-25,0 0,0-25,0 0,25 1,-25-26,25 0,-25 1,0-1,24 1,-24-1,25 25,-25-24,0 49,0 0,25-25,-25 50,25-1,-25 26,25 0,-25-1,49 1,-49-1,25 1,0 0,0-26,-25 1,24 0,1 0,-25-25,0 0,0 0,0 0,0 0,25 0,-25-25,0 25,-25-25</inkml:trace>
</inkml:ink>
</file>

<file path=ppt/ink/ink5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1:34:49.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0 54,'7'15'32,"-7"-15"-9,8 6-23,-8-6-19,0 0-13,0 0 0</inkml:trace>
</inkml:ink>
</file>

<file path=ppt/ink/ink5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1:33:03.831"/>
    </inkml:context>
    <inkml:brush xml:id="br0">
      <inkml:brushProperty name="width" value="0.05292" units="cm"/>
      <inkml:brushProperty name="height" value="0.05292" units="cm"/>
      <inkml:brushProperty name="color" value="#FF0000"/>
    </inkml:brush>
  </inkml:definitions>
  <inkml:trace contextRef="#ctx0" brushRef="#br0">6165 6932,'0'-26,"-26"-1,26 27,0-53,0 0,0-26,0 53,0-27,0-27,0 27,0 27,0-27,0 26,0 1,0 26,0-26,26-1,-26 27,27 0,-1 0,1 0,25 0,1 0,0 0,27 0,-1 27,0-27,1 0,26 0,-1 26,28-26,-27 0,26 0,0 0,27 0,-27 0,27 0,26 0,0-26,27 26,0-27,-1 27,1-26,26 26,-26 0,26 0,0 0,-26 0,-1 0,-25 0,-1 26,-26-26,-1 27,1-1,-27-26,-26 0,-26 26,-1-26,0 27,-52-27,26 0,-53 0,0 0,0 0,0 0,0 0,0 26,0-26,-27 27,27-27,0 26,0 1,0-1,0 1,27-1</inkml:trace>
  <inkml:trace contextRef="#ctx0" brushRef="#br0" timeOffset="10302.5893">19765 10451,'0'27,"0"-1,-27-26,27 0,27 0,-27 0,0 26,26-26,1 0,26 0,-1 0,1 0,27 0,-1-26,27 26,0 0,0 0,26 0,-26 0,0 0,26 0,-53 26,27 1,-27-1,1 27,-27 0,0 0,0 26,-27 27,1 0,-1 0,0 26,1 27,-27 0,0 0,0 26,0 26,0-25,-27 25,27-26,0 27,0 0,27-27,-27 0,26-26,1 0,-1-1,1 1,-1-53,1 26,-1-52,-26 26,27-54,-54 28,27-54,-26 27,-27-26,0-27,-27 26,1 1,0-27,-27 26,0-26,0 27,27-1,26-26,0 0</inkml:trace>
  <inkml:trace contextRef="#ctx0" brushRef="#br0" timeOffset="12709.727">18759 3995,'0'0,"0"0,0 0,-26 27,26-27,0 0,0 0,26 0,1 26,-1-26,1 0,26 0,0 27,-1-27,1 0,27 0,-1 0,27 26,0-26,0 0,26 0,0 0,0 0,1 0,26 0,-27 0,27 0,26 0,-26-26,-1 26,27 0,1 0,-28 0,28-27,-28 27,1 0,0-26,0 26,-27 0,0-27,1 27,-54-26,0 26,1-27,-54 27,27 0,-53 0,26 0,-26 0,0 0,0 0,0 0,0 0,0 0,0 0,0 0,0 0,0 0,0 0,0 0,-26 0,26 0,0-26,0 26,0-27,0 1,0-1</inkml:trace>
  <inkml:trace contextRef="#ctx0" brushRef="#br0" timeOffset="36118.0652">6774 8599,'0'0,"0"0,0 0,0 0,0 0,0 0,0 26,0-26,0 0,0 27,0-1,0 27,-27 0,27 0,0 26,27 1,-27 26,0 0,0-1,-27 1,27-26,0 25,0-25,-26-27,26 0,-27-27,27 1,0-27,0 0,0-27,0 1</inkml:trace>
  <inkml:trace contextRef="#ctx0" brushRef="#br0" timeOffset="36555.0908">6721 8731,'0'0,"0"0,0-26,0 52,0-26,-27 27,1-1,-27 27,26 0,1-27,0 27,-1-26,1-1,26-26,0-26,0-1,26-26,1 1,-1-28,0 27,1-26,-27 26,26 0,-26 0,27 27,-27-1,0 27,26 53,-26-26,0 26,27-27,-1 53,1-52,-1 52,1-52,-1-1,1 1,-1-27,-26 0,0 0,0 0,0-27</inkml:trace>
  <inkml:trace contextRef="#ctx0" brushRef="#br0" timeOffset="41523.375">6562 8070,'0'0,"0"0,26 26,1-26,-1 0,1 0,26 0,0 0,26-26,-26 26,26 0,1 0,-27-27,0 27,-27 0,0-26,1 26,-27 0,0 0,0 0,-27 26,1-26,0 27,-27-27,0 0,0 26,0 1,0-1,-26-26,26 27,0-27,0 26,26-26,1 0,-1 27,1-27,26 0,0 0,0 0,26 0,1-27,26 27,0 0,0 27,0-27,26 0,-26 0,0 0,-27 0,27 26,-26-26,-27 26,0-26,0 27,0-27,-27 0,1 26,-27-26,0 0,0 27,27-27,-27 26,0-26,26 27,27-27,0 0,0 0,27 0,26 0,-27 0,27 0,-27-27,1 27,26-26</inkml:trace>
  <inkml:trace contextRef="#ctx0" brushRef="#br0" timeOffset="53642.0682">8811 13864,'0'0,"0"0,0 0,0 0,0 0,0 0,0 0,0 27,0-27,-26 26,26-26,0 27,0-1,0 0,0 27,0 0,0 0,-27 27,27-27,0 26,0 0,0-26,-26 0,26 0,0-27,0 27,0-53,0 0,-27 0,27-26,0-1,0-25,0-1</inkml:trace>
  <inkml:trace contextRef="#ctx0" brushRef="#br0" timeOffset="54529.1189">8626 13732,'0'0,"0"0,0 26,0 1,-27-1,27-26,0 27,-26 26,-1-27,27 1,-26-1,26 0,-27 1,27-1,0-26,0 0,0 0,0 0,27-26,-27-1,26 1,-26 0,27-1,-1-26,-26 27,27-1,-27 1,26-1,-26 1,0 26,27 0,-27 26,0-26,26 27,1-1,-27 27,26-26,1-1,-1 27,0-27,1 1,-1-1,1 1,-27-1,26 1,-26-27,0 26,0-26,27 0,-27 0,0 0,0 0,0 0,0 0,0 0,-27 0,27 0,0 0,-26 0,-1 0,27 0,-26 0,-1 0,-25 0,25-26,1 26,-27 0,26-27,-26 27,53 0,-26 0,-1 0,1 0,26 0,0 0,0 0,0-26,0 26,26 0,-26-27,0 27,27-26,-27 26,0-27,26 27,-26-26,0 26,0 0,0-26,0 26,0 0,0 0,27 26,-27-26,0 26,0-26,26 27,-26-1,27 1,-1-27,1 26,-1-26</inkml:trace>
  <inkml:trace contextRef="#ctx0" brushRef="#br0" timeOffset="63477.6307">7091 6562,'0'0,"0"0,0 0,0 0,0-27,0 27,-26 0,26 0,0 0,0 0,-27-26,27 26,-26-27,-1 27,27 0,-26 0,-1 0,27-26,-26 26,0 0,26 0,-27 0,1 0,-1 0,1 0,-1 0,1 0,-1 0,1 0,26 0,-27 0,1 0,-1 0,27 0,-52 0,25 26,1-26,-1 27,1-27,-1 26,1-26,26 0,-27 27,1-27,26 26,-27 1,1-27,26 26,0 1,-26-1,26-26,0 53,-27-27,27 1,0-1,0 27,0-26,0 26,-26-27,26 27,0-27,0 27,0 0,0-26,0 26,0-27,26 27,-26-27,0 27,0-26,27-1,-27 1,0-1,26 1,-26-1,0 1,26-1,-26 0,27 1,-27-1,0-26,26 27,-26-1,0 1,27-27,-27 26,26 1,-26-1,27 1,-27-27,26 26,-26-26,27 27,-27-1,26-26,1 26,-27-26,26 27,-26-27,26 26,1 1,-27-27,0 0,26 0,1 26,-1-26,-26 0,27 0,-1-26,1 26,-1 0,-26 0,27 0,-1 0,1-27,-1 27,0 0,1-26,-1 26,1-27,-1 27,1 0,-27-26,26 26,1-26,-27 26,26-27,-26 1,27 26,-27-27,0 1,26-1,-26 1,26-1,-26-26,27 53,-27-53,0 27,0 0,26-27,-26 26,0-26,27 27,-27-27,0 0,0 27,26-27,-26 26,0 1,0-1,0-26,-26 0,26 27,0-1,0-25,-27-1,27 26,-26-26,26 27,-27-27,27 0,-26 27,0-1,26 1,-27-1,1 1,-1-1,1 27,-1-26,1-1,-27 27,26 0,1-26,-27 26,27 0,-27 0,26 0,1 26,-27-26,26 27,1-27,-1 26,-25-26,25 0,1 27,26-27,-27 26,1 1,-1-27,27 26,-26 27,26-27,-27 1,1 26,26 0,-27 0,27 0,-26-1,26 1,-26 0,26 0,-27 0,27 0,0 0,0-27,0 27,0 0,0 0,27-26,-27 26,26-27,-26 27,26-27,1 27,-27-26,26-1,1 1,-1-1,1 1,-1-27,1 0,-1 26,1-26,-1 27,0-27,-26 26,27-26,-27 0,26 0,-26 26,0 1,0-27,0 26</inkml:trace>
  <inkml:trace contextRef="#ctx0" brushRef="#br0" timeOffset="75801.3356">11166 13361,'26'0,"-26"0,0 0,0 0,0 0,0 0,27 0,-27 0,0 0,0 0,0 0,0 0,0 0,0 0,26 0,1 0,-27 0,26 0,-26 0,0 0,27 27,-27-27,26 0,-26 0,26 26,1 1,-1-27,1 0,-1 0,27 0,-26 0,26-27,-27 27,0 27,1-27,-27 0,0 0,26 26,-26-26,27 27,-27-27,53 0,-27 0,27 0,-26 0,-1 0,27 0,-27 0,-26 0,0 0,27 26,-27 1,0-27,26 0,1 0,-1 0,1 0,26 0,0 0,-1 0,-25 0,-1 0,1 26,-1 1,-26-1,0-26,0 53,27-27,-1-26,1 27,26-27,0 0,-1 0,1 0,27 0,-27 0,-27 0,1 0,-1 0,0 0,-26 0,0 26,0 1,0-27,0 26,27-26,-1 0,27 0,-26-26,26 26,0 0,-27 0,1 0,-1 0,0 0,-26 0,27 0,-27 0,26 0,1 0,-1 0,27 0,-26 0,26 0,-1-27,-25 27,-1 0,1 0,-27 27,0-27,26 0,-26 0,27 26,-1-26,27 0,-26 0,26-26,-1 26,1 0,0 0,-26 0,-1-27,1 27,-1 0,1 0,-27 0,26 0,0 0,-26 0,27 0,26 0,-27 0,1 0,-1-26,27 26,0 0,-26 0,-1 0,0-27,27 27,-26-26,-1 26,1 0,-1 0,27-26,-26 26,25 0,1-27,27 27,-27 0,0 0,26-26,-26 26,-27 0,27-27,0 27,0-26,-26 26,25 0,-25-27,-1 27,1-26,-27 26,26 0,-26 0,0-27,0 27,0 0,0 0,0 0,27 0,-27 0,0 0,0-26,0 26,-27 0,27 0,-26 0,26-27,-27 27,1-26,-1 26,-25-27,25 27,-26-26,0 0,0-1,0 1,27 26,-27-27,27 1,-27 26,26-27,27 27,-26 0,26 0,-27-26,27 26,0 0,27 26,-27-26,26 27,1-27,-1 26,1 1,26-27,-1 26,1 1,0-27,0 26,0 0,0-26,-27 0,1 27,-1-27,1 0,-27 0,0 0,0 0,0 0,26 26,-26-26,-26 0,26 27,0-27,-27 26,27-26,-26 27,-1 26,1-27,0 1,-27-1,26 27,1-27,-27 1,26-1,1 27,26-53,-27 27,1-1,26 1,-26-27,26 26,0-26,-27 0,27 0,0 0,0 0,0 0,0 0,0 0,0 0,0 0,0 0,0 0,0 0,0 0,0 0,0 0,0 0,0 0,0 0,27 0,-27 0,0-26,26 26,-26-27,26 1</inkml:trace>
  <inkml:trace contextRef="#ctx0" brushRef="#br0" timeOffset="76780.3916">15135 13309,'0'0,"-27"-27,27 27,0 0,0 0,-26-26,-1 26,27 0,-26 0,26 0,0 0,-27 26,27-26,0 27,27-27,-27 26,26-26,1 26,-27 1,26 26,-26-27,27 27,-27 0,0 0,0 0,0 0,0 0,0-27,0 27,-27 0,27-53,0 27,0-1,0-26,0 0,-26 0,26 0,0 0,0-26,0-1,0 27,0-26,0-1,26-26,-26 27,27-1,-1 1,0-27,1 27,-1-1,1-26,-27 27,26-1,-26 1,27 26,-27-27,0 27,0-26,0 26,-27 0,27 0,-26 26,26-26,-27 27,27-1,-26 1,26-1,0 1,0-27,0 26,0-26,0 0,0 0,0 0,0-26,26 26,-26-53,0 26,27 1,-27-27,0 26,0 1,0-1,0 1,0 26,0 0,0 0,0 26,0-26,0 27,0-1,0 1,0-1,0 1,0-1,0-26,0 27,0-27,26 0,-26 0,0 0,0 0,0 0,0 0,0 0,0 0,0 0,27 0</inkml:trace>
  <inkml:trace contextRef="#ctx0" brushRef="#br0" timeOffset="79192.5296">16140 14129,'26'-27,"1"-26,26 27,-53-27,26 27,-26-1,0 27,0-26,0-1,0 27,27 0,-27 0,0 0,0 0,0-26,0 26,0 0,0 0,0 0,0 0,0 0,0 0,0 0,0 0,0 0,0 0,0 0,0 0,-27 26,27 1,-26-1,26-26,-27 53,1-27,-1 27,1-26,-1 52,-25-52,25 26,-26 0,0-1,27-25,-27 26,26-27,1 1,0-1,-1 1,27-27,0 0,0 26,0-26,0 0,0-26,27 26,-27-53,26 26,0 1,27-27,-26 0,26 0,0 0,-27-26,27 26,0-27,-27 28,27-1,-26 0,-1 0,27 26,-26 1,-27-1,26 1,-26 26,0 0,27-26,-27 26,0 0,-27 26,27-26,-26 26,-1-26,-26 27,0-27,0 26,27 1,-27-27,-26 26,26-26,26 0,-26 27,27-27,-1 0,27 0,0 0,0 0,27 0,-1 0,27-27,-26 27,52 0,-26-26,0-1,0 27,0-26,0 26,-27 0,1-27,-1 54,1-27,-27 26,0 1,0 26,0 0,0 0,0-1,0 28,0-27,-27-27,27 27,0-26,0-1,0-26,0 0,0 0,0 0,0 0,0-26,0 26,27-27</inkml:trace>
  <inkml:trace contextRef="#ctx0" brushRef="#br0" timeOffset="82471.7171">6668 6932,'0'-26,"-27"-1,1 27,26 0,0-26,-27 26,27-27,-26 1,26 26,26-53,-26 0,27 27,-1-27,1 0,-1 26,1 1,-1-1,-26 27,0 27,0 26,-53 0,0 26,0 27,-52 0,-1 26,26-26,-25 0,52-27,-27 0,54-52,-1-1,54-52,-1-1,27-52,27 26,-1-53,27 27,0-27,-1 27,-25-1,-27 27,0 0,0 27,-53 26,0 26,-53 27,0 0,0 27,-27-1,28 0,-28 1,27-27,27-27,26-26,26-26,27-1,0-52,0 26,26-26,1-1,-27 1,0 26,0 26,-27 27,-52 27,-1 26,-26 26,0 27,-53 0,53 53,-52-54,25 1,27 0,27-53,-1 0,54-53,-1-27,54-25,-27-28,52 1,-52-1,53-25,-26 52,-27 0,-1 0,-25 53,-27 26,-27 27,1 0,-27 53,0 0,-26 0,26 26,0-53,26 1,27-27,-26 0,52-53,1 0,-27-53,53 26,-27-26,27 0,-26 0,-1 27,1-1,-1 1,-26 26,-26 53,-1-27,27 1,-26 26,26-27,0 27</inkml:trace>
  <inkml:trace contextRef="#ctx0" brushRef="#br0" timeOffset="83094.7527">7806 8176,'0'0,"0"0,0 0,0 0,0 0,0 0,-27 26,27 1,0-27,-26 52,26 1,0 0,0 27,0 26,0-1,0 1,0 0,0 26,26-26,-26 0,0-27,0 27,0-53,0 0,0-27,0 27,0-53,0 0,-26-26,52-1,-52-25,52-1,-26 0,0-27</inkml:trace>
  <inkml:trace contextRef="#ctx0" brushRef="#br0" timeOffset="84131.8121">7647 8149,'0'0,"0"0,0 0,0 0,0 27,-27-27,1 26,26 1,-27 52,-25-53,25 54,-26-27,27 0,-1 0,1-27,26-26,0 0,0 0,26-26,1-27,-1 26,1-52,-1 26,1-27,25 28,-25-28,-27 54,26-27,1 26,-1 1,1-1,-27 27,26 27,1-1,26 1,-27 52,0-26,27 0,-26 26,-1 1,1-1,-1-26,1 0,-1 0,-26 0,0-53,0 26,0 1,-26-27,-1 0,1-27,-27 1,-27 26,28-27,-28 1,1-1,26 1,-26 26,-1-26,27-1,27 27,-27 0,53-26,0 26,0 0,26 0,1 0,-1 0,27 0,0 0,-26 0,25 0,-25 0,26-27,-27 27,1 0,-1-26,1 26,-27-27,0 1,0 26,0 0,0-27,-27 27,27 0,-26-26,26 26,-27 0,1 0,26 0,0 0,-27-27,27 27,0-26,27 26,-27-27,0 1,26 26,-26-26,0 26,0 0,0 0,0 0,0 26,0 0,0 1,0-1,0-26,27 27,-27-1,0 1,26-27,-26 26,0-26,0 0,0 0,0 0,27 27,-27-27,0 0,0-27,26 27</inkml:trace>
  <inkml:trace contextRef="#ctx0" brushRef="#br0" timeOffset="93536.35">16563 11933,'0'0,"0"0,0 0,0 0,0 0,0 0,0 0,0 0,0 0,0 0,0 0,0 0,0 0,0 0,0 0,0 0,0 0,-26 26,26-26,0 0,0-26,0 26,0 0,-27-27,27 1,0-1,-26 1,26 26,-27-27,27 1,-26 0,26-1,-26 1,26-1,-27 1,27-1,-26 1,26-1,-27 27,27-26,0-27,0 53,-26-53,52 27,-26-1,0 1,0-27,0 26,0 1,0-1,27-26,-27 27,0 0,26-1,-26 1,27-1,-27 1,26-1,-26 27,26-26,-26-1,27 27,-27 0,26 0,1 0,-27 0,26 0,-26 0,27 0,-1 0,1 0,-1 0,-26 0,27 27,-1-27,0 26,1-26,-1 27,-26-1,27-26,-1 53,-26-26,27-27,-27 52,0-25,26-1,-26 1,0-1,0 1,0-1,0 27,0-26,0-1,0 0,-26 1,26-1,0 1,-27-1,27-26,0 27,0-1,0 1,0-27,0 26,0 1,0-27,0 26,-26 1,26-27,0 0,0 26,0-26,0 26,0-26,0 0,0 0,0 0,0 0,0 27,0-27,0 0,0 0,0-27,0 27,-27-26,1 26,26-26,-27-1,1 1,0-1,26 1,-27-1,27-26,-26 53,26-26,0-1,0 1,-27 26,27-27,0 27,0 0,0 0,0 0,0 0,0 0,0 0,27 0,-27 27,0-27,26 26,-26 27,0-26,27-1,-27 27,26-26,-26-1,26 1,-26-1,27 0,-27 1,26-27,-26 26,0-26,0 0,0 0,0 0,27 0,-27 0,26 0,-26-26,27 26,-1-27,1 1,-1 26,1-26,-1 26,1-27,-1 27,-26 0,26 0,-26-26,0 26,27 26,-27-26,0 0,0 0,0 0,0 0,0 0,0 0,0 0,0 0,0 0,0 0,0 0,0 0,0 0,0-26,0 26,0-27</inkml:trace>
  <inkml:trace contextRef="#ctx0" brushRef="#br0" timeOffset="96043.4918">7567 6694,'0'-53,"0"27,0-1,0 1,27-1,-27 27,0 0,0 0,0 27,-27 26,-25-27,25 27,-26 26,0-26,0 0,27 0,26-26,0-27,26 0,27-27,27-26,-1 0,0 0,27-26,-26 53,-1-27,-26 26,-27 27,-26 27,-53-1,0 27,-26 0,26 26,-26-26,26 0,0 0,53-27,0-52,53 26,0-26,0-27,26 26,0 1,-26-1,-26 27,-54 27,1 26,-53 0,-1 26,1 0,26 1,-26-27,26 0,53-27,26-26,27 0,0-26,0-1,0 1,0 26,0 0,-80 26,1 27,-27 0,-27 26,27 1,1-27,-1 26,26-53,54-26,26 0,26-53,53 1,0-28,1 27,-27 0,-1 27,-52 26,-53 26,-26 27,-53 27,-1 25,-26 1,-26 0,26 0,27 0,26-53,26 0,27-27,27-52,-1-1,54-52</inkml:trace>
  <inkml:trace contextRef="#ctx0" brushRef="#br0" timeOffset="98261.6202">16537 12144,'0'0,"0"27,0-27,0 0,0 0,0 0,0-27,0 27,0-26,0 26,-27 0,27-27,-26 1,26 0,-27-1,1-26,-27 0,27 0,-27 0,0-26,26 0,1 26,-1-27,1 27,26 1,0-28,0 27,26 0,1-26,26 26,-27 0,27 0,0 0,26 0,-26 27,0-27,27 27,-54-1,27 27,0 0,0 0,0 27,-27-1,1 27,-1 26,1-26,-27 53,26-27,-26 1,0 26,0-27,0 0,0-26,-26 27,26-27,0 0,0-53,0 26,0-26,-27 0,27 0,0-26,0-1,-26 1,26-1</inkml:trace>
  <inkml:trace contextRef="#ctx0" brushRef="#br0" timeOffset="98563.6375">16775 11404,'-27'0,"27"0,0 0,-26 26,26-26,-26 26,26 1,0-1,0 27,0-26,26 26,-26-27,0 1,26-1,-26 1,27-27,-1 0,1-27,26 27,-27-26,1 26,-1-27,27 1,-26 26,-1 0,0 0,1 0,-27 0,0-27,0 1</inkml:trace>
  <inkml:trace contextRef="#ctx0" brushRef="#br0" timeOffset="99496.6909">8017 6773,'27'-26,"-1"-1,1 1,26 26,-1-26,1-1,0 27,0 0,-26 0,26 0,-27 27,0-1,-26 0,0 1,-26-1,26 1,-26-1,26 1,0-1,26-26,0 0,1 0,26-26,0-1,0 27,0 0,-27 0,-26 27,-26 26,-27 26,-27-26,27 26,-26 1,0-27,26 0,0-27,53 0,0-26,53 0,0-26,26 0,0-1,-26 1,0 26,-26 0,-27 26,0 27,-53 0,26 0,-26 0,0-27,53 1,0-1,27-52,52 26,-26-27,0 27,27 0,-54 27,0 26,-52 26,-27 0,0 54,-26-54,26 53,-27-26,28-27,-1-26,53-26,26-27,1 0,25 0,1-27</inkml:trace>
  <inkml:trace contextRef="#ctx0" brushRef="#br0" timeOffset="99998.7196">9711 8414,'0'0,"0"0,0 0,0 0,0 26,0 27,-27-26,27 52,0 0,0 27,-26 0,26 0,0 26,-27-26,27 0,-26 0,26-1,-27-25,27-1,0-26,0-26,-26 26,26-53,0 0,0-27,0 1,0-27,0 0,0-27</inkml:trace>
  <inkml:trace contextRef="#ctx0" brushRef="#br0" timeOffset="100371.7407">9578 8573,'0'-80,"0"1,0 52,0 1,0 26,-26 0,-1 53,1-27,-27 54,0-54,0 27,27 0,-1-27,27-26,0-26,27-27,26 27,0-54,-1 1,1-1,27 27,-27 1,0-1,-1 26,-25 27,26 27,-27 26,27-1,-26 1,-1 27,1-1,-1-26,1 26,-1-26,0 0,1-26,-27-1,26 1,-26-27,0 0,0-27</inkml:trace>
  <inkml:trace contextRef="#ctx0" brushRef="#br0" timeOffset="105199.0159">15346 12753,'0'0,"27"26,-27-26,0 0,0 0,0 0,-27 0,27 0,0 0,0 0,0 0,-26-26,26 26,0 0,0 0,-27-27,27 27,-26 0,26 0,0 0,0 0,-27-26,1 0,26 26,0-27,-27 27,1 0,0 0,-1-26,-26 26,27-27,-1 27,1-26,-27 26,26-27,-26 27,1 0,-1-26,26 26,-26-27,-26 27,26-26,-26 26,-1 0,1 0,-1-27,1 27,26-26,-26 26,-1-26,1 26,26 0,-26-27,-1 27,1 0,-27 0,27-26,-1 26,1 0,0 0,-1 26,27-26,-26 0,53 0,-54 0,27 0,27 0,-27 0,0 27,0-27,0 0,0 0,0 26,0-26,27 26,-27 1,0-27,0 26,0-26,-26 27,26-1,0-26,0 27,-26-1,26 1,0-1,-26-26,26 27,26-27,-26 26,27 0,-27-26,26 0,-25 0,25 27,1-27,-1 26,1-26,-1 0,1 0,-1 27,27-27,-26 0,26 0,0 0,0 0,0 0,0 0,0-27,26 27,1-26,-1-1,1 27,-1-26,27 0,-26-1,-1 1,0-1,1 1,-1-1,1 27,-27 0,26 0,-26-26,0 26,0 0,0 0,0 26,-26-26,26 27,-53-1,26 1,-25-1,-28 27,27-27,0 1,0-1,0 1,27-1,0 1,26-1,26-26,0 27,27-27,0 0,0 26,27-26,-27 27,26-27,-26 0,-27 26,1-26,-1 27,1-27,-27 0,0 0,0 0,0 0,0-27,-27-26,27 0,0-26</inkml:trace>
  <inkml:trace contextRef="#ctx0" brushRef="#br0" timeOffset="106106.0689">9578 6853,'-79'0,"26"0,0 0,0-27,0 1,27-1,26-26,26 27,1-27,-1 27,27-1,0-26,0 53,-27 0,1 0,-27 0,-27 27,1-1,-27 27,0 0,27-27,-27 27,26-26,27 26,27-53,26 0,26 0,-26 0,26 0,1 0,-54 0,1 26,-54 1,-26 26,0-1,-26 1,0 27,-1-27,27 0,27-27,52-26,1 27,52-27,-26-27,26 27,1 0,-27-26,-27 52,-26 1,-53-1,0 27,0-27,0 27,1-26,-1-1,53-26,26 0,53 0,1 0,-1 0,27-26,0 26,-53 26,0-26,-27 53,-52 0,-27 0,0 26,0-26,-26 27,26-27,0-27,0 0,26 1,27-27,0 0,27-27,-1 1,1 0,26-27</inkml:trace>
  <inkml:trace contextRef="#ctx0" brushRef="#br0" timeOffset="107103.126">10610 8308,'0'0,"0"0,27 0,-54 26,27-26,0 53,-26 0,26 27,-27-1,27 27,-26 0,-1 26,1 0,26-26,-27 26,27-26,-26-26,-1-1,27-26,-26 0,26-53,0 0,-26 0,26-53</inkml:trace>
  <inkml:trace contextRef="#ctx0" brushRef="#br0" timeOffset="107405.1432">10398 8414,'0'-80,"0"54,0 26,-26 0,0 26,-1 27,1 0,-1 0,1 0,-1-26,27-1,0-52,53-1,-26-26,26-26,-1 26,-25-27,-1 28,27-1,-26 26,-27 27,26 0,1 27,-27 26,26-1,1 1,-1 27,27-1,-27 1,27-1</inkml:trace>
  <inkml:trace contextRef="#ctx0" brushRef="#br0" timeOffset="108204.1889">9896 11959,'0'27,"0"-27,0 0,0-27,0 27,-27-26,27 26,-26-53,-1 26,1-26,-1 1,-25 25,25-52,1 26,-1 0,1-27,26 28,0-28,0 27,26 0,1-26,-1 26,1 0,25 27,-25-27,26 26,-27 1,27 26,-26 0,26 0,-27 26,1 1,25 26,-25 0,26 0,-27 26,1 0,-27 1,26-1,-52 27,26-27,-27 1,1-1,-1-26,1 26,26-52,-27 26,27-27,0-26,0 0,0-26,0 26,0-53,0 26,0-26,-26 27</inkml:trace>
  <inkml:trace contextRef="#ctx0" brushRef="#br0" timeOffset="108530.2076">10028 11642,'0'0,"0"0,0 0,0-27,0 27,0 27,0-27,0 26,0 1,0-1,0 1,0-1,0 0,0 1,0-27,0 26,27-26,-27 0,26 0,0 0,1-26,-1 26,1 0,-1 0,1-27,-1 27,1 0,-27 0,0 0,26 0,-26 0,0 0,0 0,0 27,0-27,0 0,0-27,0 1</inkml:trace>
  <inkml:trace contextRef="#ctx0" brushRef="#br0" timeOffset="109238.2481">10425 6694,'-27'-53,"27"27,-26-27,26 0,0 0,0 26,0 1,26-27,-26 53,0 0,0 0,0 26,-26 27,-27 0,27 0,-27 27,26-27,27-1,0 1,27-26,26-1,26 1,0-27,1 0,-1 26,-26-26,-26 27,-27 26,0-1,-53 1,26-26,-26 26,0 0,27-27,26 1,0-27,26 0,1 0,26 0,-27 0,1 0,-1 26,-26 27,-26 0,-27 0,26 26,1 1,-27-1,26-26,27 0,0 0,27-27,-1-26,1 0,26 0,0 0,-27-26</inkml:trace>
  <inkml:trace contextRef="#ctx0" brushRef="#br0" timeOffset="111241.3626">11272 13414,'0'0,"0"0,0 0,-27 0,27 0,-26 0,26 0,0 0,0 0,-27 0,27 0,0 0,0 0,-26 0,26 0,0 0,0 0,0 0,0 0,-27 27,27-27,0 0,0 0,27 0,-27 0,0 26,26-26,1 27,-27-27,26 26,1-26,-1 27,1-27,-1 0,0 26,1-26,-1 27,1-1,-1-26,27 27,-26-1,-1 0,1 1,25-27,-25 26,-1 1,27-1,-26 1,26-1,-27-26,1 27,-1-1,27-26,-27 27,27-27,-26 26,26-26,-27 0,27 26,-26-26,25 0,1 0,-26 0,26 0,0 0,0-26,0 26,-1 0,1 0,27-26,-27 26,0 0,-1-27,1 27,0 0,0 0,0-26,27 26,-28 0,-25 0,52 0,-26-27,0 27,26 0,-26 0,27-26,-27 26,0 0,26-27,-26 27,26 0,-26 0,27-26,-1 26,-26-27,26 27,-26-26,27 26,-1 0,-26-27,26 27,-26-26,26 0,1 26,-1-27,1 27,-1-26,0-1,1 1,-27 26,0 0,-1-27,1 27,-26-26,-1 26,-26 0,0 0,0 0,0 0,0 0,-26-27,-1 27,27-26,-26 26,-27-27,27 27,-27-26,0-1,-27 27,27-26,-26 0,26 26,-26-27,26 27,0 0,0-26,27 26,26 0,0 0,26 0,0 0,27 0,0 26,27-26,26 0,-27 0,0 27,27-27,-27 0,1 0,-27 0,26 0,-52 26,-1-26,1 0,-27 26,0-26,-27 27,27-1,-53 1,0-1,0 27,-26-26,26 26,-26 0,-1-1,27-25,0-1,27 1,0-1,-1-26,27 0,-26 0,52-26,1-1,-1 1,27-1</inkml:trace>
  <inkml:trace contextRef="#ctx0" brushRef="#br0" timeOffset="112752.4491">17172 14208,'0'53,"0"-26,0 25,0-52,0 27,0-1,0 1,0-27,0 0,0 0,0-27,0 1,0-1,0-25,26-1,-26-27,0 1,0-27,27 0,-27 27,0-27,-27 27,27-1,0 1,0 52,0-26,0 53,0 0,27 27,-27 26,26-27,1 54,26-1,-27 0,27 1,26-1,-26-26,-26 26,26-52,-27 26,1-53,-1 26,-26-26,-26 0,-1-26,-26 26,-26-27,-1-26,1 27,0 0,-1-1,1 1,26-1,27 27,-1-26,54-1,-27 27,52-26,1-1,-26 1,52-27,-26 27,0-1,0 1,-27 26,1 0,-27 26,-27 1,27 25,-26 28,-1-27,-25 26,25 0,1 1,-1-1,1-26,-1 0,27-53,0 27,0-27,0-27,27 1,-27-1,26-26,1 27</inkml:trace>
  <inkml:trace contextRef="#ctx0" brushRef="#br0" timeOffset="113350.4833">17542 13917,'0'0,"0"0,0-26,0-1,0-26,0 27,27-54,-27 1,26 0,-26-27,27 26,-27 1,26 26,-26-26,0 26,0 53,0 0,27 0,-1 26,0 27,1 27,26-1,0 27,0 0,0-27,26 0,-26 1,0-27,-27-27,27 1,-53-1,0-26,-26-26,-1-1,-52-26,-1 27,1-27,-27 26,27 1,0-27,26 53,26-26,27-1,27 1,26-27,-1 26,28-26,-1 27,1-1,-28 1,28 0,-80 26,26 26,-26 0,-26 27,-1 0,-26 27,27-27,-27 26,0-26,27 0,-1-27,27-26,0-26,-26-27,26-53,0-26</inkml:trace>
  <inkml:trace contextRef="#ctx0" brushRef="#br0" timeOffset="114407.5437">11245 6800,'0'-53,"-26"26,-1 27,27-26,0 26,0-26,27 26,-1-27,1 1,-1 26,27 0,-27-27,27 27,-53 0,0 0,0 27,-53-1,27 27,-27 0,0 0,0-27,53 27,0-53,27 27,26-27,26 0,0-27,-26 27,0 0,-26 0,-27 27,-53 26,0-27,-27 53,-25-26,25 0,27 0,0-26,53-27,27 26,26-52,26 26,1-27,-1 27,-26-26,0 26,-53 26,-27 1,-26 26,0-27,1 27,-1 0,0 0,53-27,53-26,0 0,26 0,0 0,1 0,-27 0,-27 53,-52 0,-1 26,-26-26,-26 27,26-1,0 0,0-26,27 0,-1-26,27-27,53 0,-26-27,25 1,-25-1,26-26,0 27,-27-27,27 0,-26 0,-1 27</inkml:trace>
  <inkml:trace contextRef="#ctx0" brushRef="#br0" timeOffset="114826.5677">11616 9128,'26'53,"-26"-26,0-1,0 0,0 27,0-26,0 26,0 0,26 0,1-27,26 27,26-53,27 0,26-53,54 0,52-26,0-1,53-52,0 0,0-1,0 1,-26 26,-27 1,-27-1,-78 53,-1-27,-26 54,-53-1</inkml:trace>
  <inkml:trace contextRef="#ctx0" brushRef="#br0" timeOffset="136839.8259">18310 12409,'0'0,"-27"0,27 0,-26 0,26 0,0 0,-27 0,27 0,-26 0,26 0,0 0,0 0,0 0,0 0,0 0,0 0,0 0,-27-26,27 26,0 0,-26-27,26 27,-27 0,27-26,-26-1,26 27,-27-26,27-1,-26 1,26 26,-27-27,27 1,-26-1,26 1,-26 26,26-27,-27 1,27 26,-26-26,-1-1,27 27,-26-26,-1 26,27-27,-26 1,-1 26,1-27,-1 1,-25-1,25 1,-26 26,27-27,-1 1,-26 0,0 26,0-27,-26 1,26 26,0-27,0 27,-26-26,26 26,0 0,-26 0,26 0,-27 0,28 0,-1 0,-27 26,27-26,0 27,-26-27,26 26,0 1,0-27,0 26,27 0,-27 1,0-27,0 26,27 27,-27-26,26-1,-26 1,27-1,-27 27,27 0,-1-27,-26 27,27 0,-27 0,26-26,1 26,-27-1,27 1,-1 0,1 0,-1 0,1 0,-1 0,27 0,0 0,-26 0,26 0,0 0,0-1,26 1,-26 0,0-26,0 26,0-27,27 27,-27 0,0 0,0-27,26 27,-26-26,0 26,27-27,-27 27,0-27,26 27,-26-26,27-1,-27 27,26-26,0-1,1 27,-1-27,1 1,-1-1,1 1,-1-1,27 1,-26-1,-1 1,27-1,0 1,0-1,0 1,0-1,0 0,-1 1,1-1,0-26,0 27,0-1,0-26,26 0,-26 27,27-27,-27 0,0 0,26 0,0 0,1-27,-1 27,0 0,1-26,-27 26,26-27,0 1,1-1,-1 1,-26 0,27-1,-1-26,-26 27,26-1,1-26,-28 27,1-54,0 54,0-53,0-1,0 1,0 0,-27-27,1 26,-1-26,1 1,-1-1,-26 26,0 1,0 0,0-1,0 27,-26 0,26 1,0-1,0 26,-27-26,27 53,0-26,0-1,0 27,-26-26,26 26,0 0,-27-27,27 27,0-26,0 0</inkml:trace>
  <inkml:trace contextRef="#ctx0" brushRef="#br0" timeOffset="137327.8531">19950 11218,'53'0,"-27"-26,-26 26,27-27,-27 27,0 0,0 0,-27 27,1-1,-1 1,-26-1,1 27,-28 0,1 26,-1 1,1-1,0 1,-27 25,0-25,0-1,0 1,27-1,0-26,-1 0,1 0,26-27,26 1,1-1,0-26,26 27,0-27,-27 0,27 0,27 0,-54-27,54 1,-27-1,0 27,26-53</inkml:trace>
  <inkml:trace contextRef="#ctx0" brushRef="#br0" timeOffset="137570.8683">18680 12091,'0'-26,"0"26,0 0,0 0,-27 0,27 26,-26 1,0 26,-1-27,1 27,-1 0,1 0,-1 0,27-27,0 1,53 26,-26-27,26-26,-1 27,28-27,-27 0,26 0,-26 0,0-27,-27 27,1-26,-1-27</inkml:trace>
  <inkml:trace contextRef="#ctx0" brushRef="#br0" timeOffset="138173.9031">19394 13044,'0'26,"0"-26,0 0,0-26,27 0,-27-27,26 0,1-27,-27 1,26 0,-26-27,27 0,-27 0,0 27,0-1,0 1,0 26,0 27,0-1,26 27,-26 27,27 25,-1 1,27 27,0-1,0 1,0-1,0 0,-1 1,-25-27,-1-27,1 0,-1 1,-26-1,-26-26,-1 0,-26-26,27-1,-53 27,26-26,0 0,0-1,0 1,27 26,26-27,0 1,0-1,52 1</inkml:trace>
  <inkml:trace contextRef="#ctx0" brushRef="#br0" timeOffset="138425.9175">20241 12197,'0'-26,"0"26,-26 0,-1 0,-26 0,0 26,0 1,27 26,-27-27,26 27,1 26,26-26,0 0,26 0,27 0,0-26,0-1,0-26,27 0,-28-26,1-1,27 1,-54-1</inkml:trace>
  <inkml:trace contextRef="#ctx0" brushRef="#br0" timeOffset="138651.9303">20611 12197,'-26'0,"26"0,-27-26,1 52,-27-26,27 27,-1 26,1-27,-1 27,1 0,26 0,0 0,26 0,1 0,-1-27,1-26,-1 27,27-27,0-27,0 27</inkml:trace>
  <inkml:trace contextRef="#ctx0" brushRef="#br0" timeOffset="139296.9673">20744 12356,'0'0,"26"0,1-26,26-1,-27 27,27-26,-27-27,1 26,-1 1,-26-1,-26 27,26 0,-27 0,1 27,-27-1,27 1,-27 26,26 0,27 0,0-27,0 27,27-27,-1-26,1 27,25-54,1 27,-26-26,-1 26,1-27,-1 27,1 0,-27 0,26 27,1 26,-27-27,26 54,27-1,-27 0,1 1,-1-1,1 1,-1-54,-26 27,0-53,0 0,0-53,-26 0,-1-26,1-27,26 0,-27-26,27 26,0 0,27 0,-1 27,1 26,26 0,-27 53,1 0,-1 26,-26 1,27-1,-54 27,27 0,-26 0,-1-26,-26-1,27-26,-1 27,1-54,26 27,0-26,26-1,1-26</inkml:trace>
  <inkml:trace contextRef="#ctx0" brushRef="#br0" timeOffset="139686.9889">21802 11509,'0'-26,"0"-1,0 27,0 0,26 27,-26 26,27 0,-27 26,0 1,26 25,1 1,-1 0,-26 0,27-27,-27-26,-27 0,27-26,-26-27,-27-27,26 1,1-27,-27-27,53 1,-26 26,26-26,26 26,1 26,-1 1,27 26,-27 26,27 1,-26 26,-1 0,1-1,-27-25,0 26,0-27,0-26,0 0,26-26,-26-1</inkml:trace>
  <inkml:trace contextRef="#ctx0" brushRef="#br0" timeOffset="139816.9971">22172 11721,'27'-53,"-27"27,0-1,0 27,0 0,0 0,0 0,26 27,-26-1,0 1</inkml:trace>
  <inkml:trace contextRef="#ctx0" brushRef="#br0" timeOffset="140474.0347">22225 12118,'0'0,"0"0,0 0,27-27,-27-25,0 25,26-26,-26 27,0-1,27 1,-27-1,0 27,0 0,26 27,-26-1,27 1,-27-27,26 0,1 26,-1-26,0-26,-26 26,27-27,-1-26,-26 27,27-27,-27 27,26-1,-26 1,27-1,-1 27,-26 27,27-1,-27 1,-27-1,27 0,0 1,-26 26,26-27,0 1,0-27,26 0,1 0,-1-27,27 1,-26-1,25 1,-25 26,-27-27,26 1,-26 0,0 26,0 0,0 52,0-25,0 52,0 1,-26-1,26 0,0 27,0 0,0-27,-27 1,1-1,0-26,-27-26,0 25,0-52,0 0,0 0,0 0,0-26,0 0,27-1,-27 1,0 26,0-27</inkml:trace>
  <inkml:trace contextRef="#ctx0" brushRef="#br0" timeOffset="140724.049">19871 13070,'26'0,"53"-26,54 0,25-1,54-26,26 0,0 0,27-26,0 26,-27 0,0 0,-53 0,0 27,-53 26,-26 0,-26 0,-54 26</inkml:trace>
  <inkml:trace contextRef="#ctx0" brushRef="#br0" timeOffset="149591.5562">14500 4763,'0'26,"0"0,0 1,26 26,-26 0,0 0,0 26,26 27,-26-27,0 27,0 0,0 0,0 0,0-1,0-25,-26-27,26 0,0-27,0 1,0-27,0-27</inkml:trace>
  <inkml:trace contextRef="#ctx0" brushRef="#br0" timeOffset="149937.5759">15055 5159,'0'0,"0"27,-26 26,-1 0,-26 26,0 27,0 0,27 0,26-1,0 1,26-26,27-27,27-1,-1-52,27 0,-27 0,27-52,-26-1,-1-27,-26 1,-53-1,0 1,-27 0,-26-1,-26 27,0-26,-1 53,1-1,0 27,26 0,26 0,27 0,27 27</inkml:trace>
  <inkml:trace contextRef="#ctx0" brushRef="#br0" timeOffset="150270.595">15822 5292,'-26'53,"0"-27,-27 53,0 1,0-1,26 1,1-1,26 0,53-26,0 27,26-54,27 1,26-27,-26-27,26 1,-26-54,-26 27,-1-26,-53 0,-26-1,-53 27,-26-26,-27 26,0 0,-26 27,26-1,-26 1,79 26,0-27,53 27,27 0,26-26</inkml:trace>
  <inkml:trace contextRef="#ctx0" brushRef="#br0" timeOffset="150579.6127">17145 5027,'0'0,"-26"-26,26 26,-27 26,27 1,27-1,-27 27,0 26,26 1,-26 26,0-1,27 1,-27-26,0 25,-27-25,27-27,0 0,-26 0,26-27,0-26,0 0</inkml:trace>
  <inkml:trace contextRef="#ctx0" brushRef="#br0" timeOffset="150902.6311">17569 5318,'0'0,"0"27,-27-1,-26 27,27 26,-27 1,26-1,1 0,52 1,1-1,26-26,0-26,26-27,27 0,-27-27,27-26,-26 27,-28-54,-25 27,-1-26,-52 0,-1 26,1-27,-53 54,26-27,0 27,0-1,0 1,53 26,0-27,26 27</inkml:trace>
  <inkml:trace contextRef="#ctx0" brushRef="#br0" timeOffset="151116.6434">18389 4895,'26'26,"1"1,-27 26,0 26,0-26,0 53,-27 0,27-1,0 1,-26 0,26-27,0 1,0-1,0-26,26-53,-26 0,53-26,0-27</inkml:trace>
  <inkml:trace contextRef="#ctx0" brushRef="#br0" timeOffset="151616.672">19950 6085,'26'0,"1"-26,-1-27,1 0,26 0,0 0,0 0,-27-26,27 26,-27 0,1 0,26 27,-27 26,-26 26,27-26,-1 80,1-27,-1-1,0 28,1-1,-27-26,26-26,-26 26,0-1,0-52,-26 0,-1 0,27 0,-52-26,25-27,1 27,-1-1,27-26,0 0,0 27,27-1</inkml:trace>
  <inkml:trace contextRef="#ctx0" brushRef="#br0" timeOffset="151830.6842">21008 5556,'27'0,"-27"0,-27 27,1-1,-27 1,0-1,0 27,0-27,0 27,27 0,26 0,0 0,0-26,26 26,27-27,-26-26,26 26,26-52,-26 26,0-53</inkml:trace>
  <inkml:trace contextRef="#ctx0" brushRef="#br0" timeOffset="152018.695">21405 5662,'-53'27,"27"25,-27-25,26 26,1 0,-1 0,27 0,0 0,27-1,-27-52,53 27,-27-27,27 0,-26-27</inkml:trace>
  <inkml:trace contextRef="#ctx0" brushRef="#br0" timeOffset="152606.7286">21617 5900,'0'0,"26"0,-26 0,27-26,-1-1,1 1,-1-1,-26 1,0-1,-26 1,26 26,-53 0,26 26,-26-26,27 53,-1-26,1 26,0 0,52 0,-26 0,26-27,1 0,26 1,-27-27,1 0,26 0,-27 0,1 0,-27 0,26 26,-26 1,26-1,-26 1,0 26,0 26,0-26,27 0,-27 0,0-27,0 1,0-1,0-52,0-1,-27-26,54 0,-27-26,0-27,0 0,26 1,1 25,-1 1,1-1,26 54,-53-1,26 27,1 0,-27 53,0-26,0-1,0 27,-27-26,1 26,-1-53,1 26,26-52,0 26,0-53</inkml:trace>
  <inkml:trace contextRef="#ctx0" brushRef="#br0" timeOffset="153418.7751">22278 5001,'0'-53,"0"53,27 53,-27-27,26 53,-26 1,0 26,0 26,0-26,0 26,0 0,0-26,-26-26,26 25,-27-52,27-26,0-27,-26-27,26 1,-27-27,1-26,26 26,0 0,-27 0,54 26,-1 1,1-1,-1 27,27 0,-26 0,26-26,-27 26,27 0,-27-26,-26-1,0 27,0 0,-26 0,-1 0,-25 27,25-1,1 0,-1 27,1-26,26 26,26-27,1 27,-1-53,1 27,25-27,1-27,0 1,0-1,0 27,-26-53,26 27,-27-1,-26 1,26 26,-26 0,0 0,0 0,-26 26,26 1,0-1,0 27,26-26,-26-1,27 1,-1-27,1 0,26 0,-27-27,27 1,0-27,-27-27,1 27,-27-52,26-1,-26 0,-26 0,26-26,-27 26,1 27,0-1,-1 27,1 0,26 1,0 25,-27 27,27-26,0 26,0 0,0 0,-26 0,26 0,-27-27</inkml:trace>
  <inkml:trace contextRef="#ctx0" brushRef="#br0" timeOffset="156632.9589">14473 6853,'0'-27,"0"1,0 26,0 0,0 0,0 0,0 0,0 0,0 0,0 0,0 26,0 1,0 26,0 0,27-27,-27 53,0-26,0 0,26-26,-26 26,0-27,0 1,0-1,0 0,0-26,26 0,-26 0,0-26,0 26,27-26</inkml:trace>
  <inkml:trace contextRef="#ctx0" brushRef="#br0" timeOffset="156966.978">14976 6694,'0'0,"0"0,0 0,0 0,0 0,0 0,0 26,0 1,0 26,0-27,0 27,0 27,0-1,26-26,-26 26,0-26,0 0,27-26,-27-1,0 27,0-53,26 0,1-27,-1 1</inkml:trace>
  <inkml:trace contextRef="#ctx0" brushRef="#br0" timeOffset="157522.0097">15955 6853,'0'0,"0"-27,0 27,0-26,-27 26,1 0,-1 0,1 26,-27 1,27-1,-1 27,1 0,-1 26,27-26,27 0,-1 0,27-26,0 26,26-53,1 26,-1-52,-26 26,26-27,-26-26,0 27,-26-27,-1 0,-26 0,-26 0,-1 27,-26-1,0 1,27-1,-27 27,26 0,27 0,0 0,27 0</inkml:trace>
  <inkml:trace contextRef="#ctx0" brushRef="#br0" timeOffset="157943.0338">16854 6747,'0'0,"0"0,0 0,0 26,0 1,0-1,0 27,0 0,0 0,0 0,0-27,0 27,0 0,0-26,0-1,27 1,-27-27,0 0,26 0,-26 0,27-27</inkml:trace>
  <inkml:trace contextRef="#ctx0" brushRef="#br0" timeOffset="158235.0503">17331 6641,'0'0,"0"0,0 27,0-1,0 0,0 27,-27-26,27 26,0 0,0 0,27-1,-27 1,0-26,26 26,-26-27,26-26,-26 27,0-1,0-26,0 0,0 0,0 0,0 0</inkml:trace>
  <inkml:trace contextRef="#ctx0" brushRef="#br0" timeOffset="178769.225">18733 7038,'0'0,"0"0,0 0,26 26,1-26,-27 0,26 27,1-1,-1 1,1-1,-1 1,1-1,-1 1,-26-27,0 0,26 0,-26 0,0 0,0-27,0 1,0-1,27 1,-1-27,1 26,26-26,0 27,-27-27,53 27,-26-1,0 1,0-1,0 1</inkml:trace>
  <inkml:trace contextRef="#ctx0" brushRef="#br0" timeOffset="179235.2517">19685 6826,'27'27,"-1"-1,27-26,0 0,0 0,0 0,0-26,-27-1,-26 27,0-26,0 26,-26 0,-1 26,-26 1,27-1,-27 1,27 26,-1-1,1 1,26-26,26 26,27-27,0-26,0 0,0 0,26-26,-26-1,27-26,-28 27,28-1,-27 1,-27 26,1 0,-1 0,-26 53,27 0,-1 26,-26 1,0-1,26 27,-26 0,0-1,0 1,-26-26,26-1,-26-26,-1 0,27-27,-26-52,-1-1,27-52,-26 0</inkml:trace>
  <inkml:trace contextRef="#ctx0" brushRef="#br0" timeOffset="179361.2589">20453 6641,'0'0,"-27"27,27-1,0-26,0 26,0 1</inkml:trace>
  <inkml:trace contextRef="#ctx0" brushRef="#br0" timeOffset="180432.3199">20664 7038,'53'26,"0"-26,27 0,-28 0,1 0,0-26,-26-1,-1 1,1 26,-54-26,27 26,-53 0,0 0,27 26,-27 0,0 27,27-26,-1 26,27 0,0 0,27-27,26 1,-1-27,1 0,53 0,-53-27,26 1,1 26,-27-53,-27 53,1-27,-27 27,0 27,-27-1,27 1,-26-1,-1 27,27-53,0 53,27-53,-1 26,1-52,26-1,-27-25,27-1,-27 0,1 0,26-27,-53 1,26 0,-26-1,27 27,-27 0,0 1,0 25,0 27,0 27,0 25,-27 1,27 27,0-1,0 27,-26-27,26 1,-27-1,1-26,-1-27,-25-26,25 0,27-26,-26 0,26-27,0 0,26 26,1-26,25 0,1 27,27-1,-27 27,0-26,-1 26,-25 26,-1-26,-26 27,0-1,0-26,0 27,0-1,0 1,0-1,0 1,27-27,-1 26,27-26,0 27,0-27,0-27,0 27,0-26,0-1,-27 1,27-1,-53 1,0-1,0 27,0 0,0 27,0-1,-26 27,26-26,26-1,-26 1,53-27,0 0,0-27,0-26,26 27,-26-54,0 1,-27-27,1 27,-27-27,0 27,-27-1,1 1,0 26,-1 26,1 1,26 26,0 0,53 0</inkml:trace>
</inkml:ink>
</file>

<file path=ppt/ink/ink5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1:36:14.10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89440"/>
    </inkml:brush>
  </inkml:definitions>
  <inkml:trace contextRef="#ctx0" brushRef="#br0">12198 16669,'0'0,"0"0,0 0,0 26,26 1,1 26,25-27,-25 27,-1 0,27 0,0-27,-26 27,-1-26,1-1,-27-26,0 0,0 0,-27-26,1-27,-27 0,26 0,1-26,-1-1,27 1,0-1,0-25,53 25,-26 1,26-1,0 1</inkml:trace>
  <inkml:trace contextRef="#ctx0" brushRef="#br0" timeOffset="512.0293">12806 16775,'53'0,"0"0,0-27,-27-26,27 27,-53-27,27 0,-27 0,-27 27,1-1,-27 1,0 52,27-26,-1 27,-26-1,53 27,-26 0,52 0,-26-27,53 1,-26 26,25-53,28 0,-27 0,0 0,0-53,0 26,-1 1,-25-1,-27 1,26-1,-26 27,0 0,27 0,-27 27,26 26,1 0,-1 0,27 26,-26 27,-1-27,0 1,-26 25,27-25,-54-27,1 0,0 0,-27-27,26-26,-26 0,0-26,0-27</inkml:trace>
  <inkml:trace contextRef="#ctx0" brushRef="#br0" timeOffset="678.0388">13282 16060,'27'27,"-27"-1,26 1,1-27,-1 0,1 0</inkml:trace>
  <inkml:trace contextRef="#ctx0" brushRef="#br0" timeOffset="946.0541">13891 16245,'26'0,"27"0,-26 0,-27 0,0-26,-27 0,1 26,-27 0,0 0,0 26,0 0,0 1,27 26,-1 0,27 0,0 0,53-27,-26 27,52-27,-52-26,52 0,-26 0</inkml:trace>
  <inkml:trace contextRef="#ctx0" brushRef="#br0" timeOffset="1189.068">14367 16140,'-26'26,"-1"1,-26-1,27 0,-1 1,1-1,0 27,-1 0,27 0,0-26,27 25,-1-25,0-1,27-26,0 0,-26-53</inkml:trace>
  <inkml:trace contextRef="#ctx0" brushRef="#br0" timeOffset="1404.08">14579 15081,'0'27,"26"-1,-26 54,27-1,-27 27,26 26,1-26,-1 26,-26 0,27 1,-27-27,26-1,-26-25,27-54</inkml:trace>
  <inkml:trace contextRef="#ctx0" brushRef="#br0" timeOffset="1909.1092">14552 16060,'-26'-53,"0"0,-1 27,27-1,27 27,25-26,1 26,0 0,27-26,-1 26,-26-27,26 1,-52-1,26 27,-53 0,0 0,-27 0,1 0,-27 53,26-26,1 25,-1 1,1 0,52 0,1-53,26 27,0-27,0-27,26 1,-26-1,0-26,-27 27,-26-1,0 1,-26 26,26 26,-27 1,1-1,26 1,0-1,26 1,1-54,26 27,26-53,-26 0,26 1,-26-28,-26 1,-27-27,-27 27,-26-27,1 0,-28 27,1-1,26 1,0 52,0-26,27 53,26-26</inkml:trace>
  <inkml:trace contextRef="#ctx0" brushRef="#br0" timeOffset="2276.1302">15875 16378,'0'53,"27"-27,-27-26,-27 27,1-27,-27 0,0 0,-26 0,-54 0,1 26,-27 0,-26 1,-27 26,-26 0,-26 53,26-27,-27 27,27 0,-27-1,54 1,25 0,28-26,-1-1,80 0,26-52,26-1</inkml:trace>
  <inkml:trace contextRef="#ctx0" brushRef="#br0" timeOffset="18981.0856">13071 4471,'0'27,"0"-1,0-26,0 0,0 0,0-26,26-1,-26-52,27 26,-1-53,1 1,-1-1,-26 26,27-26,-1 27,-26 0,0 26,0 26,0 27,26 0,1 53,-27 0,26 0,27 26,0 27,0 0,0-26,0 25,0-52,0 27,-27-54,1 1,-27-27,-27 0,1 0,-27-27,-27 27,1-26,0 26,-27-27,53 1,0-1,27 27,-1-53,54 27,-1-27</inkml:trace>
  <inkml:trace contextRef="#ctx0" brushRef="#br0" timeOffset="19215.0989">14076 3625,'0'0,"0"26,-26-26,-27 53,0 0,0 0,-26 0,26 26,0 1,26-1,1 0,26 1,0-54,53 27,0-26,0-27,26-27,0 27,27-53,-26 0</inkml:trace>
  <inkml:trace contextRef="#ctx0" brushRef="#br0" timeOffset="19495.1148">14526 3651,'-26'0,"-27"0,-27 0,27 27,0-1,0 27,1 0,-1 0,26 0,27 26,-26-26,52 0,1 26,-1-26,27 0,0-26,26-1,-52 1,52-27,-26 0,0 0,0 0,0-27,-27 1,27-1,-53 27</inkml:trace>
  <inkml:trace contextRef="#ctx0" brushRef="#br0" timeOffset="19919.1388">14896 3625,'0'26,"0"-26,27 0,-27 0,0 0,0 0,26 0,1 0,-1-26,1 26,26-27,0 1,26-1,-26 1,-27 0,54-1,-54 27,27-26,-27 26,1 0</inkml:trace>
  <inkml:trace contextRef="#ctx0" brushRef="#br0" timeOffset="20329.1627">15055 3916,'0'26,"0"-26,0 0,27-26,-27 26,26-27,27 27,-27-26,1 26,-1-27,27 27,0 0,-26-26,-1 26,1-26,25-1</inkml:trace>
  <inkml:trace contextRef="#ctx0" brushRef="#br0" timeOffset="21174.2111">16219 3545,'0'0,"27"0,-27 0,0-26,0 26,-27 26,1-26,-1 27,1 26,-27-27,0 54,27-27,-1-1,1 1,26-26,26-1,1-26,26-26,-27-27,27 26,-27-25,1 25,-1-26,1 27,-27 26,26 0,-26 0,27 26,-1 1,27-27,0 26,0-26,26-26,-26 26,0-53,26 26,-26-26,-26 0,-1-26,-26 0,-26 26,-1 0,1 26,-1 27,-25 0,25 27,1 26,26 0,0 26,26-26,-26 0,53 0,26-27,-26-26,27 0,-1 0,-26-79,26 26,-52-26,-1-1,-26-26,0 1,0-1,-26 0,26 27,-27 26,1 26,-1 27,27 27,-26 26,26 26,0 27,26 0,-26 26,27-26,-1-27,1 27,-1-53,27-27,0-26</inkml:trace>
  <inkml:trace contextRef="#ctx0" brushRef="#br0" timeOffset="21409.2245">17727 3149,'-26'-27,"26"54,-26-1,-27 0,26 1,27 26,0-27,27 27,-1 0,27-26,0-1,0 27,0-27,-27 1,-26-27,0 26,-26 1,-27-27,26 0,-26-27,1 1</inkml:trace>
  <inkml:trace contextRef="#ctx0" brushRef="#br0" timeOffset="22095.2638">18045 2355,'26'-27,"-26"54,0 26,0 26,0 27,0 0,0 26,27 0,-27 1,26-1,-26-53,27 1,-27-1,0-26,0-27,-27-26,1-26,-1 0,1-27,-27 0,27-53,-1 53,27-26,0 26,0-27,27 54,-1-1,27 27,0 0,-27 27,1 26,-1-27,1 27,-1-26,1 25,-27-25,0-1,0 1,0-27,0 0,26-27,-26 1,27-53,-1 26,0 0,1 0,-1 0,1 26,-1 1,1 26,-1 0,-26 53,0-27,0 27,0-26,0 26,0 0,0-1,0-25,0-27,27 26,-27-26,26-26,1 26,-1-27,0 27,1-26,-1 26,1 0,-27 26,26-26,-26 27,27-27,-27 0,26 0,-26-27,27 1,-1-27</inkml:trace>
  <inkml:trace contextRef="#ctx0" brushRef="#br0" timeOffset="22511.2876">18918 2619,'0'0,"0"0,-26 27,26-27,0 26,0 1,0-1,26 1,-26-1,27 1,-27 26,26-27,0 0,-26 1,27-27,-27 26,0-26,26 27,-26-27,0 0,0 0,0 0,0 0,0 0,0 0,27 26,-27-26,0 27,26-27,1 0,-1 0,27 0,-26 0,-1 0,0-27,1 1,-1-27,-26 26,27 1,-54-27,27 27,0-27,-26 26,26-26,26 27,-26-1</inkml:trace>
  <inkml:trace contextRef="#ctx0" brushRef="#br0" timeOffset="23051.3184">19765 2752,'0'0,"0"0,-27 26,1 1,-1-1,-26 1,27 25,0-25,-1 26,1-27,26 1,0-27,26 0,1 0,-1-27,0 1,1 26,-1-27,1 27,-1 27,1-1,26 1,-27 26,1 0,25 26,-25 0,-1 27,1-26,-27-1,0 0,0-52,-27 26,-26-27,27-26,-27-26,0-27</inkml:trace>
  <inkml:trace contextRef="#ctx0" brushRef="#br0" timeOffset="23307.3331">19923 2646,'53'-27,"-26"1,-27 26,-27 26,1 1,-1-1,27 27,0-26,0 26,27 0,-1-1,27-25,0-1,0 1,0 26,-26-53,-27 26,-27-26,1 0,-1 0,1-26,-1 26,1-27</inkml:trace>
  <inkml:trace contextRef="#ctx0" brushRef="#br0" timeOffset="23907.3674">20982 2593,'-27'26,"-52"1,26-1,-26 1,26 26,0-27,26 54,1-54,26 27,26-27,1 1,26-27,26 0,-26-27,0 1,0 26,-27-53,1 27,-1-27,-26 26,0-26,-26 0,26 27,0-27,0 26,0 1,26 0,-26-1,27 54,-1-27,-26 52,27-52,-27 53,26-26,-26-1,27 27,-1-26,0-27,1 0,26-27,-27 1,1-27,-1-27,1 28,-27-54,0 26,-27-52,1 26,-27-26,26 26,-26 27,27-27,-27 53,27 0,26 27,-27-1,27 27,27 0,-1 0,1 27,-1-1</inkml:trace>
  <inkml:trace contextRef="#ctx0" brushRef="#br0" timeOffset="24234.3861">21855 2328,'0'53,"0"-26,0 26,-27 0,27-27,-26 0,26 1,0-27,0 0,0-27,0 1,26-27,-26 0,27-26,-27-1,0 1,-27-27,1 0,0 27,-1-27,-26 27,27 26,-27-26,26 52,1 1,26-1,0 27,26 27,1-27,26 26</inkml:trace>
  <inkml:trace contextRef="#ctx0" brushRef="#br0" timeOffset="24476.3998">22199 1614,'0'0,"26"0,-26 26,27 1,-27 26,26 0,-26 0,27 26,-27-26,26 26,-26 1,27-27,-27 0,0-53,0 26,26-26,-26-26,0-1</inkml:trace>
  <inkml:trace contextRef="#ctx0" brushRef="#br0" timeOffset="24674.4113">22490 1535,'0'-27,"0"27,0 0,0 27,0 26,0 26,0-26,0 26,0 1,0-1,0 0,0-52,26-1,-26 1,27-27,-27-27,0 1</inkml:trace>
  <inkml:trace contextRef="#ctx0" brushRef="#br0" timeOffset="24840.4208">22120 1852,'-27'0,"54"27,-27-1,52-26,-25 0,26 0,0 0,0-26,-27-1,1 27,-27 0</inkml:trace>
  <inkml:trace contextRef="#ctx0" brushRef="#br0" timeOffset="24986.4291">22199 2011,'0'26,"0"27,0-26,26-27,-26 26,53-26,-26-26,26-1,-27 1,1-1,25 1,1-27</inkml:trace>
  <inkml:trace contextRef="#ctx0" brushRef="#br0" timeOffset="25366.4509">22649 1958,'0'26,"-27"27,27-26,0 26,-26-27,26 1,0-27,26 0,1 0,-1-27,1 1,-1-27,1 0,-1-27,0 1,1 0,-27-27,0 27,0-27,26 0,-26 26,0 28,0-1,0 53,0 0,0 0,27 0,-27 79,0 0,0 27,0 27,0 25,0 1,26 0,-26 0,27-1,-27-25,26-1,1-26,-27-27,26 0,-26-52,0-27,27 0,-27-27</inkml:trace>
  <inkml:trace contextRef="#ctx0" brushRef="#br0" timeOffset="25675.4685">23363 1640,'53'-52,"-27"25,-26 27,53-79,0 26,-26-27,-1 27,1 1,-27 52,26-80,-26 80,0 0,27 0,-27 53,0 0,-27 26,27 27,0 0,-26 0,26 0,-27-27,1 27,26-27,-27-26,1 0,-1-53,1 0</inkml:trace>
  <inkml:trace contextRef="#ctx0" brushRef="#br0" timeOffset="25823.477">23310 2143,'0'0,"53"0,-26 0,25 0,1 0,0-26,0-27,-26 26,26 1,-1-1,-25 1</inkml:trace>
  <inkml:trace contextRef="#ctx0" brushRef="#br0" timeOffset="26056.4903">23892 1852,'27'-26,"-27"26,0 26,-27-26,27 27,-26-1,26 0,0 1,0-1,0 1,26-1,1 1,-1 26,1-27,-1 1,1-1,-27 1,0-27,0 26,-27 0,1-26,-1 0,1 0,-1 27,1-27,-1 0</inkml:trace>
  <inkml:trace contextRef="#ctx0" brushRef="#br0" timeOffset="26698.527">12991 5477,'0'53,"27"-27,-27 27,26-26,1 26,-1-27,1 0,-27-26,0 0,0 0,0 0,0-26,-27 0,1-27,26 0,-27-27,27 27,0-26,27 0,-1-1,1 27,26 0,0 27,-27-27</inkml:trace>
  <inkml:trace contextRef="#ctx0" brushRef="#br0" timeOffset="27159.5534">13626 5398,'27'0,"26"0,0-27,-27 1,-26-1,27-26,-54 0,1 27,-1-27,-26 26,0 27,0 27,1-1,25 27,1 0,26 27,26-1,1-26,25 26,1-52,27 26,-1-53,-26 0,26-27,1 1,-27-1,26-26,-52 0,25 27,-25-27,-1 53,-26-26,27 26,-1 26,-26 27,27-27,-1 54,27-1,-26 1,26-1,-27 0,0 1,-26-1,27-26,-27 0,-27 0,1-53,-27 0,0 0,0-53,0 0,-26-26</inkml:trace>
  <inkml:trace contextRef="#ctx0" brushRef="#br0" timeOffset="27298.5614">13944 4815,'0'-26,"0"26,26 0,-26 26,27-52,-1 26,1-26</inkml:trace>
  <inkml:trace contextRef="#ctx0" brushRef="#br0" timeOffset="27512.5736">15214 4815,'0'27,"26"-27,1 0,-1 0,1-27,-1 1,1 0,26-1,-27 27,0-26,-26-1,0 27</inkml:trace>
  <inkml:trace contextRef="#ctx0" brushRef="#br0" timeOffset="27624.58">15240 5027,'27'27,"-1"-27,27 0,0-27,26 1,1-27</inkml:trace>
  <inkml:trace contextRef="#ctx0" brushRef="#br0" timeOffset="27979.6003">17436 4101,'0'0,"27"-26,-1 52,-26 1,0 25,27 1,-27 0,26 27,-26-54,0 53,0-52,27-1,-27 1,0-27</inkml:trace>
  <inkml:trace contextRef="#ctx0" brushRef="#br0" timeOffset="28154.6101">18018 4022,'27'26,"-1"27,-26-26,0-1,27 27,-27-27,0 1,0-1,0-26,0 0</inkml:trace>
  <inkml:trace contextRef="#ctx0" brushRef="#br0" timeOffset="29423.6829">20902 3810,'0'26,"0"-26,0 0,27-26,-1 0,-26-1,53 27,-26-53,-1 27,1-27,-1 0,-26 26,0 1,0-27,-26 53,-1 0,1 27,-27-1,26 27,1 0,-1 0,-25 26,52 0,0-26,0 0,26 27,0-80,1 26,-1-26,27-26,-26-1,26-26,0 27,-27-54,27 54,-27-27,1 27,-27-27,26 53,-26 0,0 0,27 26,-27 1,26-1,-26 1,27 25,-1-25,-26-1,27-26,-1 0,-26 0,0 0,27-26,-27-1,0-25,0 25,0 1,-27-27,27 26,0 27,0-26,0 26,27 0,-27 26,26-26,0 0,1 0,-1 0,1 0,26-26,-27 26,1-53,-27 53,0-53,0 27,0-1,-27 1,1-1,26 1,-27 26,1 0,26 26,-27 27,27-26,0 52,27-26,-27-27,26 54,1-54,-1 27,1-53,-1 26,1-52,-1 26,0-26,1-1</inkml:trace>
  <inkml:trace contextRef="#ctx0" brushRef="#br0" timeOffset="30226.7288">21961 3731,'0'26,"0"-26,0 0,0 27,0-27,0 0,0-27,0 27,0-26,0-1,0 1,26-1,-26-26,0 27,0-1,0 1,0 0,0 26,0 0,0 0,0 26,27 27,-1-53,1 53,-1-27,1 1,-1-27,0 0,1 0,-1-27,1 1,-27-27,26 26,-52-52,26 26,0-26,-27 26,27 0,0 0,0 0</inkml:trace>
  <inkml:trace contextRef="#ctx0" brushRef="#br0" timeOffset="30538.7467">22569 3254,'0'0,"0"27,0 26,27 0,-27-27,26 27,-26 0,27-27,-27 27,26-53,-26 27,0-27,27-27</inkml:trace>
  <inkml:trace contextRef="#ctx0" brushRef="#br0" timeOffset="30892.7669">22755 3254,'0'0,"0"0,0 27,0-1,0 1,26 26,-26-27,0 27,0-26,0 25,0-25,0-27,26 0,1 0</inkml:trace>
  <inkml:trace contextRef="#ctx0" brushRef="#br0" timeOffset="31546.8044">23654 3096,'-26'-27,"26"1,0 26,0-27,0 1,26-1,-26 1,27-27,-27 27,26-1,-26 1,26-1,-26 27,0-26,0 26,0 0,0 0,27 26,-27 1,0-1,0-26,0 27,0-27,0 26,0 0,0-26,0 0,0 0,0 27,0-27,0 0,0 0,0 0,0 26,0-26,0 0,0 0,0 0,0 0,0 0,0 0,0 27,0-1,0 1,0 26,0-27,0 53,0 1,0-27,0 26,0-26,0 26,0-52,0 26,-27-27,54-26,-27 0,0 0,-27 0,27 0</inkml:trace>
  <inkml:trace contextRef="#ctx0" brushRef="#br0" timeOffset="31735.8152">23575 3678,'0'26,"0"1,0-27,26 0,1 0,-1 0,1-27,-1 27,27-26,0-1,-27 1,27-1,-26 1,26-1,0 1</inkml:trace>
  <inkml:trace contextRef="#ctx0" brushRef="#br0" timeOffset="32016.8311">24368 3254,'-26'-26,"0"26,-1 0,1 0,-27 0,26 0,-26 0,27 26,26 1,0-1,0 1,26-1,1 1,-1 26,1-27,26 1,-27 25,-26-25,27-1,-54 27,27-26,-26-1,-1 1,1-1,-1-26,1 27,-1-27,27 0</inkml:trace>
  <inkml:trace contextRef="#ctx0" brushRef="#br0" timeOffset="60351.4519">5927 16563,'0'0,"0"0,26 0,-52-27,52 27,-26-26,0 26,0-26,27 26,-27 0,26 0,-26 0,27 26,-27 0,26 1,1-27,-1 26,1-26,-1 0,1 0,26 0,-1-53,-25 27,26 0,0-1,-27 1,1-1,-1 27,1-26,-27 26,26 26,-26-26,26 0,1 0,-27 0,26-26,1 26,-1 0,1-27,-27 27,26 0,1 0,-27 27,26-27,1 26,-27-26,26 0,1 27,-1-27,27-27,-27 27,27 0,-26-26,-1 26,27 26,-53-26,27 27,-27-27,26 26,-26 1,26-27,1 26,-1-26,1 26,-1-26,1 0,-1 0,1 0,-27 0,26 0,1 0,-27 0,26 0,-26 0,27 0,-1 0,0 0,1 0,-1 0,1-26,26 26,-27-26,1 26,-1 0,1 0,-1 0,0 0,1 0,-27-27,26 27,1 0,-27 0,26 0,1 0,-1 0,1 0,-1 0,-26 0,27 0,-1 0,1 0,-1 0,0 0,1 0,-1 27,1-27,-1 0,1 0,-1 0,1 0,-1 0,1 0,-1 0,27-27,-27 27,1 0,-1 0,1 0,-1 0,1 0,-1-26,27 26,-26 0,-1 0,0 0,1 0,-1 0,1 0,-1 0,1 0,-1 0,-26 0,27 0,-27 0,0 0,26 26,-52-52,26 26,26 0,-26 0</inkml:trace>
  <inkml:trace contextRef="#ctx0" brushRef="#br0" timeOffset="61005.4893">5768 16563,'27'26,"-27"-26,0 0,0 0,0 0,0 0,0 0,26 0,-26 0,0 27,0-27,27 26,-27-52,26 26,1-27,-1 1,27-27,0 0,0 0,0-26,0 26,0 0,-1-26,1 52,0 1,-26-1,-1 1,-26 26,0 0,27 0,-27 0,0 0,0 0</inkml:trace>
  <inkml:trace contextRef="#ctx0" brushRef="#br0" timeOffset="61760.5325">6747 16431,'27'-27,"-27"27,0 27,0-27,0 26,0 1,0-27,0 26,0 0,0-26,26 0,27-26,-26-27,25 27,1-54,0 27,27 0,-27-26,-1 26,-25 0,26 27,-27-1,27 1,-26 26,-1 0,1 26</inkml:trace>
  <inkml:trace contextRef="#ctx0" brushRef="#br0" timeOffset="62074.5504">7700 16536,'0'0,"0"27,0-27,0 0,-27 0,27 0,0 0,0 0,0 26,27-26,-27 0,26 0,27-26,-26-1,25 1,1-27,0 27,27-27,-54 0,27 26,0-26,-27 27,27 26,-26-26,-1 26,1 0</inkml:trace>
  <inkml:trace contextRef="#ctx0" brushRef="#br0" timeOffset="62511.5754">8917 16378,'0'-27,"0"27,0 0,-27 27,27-27,0 26,0 1,0-1,0-26,27 27,-27-27,53 0,-27-27,27 1,0-1,0-26,0 27,-27-1,1 1,-1-1,1 1,-27 0,0 26,0-27,0 1,0-1</inkml:trace>
  <inkml:trace contextRef="#ctx0" brushRef="#br0" timeOffset="63363.6242">6059 7329,'-53'-26,"27"-27,-53 0,26 0,-27 0,27 0,0-26,-26-1,26 1,0-1,27 1,26-27,0 27,0-27,53 27,0-27,26 0,27 0,0 27,26-1,0 1,1 26,-1 27,0 52,-26 1,0 52,-27 0,1 27,-54 26,0 1,1-1,-54 0,27-26,-26 0,-27 0,27 0,-1-27,1-26,-1 0,27-27,-26 1,26-1</inkml:trace>
  <inkml:trace contextRef="#ctx0" brushRef="#br0" timeOffset="63795.6489">5504 7170,'-80'-106,"27"1,27-54,26 53,26-53,1 27,26 0,26-1,1 1,25 26,1 27,0-1,26 54,1 0,25 26,-25 26,25 0,-25 54,-1 26,-26 0,-53-1,0 28,-27-1,-52 0,-1-26,-52 26,-1-26,1 0,-27-27,0 1,53-1,-26-52,26-1,0 1,27-27,26 0,0 0,26-27,1 27</inkml:trace>
  <inkml:trace contextRef="#ctx0" brushRef="#br0" timeOffset="64823.7076">9446 10795,'0'-26,"0"26,0 0,26 0,-26 0,0 0,27 26,-27 0,26 1,27-27,-26 53,26-27,0 1,-1 26,28-27,-27 27,53 0,-27 0,0-27,27 27,26 0,-26 0,27-26,-1 25,27-25,-27-1,27 1,26-1,-26-26,-1 0,28 0,-1 0,0 0,0 0,0 0,27 0,-27 0,1 0,-1-26,26 26,-25-27,25 1,1 26,-27-27,0 1,27 0,-27-1,27 1,-53-1,26 1,-26-1,-1-26,-25 27,-1-1,-26-25,0 25,-1-26,-52 53,27-53,-27 27,-27 26,1-27,-27 27,0-26,0-1</inkml:trace>
  <inkml:trace contextRef="#ctx0" brushRef="#br0" timeOffset="65492.7459">18177 7382,'-53'-106,"0"0,0 0,1-26,-1 0,0-27,0 0,0 27,26-27,1 1,26 25,0-26,0 54,26-28,27 28,27-1,-1 26,27 1,0 26,26 53,27 0,0 0,-1 79,1-26,-27 53,1 26,-1 1,-26 25,-27-25,-26 26,-26-27,-27 27,0-27,0-26,-27 0,1-27,-1 0,1-26,-1 0,1-26</inkml:trace>
  <inkml:trace contextRef="#ctx0" brushRef="#br0" timeOffset="66484.8027">17198 12303,'-26'27,"26"-27,0 26,0-26,0-26,0-1,26 1,1-27,26-27,-27 1,53 0,1-27,-1-26,1 26,-1-27,27 1,0 26,-27 0,0 1,-26 25,27 1,-27 26,-27 26,1 1,-27 0,-27 26,1 26,-1 0,-26 1,0-1,0 1,0-1,1-26,25 0,27 0,0-26,27-1,25-26,1 1,-26-1,26 0,0 0,26 26,-26 27,-27 0,27 27,-26-1,-1 27,-26 0,27 26,-27 1,0-27,0 0,0 0,0 0,-27-27,27 0,-26 1,-27-27</inkml:trace>
  <inkml:trace contextRef="#ctx0" brushRef="#br0" timeOffset="67860.8814">9208 14764,'0'0,"0"0,0 0,0 26,0-26,0 53,0 0,0 26,0 1,0-1,0 27,0 0,0 26,0-26,0 26,0-26,0 0,0-27,-27 1,27-27,0 26,0-53,-26 1,26-1,0 1,0-27,0 0,0 0,0 0,0-27,0 1,-27-1,27 27,0-52,0 25,-26 1,26-27,0 26,-26 1,26-1,0 1,-27-1,27 27,0 0,0 27,0 26,27-27,-27 27,26 0,-26 26,26-26,1 0,-27-26,26 26,-26-53,27 0,-27 0,26 0,1-27,-27-26,26 27,-26-54,27 54,-27-53,26 52,-26-26,0 27,0-1,0 1,0 26,27 0,-27 26,26 1,-26-1,0-26,27 27,-27-1,26 1</inkml:trace>
  <inkml:trace contextRef="#ctx0" brushRef="#br0" timeOffset="69544.9777">8917 14049,'0'0,"-27"0,27 0,-26 0,-27 0,27 0,-1 0,-26 0,0 27,27-27,-1 0,27 26,0 1,0-1,27 1,26-1,0 27,0-26,-1-1,1 0,-26-26,-1 27,-26-1,0 1,0-1,-26-26,-27 27,26-27,-25 0,25 26,-26-26,27-26</inkml:trace>
  <inkml:trace contextRef="#ctx0" brushRef="#br0" timeOffset="69844.9947">9128 13547,'0'0,"0"0,0 0,-26 0,26 26,0 27,0-26,-26 52,26-26,0 26,0 1,26-1,-26 0,0-26,26 0,-26 0,27-26,-27-1,0-26</inkml:trace>
  <inkml:trace contextRef="#ctx0" brushRef="#br0" timeOffset="70344.0234">9023 14076,'0'0,"0"0,0 0,26-27,-26 27,27 0,-1 0,0 0,-26 0,27 0,-27 27,0-27,0 53,0-27,0 1,-27-1,27 1,0-1,0-26,0 0,0 27,0-27,27-27,-27 1,26 26,-26-53,27 26,-27 1,26-27,-26 26,0-26,27 27,-27 0,0-1,0 27,26 0,-26 0,27 27,-1-27,1 26,26 0,-27 1,0-27,1 26,-27 1,26-27,-26 0,0 0,-26 0,26 26,-27-26,1 0,0-26,-1 26,1 0,-1-27</inkml:trace>
  <inkml:trace contextRef="#ctx0" brushRef="#br0" timeOffset="70711.0444">9578 13547,'27'0,"-27"-27,0 27,0 0,0 27,0-1,0 27,0 0,0 0,26 26,-26 1,27-27,-1-1,1-25,-1-1,0 1,1-27,-1-27,1 27,-1-53,-26 27,0-27,0 27,-26-1,-1 1,1-1,-1 27,1 27,0-1,-1 27,1-26,-1 25,27 1,0-26,-26-27</inkml:trace>
  <inkml:trace contextRef="#ctx0" brushRef="#br0" timeOffset="70899.0552">9499 13838,'-27'-27,"1"1,26 26,-26-27,26 27,26 27,0-27,1 26,-1-26,1 0,26 0,-27 0,27-26,-26-1,25 1,-25-1</inkml:trace>
  <inkml:trace contextRef="#ctx0" brushRef="#br0" timeOffset="71223.0737">10028 13600,'0'0,"27"0,-27-27,26 1,0-1,-26-26,27 27,-27-1,26-26,-26 53,0-26,0 26,27 0,-27 0,0 26,26 27,-26-26,27 26,-27 26,0-26,26 26,-26-52,27 52,-54-52,27 26,0-27</inkml:trace>
  <inkml:trace contextRef="#ctx0" brushRef="#br0" timeOffset="71414.0846">10028 13996,'0'0,"0"0,0 0,0 27,27-54,25 27,-25 0,26 0,0-26,0 0,0 26,-1-27,-25 27,-1-26,1 26,26-27,-27 27,1 0</inkml:trace>
  <inkml:trace contextRef="#ctx0" brushRef="#br0" timeOffset="71836.1088">9023 14711,'0'0,"0"26,0-26,0 0,26 0,1 0,-1 0,27-26,26 26,1-53,-1 26,27 1,-27 0,54-1,-1 1,-26-27,0 26,26 1,-26-1,-27-26,0 53,1-26,-54 0,27 26,-53 0</inkml:trace>
  <inkml:trace contextRef="#ctx0" brushRef="#br0" timeOffset="72945.1722">9234 14790,'0'0,"0"0,0 0,-26 0,26 0,0 0,0 0,-27 0,27 0,0 27,-26-1,26-26,0 27,0-1,0 27,-27 0,27 0,0 0,0 26,0-26,0 53,0-27,0 1,0-1,0 27,0-27,0 1,0-1,0 0,0-26,0 27,0-54,0 27,0-27,0 27,0-26,-26-27,26 0,0 0,0 26,0-26,0 0,0 0,0 0,0 0,0 0,0 0,0-26,0 26,0 0,-26-27,26 1,-27-1,1 1,26-27,-27 27,1-1,-1-26,1 27,-1-1,27 1,-26-1,26 27,0 0,0 0,0 0,0 0,26 27,1-1,-27 1,53-1,-27 27,1 0,-1 0,27 0,0 0,-27-27,1 27,-1-26,1-27,-1 26,-26 1,0-27,27 0,-27-27,0 1,0-1,0-26,0 27,0-27,0 0,0 0,26 27,1-27,-27 26,26 1,1-1,-1 1,0-1,1 1</inkml:trace>
  <inkml:trace contextRef="#ctx0" brushRef="#br0" timeOffset="81813.6795">8785 16563,'0'0,"0"0,0 0,0 0,0-27,0 27,-27 0,27 0,-26-26,26 26,-27 0,1 0,26-26,-27 26,1 0,-1 0,-26 0,27 0,-27 0,0 0,0 0,-26 0,-1 26,28-26,-28 0,1 0,-1 0,1 0,0 0,-1 0,1 0,0 0,-1-26,27 26,-26 0,-1 0,28 0,-28 0,1 0,-1 0,1 0,0-27,-27 27,53 0,-53-26,27 26,-27 0,27-27,-1 27,1 0,-1 0,1 0,0 0,26 0,0 0,0 0,0 0,0 27,27-27,-1 0,1 26,-1-26,1 0,-1 27,27-27,0 26,0 0,0 1,0 26,27 0,-27 0,26 0,-26 26,27 0,-27-26,26 27,-26-1,0 0,0 1,0-1,0 1,0-1,0-26,0 26,0-26,0 0,0 0,0-53,0 53,0-53,0 53,0-53,0 0,0 0,0 0,0 0,53 26,-53-26,79 0,-79 0,53-26,-53 26,80-27,-80 27,106 0,-54 0,1-26,27 26,-27 0,0 0,26 0,-26 0,0 0,26 0,-26 0,0 0,-53 0,79 0,-79 0,80 0,-80 0,106 0,-106 0,79 26,-79-26,79 27,-79-27,106 0,-106 0,80 0,-80 0,79 26,-79-26,79 0,-79 0,80 27,-80-27,79 26,-79-26,79 0,-79 0,80 27,-80-27,79 26,-79-26,106 27,-106-27,106 0,-53 0,0 26,0-26,0 0,-1 0,1 0,0 0,0 0,0 0,26 0,-26 0,0 0,0 0,-53 0,106-26,-106 26,79 0,-79 0,53 0,-53 0,80-27,-80 27,53 0,-53 0,0 0,53-26,-53 26,0 0,0 0,52 0,-52 0,0 0,0 0,0 0,53-27,-53 27,0 0,0 0,0 0,0 0,27-53,-27 53,0 0,26-79,-26 79,0-53,0 53,27-79,-27-1,0 27,0 0,0-26,0 0,-27-1,27-26,-26 27,-1 0,27-27,-26 26,-1 1,1 0,0-1,26 27,-27-26,1 53,26-27,0 26,-27-26,27 27,-26 26,26-27,0 27,0 0,-27-26,27 26,0 0,0 26</inkml:trace>
  <inkml:trace contextRef="#ctx0" brushRef="#br1" timeOffset="89747.1332">10028 16298,'0'0,"0"0,0 0,0 0,0 0,0 0,0 0,0 0,0 0,0 0,0 0,0 27,0-27,0 0,0 0,-26-27,26 27,-27 0,27 0,-26 0,-1-26,1 26,-1 0,-26-27,27 27,-27 0,27 0,-27 0,0 0,0-26,0 26,0 0,0-26,0 26,0 0,0-27,0 27,0 0,1 0,-1 0,-27 0,27 0,-26 0,0 0,-1 0,27 0,-26 0,-27 0,27 27,-1-27,1 0,-27 0,27 26,-27-26,27 0,-27 0,0 0,27 26,-27-26,0 0,26 0,1 0,-27 0,27 0,0-26,-27 26,26 0,1 0,26-26,-26 26,-1 0,1 0,0-27,26 27,0 0,0 0,-27 27,27-27,27 0,-27 0,0 0,0 0,27 26,-27-26,26 0,-25 0,25 0,-26 0,27 0,-1 0,1 26,-1-26,1 0,-1 27,1-1,-1 1,1-1,0 1,26 26,-27 0,1-1,26 1,-27 0,27 0,0 27,0-27,0 26,0-26,0 26,0 1,0-28,0 1,0 27,0-27,0 26,0-26,0 0,0 0,0 0,0-53,27 79,-27-79,26 53,-26-53,27 53,-27-53,0 0,79 53,-79-53,79 26,-79-26,53 0,-53 0,80 0,-80 0,105 27,-105-27,80 0,-80 0,106 0,-53 26,-1-26,1 0,27 0,-27 27,0-27,26 0,-26 0,26 26,-26-26,27 0,-28 0,1 0,27 0,-1 27,-26-27,26 0,-26 0,27 0,-1 0,-26 0,26 0,-26 0,27 0,-1 0,-26 0,26 26,-26-26,27 0,-1 0,0 0,27 0,-53 27,27-27,25 0,-25 0,26 26,-27-26,0 0,27 0,0 26,-27-26,27 27,-26-27,25 0,1 26,0-26,-27-26,27 26,-26 0,25 0,-25 0,-1 0,1-27,-27 27,-1 0,1-26,-53 26,80 0,-80 0,0 0,53-53,-53 53,0-53,0 53,-53-79,53 26,-27 0,1-26,26 26,-27-27,27 27,0-26,0-27,0 27,27-1,-27-25,0 25,0 1,26-27,-26 27,0-1,27 1,-27 26,0-26,0 26,26 26,-26-26,0 27,-26 26,26 0,0-27,0 27,-27 0</inkml:trace>
  <inkml:trace contextRef="#ctx0" brushRef="#br1" timeOffset="92317.2801">9869 15108,'0'-27,"0"27,-26-26,26 26,0 26,0-26,0 27,0-1,0 1,0 26,0-1,0 28,0-1,0 1,0-1,0 0,0-26,0 27,0-1,0 0,-27-26,27 0,0-26,-26-1,26 1,0-1,0-26,0 0,0 27,0-27,0 0,0 0,-27 0,27 0,0 0,-26-27,26 27,0 0,-26-26,26 26,0 0,0 0,-27 0,27 0,-26 0,26 0,0 0,0 0,0 0,0 26,0-26,0 53,26-27,1 1,-27-1,26 1,0 26,-26-27,27 1,-27-27,0 26,0-26,26 0,-26 0,0 0,-26-26,26-1,0 1,0-1,0-26,0 27,0-27,0 0,26 27,-26-27,27 26,-1 1,1-1,-27-26,26 53,1-26,-27-1,26 27,-26-26,0 26,27 0,-27 0,0 0,0 0,0 0,0 0,0 0,0 0,0 0,0 0,0 0,0 0,0 0,0 0,0 0,0 0,0 0,0 0,0 26,-27 1,27-1,-26 1,26 26,-27-27,1 27,-1 0,27 0,-26 0,-1 0,1-27,26 27,-27-26,27-27,-26 26,26 1,0-27,-26 26,26-26,0 0,0 0,0 0,0 0,0 0,-27 0,27-26,0 26,-26-27,26 1,-27-27,27 0,-26 26,26-26,-27-26,1 26,26 0,-27 0,27 0,-26 27,26-27,0 53,0-26,-27-1,27 27,0 0,0 0,27 27,-27-1,0-26,26 53,1-27,-27 27,26 0,1 0,-1 0,1 0,-27-27,26 1,-26-1,0 1,27-1,-27-26,0 27,0-27,0 0,0 0,0-27,0 1,0-1,26 1,-26-27,26 0,-26 27,27-27,-1 26,1 1,-27-27,26 53,1-27,-27 27,0 0,26-26,-26 26,0 0,0 0,0 0,0-27,-26 27,-1 0,1-26,-1 26,-26 0,1 0,25-26,-26 26,27 0,-1 0,1 0,26 0,0 0,0 0,0 0,0 0,26 0,1-27,26 27,-27 0,1 0,25 0,-25-26,-1 26,1 0,-27 0,0 0,26 0,-26 0,0 0,0 0,-26 0,-1-27,27 27,-26 0,-1 0,27 0,0 0,0 0,0 27,27-27,-1 26,-26 1,27-27,-1 0,1 26,-1-26,-26 0,0 0,0 0,0 0,-26 0,-1 0,1 0,-1 0,1 0,-27 0,27 0,-1 0,1 0,-1 0,27 0,0 0,-26 0,26 0,0 0,26 26,-26-26,0 0,0 0,27 27,-27-27,0 0,0 26,0-26,0 0,0 27,0-1,0-26,-27 0,27 0,0 0,0 0,0-26,0 26,0 0,0-27,0 27,0 0,0 53,0-26,-26-1,26 1,-27 26,27-27,-26 1,26-1,0-26,0 0,26-26,-26-1,27 1,-1-1,1-26,-1 0</inkml:trace>
  <inkml:trace contextRef="#ctx0" brushRef="#br1" timeOffset="92971.3176">10451 15002,'0'-27,"0"27,0 0,0-26,0 26,-26 0,-1-26,1 26,-27 26,27-26,-27 26,26-26,-26 27,53-1,-26 1,52-1,1 1,-1-27,1 26,26 1,0-27,-27 0,27 26,-27-26,-26 27,27-1,-54-26,27 26,0 27,-26-26,-1-1,-25 1,25-1,1-26,-27 0,53 0</inkml:trace>
  <inkml:trace contextRef="#ctx0" brushRef="#br1" timeOffset="94572.4092">10557 14711,'27'-27,"-1"27,-26 27,0-27,27 53,-1 0,1 0,-27 26,26-26,0 26,1-26,-1 0,1 0,-27-27,0 1,0-1,0-26,-27 0,1-26,-1-1,1 27,-27-26,27 0,-1-1,1 27,26-26,0 26,0-27,26 27,1-26,-1 26,1-27,-1 1,0 26,1 0,-1 0,-26 0,27 0,-27 26,26-26,-26 27,27-1,-27-26,0 0,0 0,26 0,1-26,-27-1,0 1,26 26,-26-53,27 26,-1 1,-26-27,26 27,1 26,-27-27,26 27,27 0,-26 0,-1 27,1-27,26 26,-27 1,1-1,-27-26,26 26,-52-26,26 27,-27-1,27-26,-53 0,27 0,-1 0,1 0,-27 0,53 0,-27 0,27 0,0 0,27 0,-1 0,27 0,-26 0,26 0,-27-26,27-1,-27 27,27-26,-26 0,-27-27,26 26,1-26,-27 27,26-27,-26 26,-26-26,26-26,-27 26,1 0,26 0,-27 0,1 27,26 0,-27 26,27 0,0 26,0 0,27 54,-1-27,1 0,-27 26,53 0,-27-26,27 0,0 0,-27-26,27-27,0 0,0 0,-26-27,-1 1,-26-27,0 26,0 1,0-1,0 1,-26 26,26 26,-27 1,27-1,0 1,0-1,0 27,27-53,-27 27,26-27,-26-27,0 1,0-1,-26 1,-1-1,-26-26,-26 27,26-1,-26-25,26 25,0 1,26 26,27-27,0 27,27 0,-1 0,27 0,0 0,26 0,-26 0,27 0,-27-26,0 26,0-27,-27 27,27 0,-27-26,1 26,-1-27,1 27,-27 0,26 27,-26-1,0 1,0 26,27 0,-27-1,26-25,27 26,-27-27,27-26,0 27,0-54,0 27,0-26,0-27,0 26,0-25,-27-1,-26 0,0 0,-26-27,-1 54,-26-27,1 53,-28-26,27 26,-26 0,52 26,-26 1,1-1,25 0</inkml:trace>
  <inkml:trace contextRef="#ctx0" brushRef="#br1" timeOffset="99323.681">5662 10821,'0'0,"0"0,27 27,-27-27,26-27,-26 27,27 0,-27-26,26 26,1-26,-1-1,-26 27,0-26,0-1,-26 1,-1-1,1 27,-1 0,1 0,-27 0,0 27,0-1,0 27,27-26,-1 52,27-26,0 0,0 0,27 0,-1-27,1 1,26-1,-27 0,1-26,25-26,-25 26,-27-26,26-1,1 1,-27-1,0-26,26 0,-26 27,27-1,-27 1,0-1,26 27,-26-26,0 26,0 0,27 26,-1 1,-26-1,27 1,-1 26,0 0,27-27,-26 1,-1 26,1-53,-1 26,1-26,-1 0,-26-26,27-1,-27 1,0-27,-27 0,27 26,0 1,0-27,-26 53,26-27,0 27,26 0,-26 0,27-26,26 26,-27 0,27-26,0-1,-27 1,27-1,-53 1,27-27,-27 26,-27 1,1-1,-1 1,-26 26,27 0,-27 26,0 27,27-26,-1 52,27-26,0 0,0 0,27 0,-1 0,27 0,-27-27,27-26,0 0,-26 0,26-26,-27-1,1 1,25-1,-25-26,-27 0,0 1,26 25,-26-26,27 27,-27-1,0 27,0 0,0 27,0-1,0 1,0-1,0 27,0 0,0 0,0-27,0 1,0-1,26-26,1 0,-1-26,1-1,-1 1,1-27,-1 0,1 0,-1 27,0-27,1 26,-27 1,26 26,1 26,-27 1,26 26,-26-27,27 27,-1 0,1 0,-1 0,-26-27,27 1,-27-1,0-26,26 0,0-26,-26-1,27 1</inkml:trace>
  <inkml:trace contextRef="#ctx0" brushRef="#br1" timeOffset="99732.7044">7594 10504,'0'0,"0"0,0 0,-27 53,27-27,0 27,0 0,0 0,0 0,0 0,0 0,0-27,0 1,0-1,0-26,27-26</inkml:trace>
  <inkml:trace contextRef="#ctx0" brushRef="#br1" timeOffset="99920.7151">7753 10478,'0'-53,"26"26,-26 27,0 0,-26 0,26 53,-27 0,27 26,0 1,-26-1,26 0,0-26,0 0,0 27,0-54,0-26</inkml:trace>
  <inkml:trace contextRef="#ctx0" brushRef="#br1" timeOffset="100203.7313">7435 10689,'-26'-26,"26"26,26 0,1 0,-1 0,27 0,0 0,-27 26,1-52,-1 26,1 0,-27 0,-27 0,1 26,-27-26,26 0,1 27,0-1,26 1,0-27,26 26,0 0,27-26,0 27,0-27,27-27,-54 1,27 26</inkml:trace>
  <inkml:trace contextRef="#ctx0" brushRef="#br1" timeOffset="101292.7934">6271 11536,'0'0,"0"0,26 26,-26-26,0-26,27-1,-1 27,1-26,-1-1,1-25,-1 25,1 1,-1-27,1 26,-1 1,-26-1,0 27,0 0,0 0,0 0,0 0,0 27,0 26,0-27,0 54,0-54,-26 27,52 26,-52-52,26 26,0-27,0 27,-27-53</inkml:trace>
  <inkml:trace contextRef="#ctx0" brushRef="#br1" timeOffset="101467.8036">6350 11774,'0'0,"0"0,0 0,0 0,27 0,-1 0,1 0,-1 0,1-26,-1 26,27 0,-27-27,1 1,26-1,0 1</inkml:trace>
  <inkml:trace contextRef="#ctx0" brushRef="#br1" timeOffset="101735.8189">7038 11456,'0'-26,"0"0,0 26,-26 0,-1 0,1 0,-27 0,27 0,-1 26,1 0,26 1,26-1,1 27,-1-53,27 53,-27-26,1-1,-27 1,0-1,-27-26,1 27,-1-27,-25 26,25-26,1 26,-1-26,1 0,26 0</inkml:trace>
  <inkml:trace contextRef="#ctx0" brushRef="#br1" timeOffset="105928.0587">18997 10504,'0'0,"0"0,-26 0,26 0,0 0,-26 0,26 0,0 0,0 0,0 0,0 0,0 0,0 0,0 0,0 0,0 0,0 0,0 0,0 0,0 0,0 0,0 0,0 0,0 0,0 0,0 0,0 0,0 0,0 0,0 0,0 0,0 0,0 0,0 0,0 0,0 0,0 0,0 0,0 0,0 0,0 0,0-26,0 26,0 0,0 0,0-27,0 1,-27 26,27-27,-26 27,-1 0,1 0,-1 0,1 0,-1 0,1 27,-1-1,1 27,26-27,0 27,26-26,1-1,-1 1,1-1,26-26,0 0,0 0,-1 0,-25-26,-1-1,1 1,-27-1,0 1,-27-1,27 1,-26 0,-1 26,1-27,26 1,-26 26,26 0,0 0,0 0,26 0,0 0,1 0,-1 0,1 0,-1 0,1 26,-27-26,26 0,-26 27,-26-1,26-26,-27 53,27-27,0-26,0 27,27-27,-1 26,1-52,-1 26,27-27,-27 1,1-1,-27 1,26-53,-52 52,-1-52,1 26,0 0,-1 0,-26 27,27-27,26 26,-27 1,27 26,27 0,-1 0,1 0,26 26,-27-26</inkml:trace>
  <inkml:trace contextRef="#ctx0" brushRef="#br1" timeOffset="106219.0754">19500 10292,'0'27,"0"26,-26-27,26 1,-27-1,1 1,26-1,0-26,0 0,26 0,1 0,26-26,-53-27,53 26,-27 1,0-27,-26 0,0 0,0 0,-26 0,0 27,-1-27,1 26,26 1,-27 26,27 0,0 26,0-26,27 27,-27-27,26 26</inkml:trace>
  <inkml:trace contextRef="#ctx0" brushRef="#br1" timeOffset="106950.1171">19923 10160,'27'0,"-1"-26,-26 26,0 0,0 0,27 26,-27 0,-27 1,27 26,0 0,0 0,0-27,0 27,0 0,0-27,0 1,0-27,0 26,27-52,-1-1,-26 1,27-27,-27 0,26 0,27 0,-53-26,27 52,-1-25,-26 25,0 1,0 26,0 0,27 26,-54 1,27 25,0 1,0 0,0 0,0-26,0-1,0 1,0-1,0-26,0 0,-26-26,26-1,-53 27,26-53,-26 27,27-1,-1 1,-26-1,27 1,0 26,26 0,26-27,0 27,1 0,26 0,-27-26,1 26,-1 0,-26 0,0 26,-26-26,-1 27,27-1,-26 1,-1-1,1 1,26-1,26 1,-26-1,53-26,-26 0,-1 0,27-26,-26 26,26-27,-1 1,1-1</inkml:trace>
  <inkml:trace contextRef="#ctx0" brushRef="#br1" timeOffset="107499.1486">20611 10239,'27'27,"-27"-27,-27 0,27 0,-26 0,26 26,-27-26,1 0,26 0,0 0,-26 0,26 0,0 0,0 0,0 0,-27 0,27 27,-26-27,26 0,0 26,-27 1,54-27,-27 26,0-26,26 0,1 0,-1 0,0-26,1-1,-1 1,1-1,-1-26,1 0,-1-26,-26 0,27-1,-27 27,0-26,0 26,26 0,-26 27,0 26,0 0,0 26,0 1,0 52,0 0,-26 27,26 0,0 0,0 26,0 1,0-28,0 1,26 0,-26-27,0-26,0-26,27 26,-27-53,0-27,0 1,26-27</inkml:trace>
  <inkml:trace contextRef="#ctx0" brushRef="#br1" timeOffset="108129.1846">21088 10319,'26'-27,"1"1,-1-1,27 1,-27-1,1 1,26 0,-27-27,1 26,-27 1,26-1,-26 27,0 0,0 0,0 27,0 26,0 0,-26-1,26 1,-27 27,27-27,-26 0,26 0,-27-1,1-52,26 27,-27-1,27-26,-26 0,-1 0,27 0,-26 0,26 0,0 0,26 0,1 0,-1 0,1-26,-1-1,1 27,26-26,-27 0,1-1,-1 1,27-1,-27 27,1 0,-1-26,1 26,-27 0,-27 26,1-26,-27 27,27-1,-1 27,27-27,-26 1,52 26,-26-27,27 1,-1-1,27 1,-27-1,1-26,-27 27,0-27,-27 0,1 0,-1 0,1 0,0 0,-1-27,27 27,-26 0</inkml:trace>
  <inkml:trace contextRef="#ctx0" brushRef="#br1" timeOffset="108472.2042">19050 10874,'106'0,"53"0,26 0,27 0,26 27,0-27,0 26,-26-26,0 0,-54 27,1-1,-80 1,1-1,-54 1,-26-1,-26 1,-27-27,0 26</inkml:trace>
</inkml:ink>
</file>

<file path=ppt/ink/ink5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1:42:43.524"/>
    </inkml:context>
    <inkml:brush xml:id="br0">
      <inkml:brushProperty name="width" value="0.05292" units="cm"/>
      <inkml:brushProperty name="height" value="0.05292" units="cm"/>
      <inkml:brushProperty name="color" value="#FF0000"/>
    </inkml:brush>
  </inkml:definitions>
  <inkml:trace contextRef="#ctx0" brushRef="#br0">12145 14393,'0'0,"-27"-26,27-1,-26 1,26 0,0-27,-27 26,27-26,0 27,-26-1,26 1,0-1,0 1,0 26,-27-27,27 27,0 0,0 0,0 27,27-1,-1 1,1-1,-1 27,1 0,26 0,-27 0,27-27,-27 1,1-1,-1 1,1-27,-27 0,0 0,0 0,0 0,-27-27,1 27,-27-26,27-1,-27 27,0-26,0 0,26 26,1-27,-1 27,27 0,0 0,0 0,27 0,-1 0,1-26,-1-1,27 1,-26-1,-1 1,1-27,-1 53,0-27,-26 1,0 26,0 0,0 0,0 26,-26 1,0-1,26 1,-27 26,1 0,-1-27,1 27,26-27,-27 27,27-26,-26-1,26-26,0 0,0 0,0 0,0 0,0 0,0 0</inkml:trace>
  <inkml:trace contextRef="#ctx0" brushRef="#br0" timeOffset="180853.3442">13441 8493,'27'-26,"-27"-1,26 1,-26 26,0 0,27 0,-27 0,0 53,0-27,0 27,0 0,0 53,-27-27,27 1,0-1,-26-26,26 26,-27-26,27-26,-26-1,26-26,0-26</inkml:trace>
  <inkml:trace contextRef="#ctx0" brushRef="#br0" timeOffset="181174.3625">13732 8599,'0'53,"0"0,-26 26,26 1,26-1,-26 0,27 1,-1-54,27 27,0-26,26-1,-26-52,27-1,-27-26,-1 0,1 0,-26-26,-27 0,0-1,-27 1,-26 26,1 0,-1 27,0-1,0 1,0 26,26 0,1 0,26 0,0 0</inkml:trace>
  <inkml:trace contextRef="#ctx0" brushRef="#br0" timeOffset="181455.3786">14500 8546,'26'53,"-26"0,26 0,-52 26,52 1,-26-1,53-26,0 0,0-27,27 1,25-27,1-27,27 1,-54-27,0 0,1-26,-54 26,-52-27,-27 27,-27 0,-25 27,-1 0,-53-1,53 1,0 26,53 0,27 0</inkml:trace>
  <inkml:trace contextRef="#ctx0" brushRef="#br0" timeOffset="183175.477">13468 9657,'26'0,"-26"0,0 27,0-27,-26 26,26 1,0 26,-27 0,27-1,-26 28,26-1,-27 1,27-1,-26-26,26 0,0-27,0 1,26-27,-26-27,53 1</inkml:trace>
  <inkml:trace contextRef="#ctx0" brushRef="#br0" timeOffset="183472.4939">13785 9869,'27'-26,"-27"-1,0 27,-27 27,27-1,-26 0,26 27,0-26,0 26,26-27,1 1,26-1,-1-26,1 0,0-26,0-1,-26 1,26-1,-53 1,0-1,-27-26,1 1,-1 52,-26-53,0 53,0 0,1-27,52 27,0 0,0 0,0 0</inkml:trace>
  <inkml:trace contextRef="#ctx0" brushRef="#br0" timeOffset="183786.5119">14552 9737,'27'26,"-54"1,27 26,-26-27,0 27,-1-27,1 27,26-26,26 26,1-53,-1 26,27-26,26 0,-26-26,0-1,0 1,-27-1,1-26,-1 0,-52 1,-1-1,1 26,-27-26,0 27,27-1,-1 1,-26 26,53 0,0 0,27 0,-1 0</inkml:trace>
  <inkml:trace contextRef="#ctx0" brushRef="#br0" timeOffset="184448.5498">15531 9604,'0'0,"0"27,0 26,0 0,0 0,0 0,-26 52,26-25,0-1,0-26,26 0,1-27,-1-26</inkml:trace>
  <inkml:trace contextRef="#ctx0" brushRef="#br0" timeOffset="186972.6942">14658 6906,'27'0,"-27"26,26 27,-52 0,-1 26,1 1,-1 26,1-1,-27-25,27 26,-1-1,27-25,0-1,0-52,27 26</inkml:trace>
  <inkml:trace contextRef="#ctx0" brushRef="#br0" timeOffset="194514.1255">17595 11165,'27'27,"-27"-27,0 26,-27 1,27-1,0 1,0 26,0 0,0-1,0 1,0 0,0 27,0-27,0 0,27-27,-27 27,0-27,0-26,0 0,0 0,0-26,0-1</inkml:trace>
  <inkml:trace contextRef="#ctx0" brushRef="#br0" timeOffset="194706.1365">18018 11218,'27'0,"-1"27,1 26,-27 0,0 0,0-1,0 28,0-27,0 0,0 0,-27-27,27 1,27-1,-27-26,0 26</inkml:trace>
  <inkml:trace contextRef="#ctx0" brushRef="#br0" timeOffset="195874.2033">17569 12224,'0'26,"0"-26,0 0,0 27,0-1,0 1,0-1,0 27,-27 0,27 26,0-26,0 0,0 26,0-26,0 0,0-26,0 26,0-53,0 26,0-26,0-26,0 26,27-27</inkml:trace>
  <inkml:trace contextRef="#ctx0" brushRef="#br0" timeOffset="196374.2319">17913 12409,'26'0,"-26"0,0 0,0 0,0 0,0 0,0 0,0 0,0 0,0 0,0 0,0 0,0 0,0 0,0 0,0 0,0 0,0 0,0 0,0 0,0 0,0 0,0 0,0 0,0 0,0 0,0 0,0 0,0 0,0 0,0 0,0 26,0-26,0 27,0-1,0 27,0-26,0 26,0-27,0 27,0-27,-26 27,26-26,0-1,0-26,0 0,0 0,26-26,-26-1,27 1,-1-27</inkml:trace>
  <inkml:trace contextRef="#ctx0" brushRef="#br0" timeOffset="196693.2502">18257 12383,'0'0,"26"26,-52 0,26 1,0 26,-27-27,27 54,0-27,0-1,27-25,26-1,-27 1,53-1,-26-26,27-26,-27-1,26 1,-26-27,0 0,-27 0,1 0,-54 0,1 0,-27 1,0 25,-26 1,26-1,-27 27,54 0,-27 0,53 27,26-27,27 26,0-26</inkml:trace>
  <inkml:trace contextRef="#ctx0" brushRef="#br0" timeOffset="198098.3303">20691 12091,'0'0,"0"0,0 0,0 0,0 0,-27 0,27 27,0-1,0 27,0 0,-26 0,26 27,0-1,0 0,0 1,0-1,26 0,-26-26,0 0,0-26,0 26,27-27,-27-26,0 0,0 0,0-26,0-1,0 1</inkml:trace>
  <inkml:trace contextRef="#ctx0" brushRef="#br0" timeOffset="198397.3476">21167 12144,'0'0,"26"0,-26 0,0 27,0-1,0 27,-26 0,26 0,0 0,0 0,0 26,0-26,0 0,0 0,0-27,26 27,-26-26,0-1,0-26,0 0,0 27,0-27,0 0,27-27,-27 27</inkml:trace>
  <inkml:trace contextRef="#ctx0" brushRef="#br0" timeOffset="198670.3633">21776 12118,'26'0,"0"0,-26 53,27-27,-27 27,0 0,-27 0,27 26,0-26,-26 27,26-1,0-26,0-27,0 27,0-26,0-1,0-26,26 27,-26-27</inkml:trace>
  <inkml:trace contextRef="#ctx0" brushRef="#br0" timeOffset="210960.0662">18706 9499,'0'0,"0"0,0 0,0 0,0-27,0-26,0 27,-26-1,-1 1,1-1,0 1,-54 26,27 26,-26 1,0 52,26 1,-27-1,54 27,-1-27,1 27,52-27,1 1,26-27,0-27,26-26,27 0,-27-26,1-27,25-27,-25 1,-27 0,0-1,-27-26,-26 27,-26 26,-1 0,-26 0,0 27,0-1,-26 27,53 0,-27 27,26-1,27 1</inkml:trace>
  <inkml:trace contextRef="#ctx0" brushRef="#br0" timeOffset="211283.0839">18997 9551,'27'27,"-27"-1,0 1,-27 26,27 0,-26 0,0 0,26-1,26 1,0 0,27-26,27 26,26-53,-27 26,27-52,-27 26,-26-27,0-26,-27 0,-26 27,0-53,-52 26,-1 26,0-26,-27 27,1-1,0 1,26 26,26 0,27 0,27 0,-1 0,53 0</inkml:trace>
  <inkml:trace contextRef="#ctx0" brushRef="#br0" timeOffset="211813.115">19791 9631,'53'0,"-26"26,-27 1,-27-1,27 27,-26 0,-1 0,27 0,0 0,27 0,26-53,26 26,0-26,1 0,26-26,-27-27,27 26,-53-52,-27 26,-26-26,0 26,-53-27,0 27,-53 27,1 0,-1-1,26 27,-25 0,25 27,54-1,-27 0,53 1,0-1,53 1,0-27,26 0,0 26,1-26,-1 0,1 27,-1-27,0 53,-26-27,-26 27,26 0,26 0,-26-27,26 1,1-1,-1 1,0-54,-26 1,27-1,-27 1,-27-53,-26 26,0 0,-53-27,0 27,-26 0,26 1,-26 25,-1 1,1 26,26 0,0 26</inkml:trace>
  <inkml:trace contextRef="#ctx0" brushRef="#br0" timeOffset="214596.2742">17251 11060,'0'0,"0"0,0 0,0 0,0-27,0 27,-26 0,26 0,-27-26,1 26,26-27,-27 27,27-26,-26 26,-1-27,1 27,0 0,-1 0,-26 0,27 27,-27-27,0 26,0 1,0-1,27 1,-27-1,26 27,-26 0,27-27,26 27,-27 0,27 0,27 0,26 0,-27 0,27-27,0 27,0-26,-27 26,27-27,-53 1,27-1,-54 0,27 1,0-1,-26 1,26-1,0 1,26-1,1 1,-1 26,1-1,-27 1,0 27,0-1,-27-26,27 53,-53-53,27 26,26 1,-27-28,27 1,0 0,0 0,0-26,0-1,0 27,0-26,0-27,0 26,0 0</inkml:trace>
  <inkml:trace contextRef="#ctx0" brushRef="#br0" timeOffset="219845.5744">13573 11959,'0'0,"0"-26,-26 26,0-27,-1 27,1-26,-1 26,-26 0,27 0,-27 26,26 1,-25 26,-1 0,26 26,-26 0,27 27,26-26,-27-1,54 27,-1-27,1 0,26-26,0 0,26-26,-26-27,26 0,1-27,-1-26,0 0,-26-26,-26 26,-1-26,-26-1,0 28,-26-1,-1 0,1 0,-27 26,26 27,-26 0,27 0,0 0,-1 27,27-1,0-26</inkml:trace>
  <inkml:trace contextRef="#ctx0" brushRef="#br0" timeOffset="220136.5911">14103 12012,'0'0,"26"0,-26 27,0-27,0 52,0-25,-26 26,26 0,0 26,0 1,-27-1,27 0,0 1,0-1,0-26,0 0,-26-27,26 1,0-27,0 0,0 0</inkml:trace>
  <inkml:trace contextRef="#ctx0" brushRef="#br0" timeOffset="220366.6042">14394 12197,'26'0,"1"-26,-1 52,-26-26,0 53,27 0,-27 0,0 26,0 1,26-1,-26 1,0 25,0-52,26 27,-26-27,0 0,27-27,-27 0</inkml:trace>
  <inkml:trace contextRef="#ctx0" brushRef="#br0" timeOffset="247100.1333">14050 15081,'0'27,"0"-27,0 0,0 0,0 0,0-27,0 27,-27-26,1 26,26 0,-27 0,-26 0,27 26,-27 1,27 26,-1-27,-26 27,27 26,26-26,0 0,0 0,26 0,1-53,26 27,0-54,-1 27,1-53,0 0,0-26,0-1,0 1,-27 0,-26-1,0-25,0 52,-26-27,0 27,-1 0,1 0,-1 53,1-26,26 52,0-26,0 0,0 27,26-1</inkml:trace>
  <inkml:trace contextRef="#ctx0" brushRef="#br0" timeOffset="247690.167">14208 15266,'0'27,"-26"-1,0 1,26-27,-27 26,1 27,26-26,0-1,0 1,26-1,1-26,25 0,-25 0,26 0,-27-26,27-27,-26 26,-1-26,-26 27,27-54,-54 28,27-1,-26 0,-1 0,1 0,26 26,0 1,-27 0,27 26,0 0,27 26,-1 0,-26 1,27 26,-27 0,26 0,-26 0,27-1,-1 1,1-26,-1-27,0 0,1 0,-1-27,27-26,-26 27,-1 0,1-1,-1 1,-26 26,0 0,27 0,-27 53,0-27,0 27,0 0,0 0,26 0,-26 0,26-27,1 1,-27-54,26 27</inkml:trace>
  <inkml:trace contextRef="#ctx0" brushRef="#br0" timeOffset="247903.1792">15135 14499,'0'27,"0"-1,0 1,0-1,-27 0,27 1,0 26,-26-53,26 26,0 1,0-1,0-26,26 0,1 0</inkml:trace>
  <inkml:trace contextRef="#ctx0" brushRef="#br0" timeOffset="248123.1918">15426 14579,'0'-27,"26"27,-26 0,0 27,0-1,0 0,0 27,0 0,0 0,0 27,0 25,0-25,0-1,0 1,0-1,26-26,-26 26,0-52,0 26</inkml:trace>
  <inkml:trace contextRef="#ctx0" brushRef="#br0" timeOffset="248325.2033">15214 15134,'0'0,"26"0,27 0,0 0,0 0,26 27,1-27,-1 0,-26 0,0 0,0 0,0 0,-27 0</inkml:trace>
  <inkml:trace contextRef="#ctx0" brushRef="#br0" timeOffset="249511.2712">16378 14552,'0'-26,"0"-1,0 27,0 0,0 27,0-1,-26 27,26 26,-27 27,1-26,26 52,-27-26,1 0,-1-1,27-25,-26-27,26-27,26 1,-26-54,27 1,-1-1,27-26,-26 0,-1-26,1 53,-1-27,0 53,1 0,-1 26,-26 1,0 25,27 1,-1 0,1 0,-1-53,1 27,-1-27,1 0,-1-27,27-26,-27 27,1-54,-1 28,1-1,-1 26,1-26,-1 53,1 0,-1 27,1-1,-1 27,0 0,27 0,-26 0,-27 26,26-26,-26 0,0-26,-26-1,26-26,-27 0,-26 0,1-53,-1 27,26-27,-26 26</inkml:trace>
  <inkml:trace contextRef="#ctx0" brushRef="#br0" timeOffset="249958.2968">17040 15134,'26'0,"0"27,1-27,-1 26,1 27,-1-27,1 1,-1 26,1-27,26 1,-27-1,0-26,1 0,-1 0,1 0,-27-53,0 27,0-1,0 1,0-1,0 27,0 0,0-26,26 26,1 0,-1 0,27-26,-26-1,26 1,-1-27,-25 26,-27 1,0-1,0 1,-27 26,1 0,-27 26,27 27,-1 0,1-26,26 52,-27-26,54 0,-27-27,53 27,-27-53,27 0,0 0,26 0</inkml:trace>
  <inkml:trace contextRef="#ctx0" brushRef="#br0" timeOffset="250266.3143">18151 15425,'0'27,"0"-1,0 1,0-1,26-26,-26 0,0 27,0-27,0 0,0-27,0 27,0-53,0 27,0-1,0-52,0 52,27-26,-27 1,26-1,1 0,-1 26,1 1,25-1,-25 1,-1-1,1 27,-1 0,27 0,-53 0</inkml:trace>
  <inkml:trace contextRef="#ctx0" brushRef="#br0" timeOffset="251258.3711">18601 15319,'26'0,"0"0,27-26,-26-1,-1 1,1 0,-27-27,0 26,0 1,-27 26,1-27,-27 27,0 27,27 26,-1-27,-26 27,27 0,26 0,0 26,0-52,26 26,1-27,-1 1,1-1,25-26,-25-26,26 26,-27-27,27 27,-26 0,-1 0,1 0,-27 27,26 25,-26 1,27 0,-27 27,0-1,0-26,0 0,0 0,0-27,0 1,0-27,0-27,0-26,0 0,0-26,0-27,0-26,26 26,0 0,-26 0,27 27,-1 0,1 26,-1 53,1 0,-1 26,-26 1,0-1,0 1,0 25,0-25,-26 26,-1-27,27 1,0-1,-26 1,52-1,-26-26,27 0,-1 0,1 0,26-26,-27-1,27 1,-27-1,1 1,-1-1,-26-26,27 27,-54 26,27 0,-26 0,-1 0,27 26,-26 1,26-1,0 27,0-26,0-1,26 1,1-27,26 0,-27 0,1-27,-1 27,1-26,-1-27,27 26,-27 1,1 26,-27-27,26 27,1 0,-27 27,26-1,-26 1,0-1,-26 1,-1-1,1 1,-1-1,-25-26,-1 27,26-54,1 27,-1-26,27-1,27 1</inkml:trace>
  <inkml:trace contextRef="#ctx0" brushRef="#br0" timeOffset="251470.3832">20135 14499,'-26'0,"-1"27,-26-1,53 53,-53-26,27 53,-1-26,1 25,0 28,-1-54,27 53,0-52,0-27,27 0</inkml:trace>
  <inkml:trace contextRef="#ctx0" brushRef="#br0" timeOffset="252036.4156">19818 15108,'-27'-27,"1"1,-1-1,27 27,27 27,-1-1,1 1,52-1,-26 1,26-1,1-26,-27 27,26-27,-26-27,0 27,-27-26,-26 26,0 0,0 0,-53 0,27 26,-27 1,27-1,-1 0,1 1,26-1,0 1,26-1,27-26,0 0,0 0,0-26,0 26,0-27,-27 27,0-26,-26 26,0 0,0 26,-26 1,0-27,-1 26,1 27,26-53,26 27,1-1,25-26,1-26,0-1,0 1,0-27,-26-27,-1 1,-26 0,0-27,0 0,-26 27,-1-27,1 26,-1 28,1 25,26 1,-27 26,27 0,27 0,-1 26</inkml:trace>
  <inkml:trace contextRef="#ctx0" brushRef="#br0" timeOffset="252292.4303">21008 14975,'0'0,"0"27,0-1,27-26,-27 27,26-27,1 53,-1-27,27 1,-27 26,1-27,-1 27,1-27,-27 1,-27-1,1 1,-27-1,0-26,0 0,0-26,27 26,26-27,0 1</inkml:trace>
  <inkml:trace contextRef="#ctx0" brushRef="#br0" timeOffset="252694.4533">21934 14711,'-26'0,"26"0,0-27,0 1,53-1,-27 1,1-27,26 27,-27-27,27 0,-27 26,1 1,-1-1,1 27,-27 0,0 0,0 53,0 0,-27 27,27-1,-26 27,26-27,-27 27,1 0,0 0,26-27,-27-26,1 26,-1-52,27-27</inkml:trace>
  <inkml:trace contextRef="#ctx0" brushRef="#br0" timeOffset="252860.4627">21934 15293,'0'0,"-26"-27,26 27,26-26,1 26,26 0,-27 0,27 0,0 0,0 0,0 0,0 26,-27-52,27 26,-53 0,53 0</inkml:trace>
  <inkml:trace contextRef="#ctx0" brushRef="#br0" timeOffset="253147.4792">22622 14155,'0'0,"0"0,0 0,-26 27,26-1,0 1,0-1,0 1,0 25,0-25,0 26</inkml:trace>
  <inkml:trace contextRef="#ctx0" brushRef="#br0" timeOffset="253379.4924">22755 14790,'26'27,"-26"-1,0 1,-26-27,52 53,-26-27,0 0,26 27,-26-26,27 26,-1 0,-26-27,-26 27,-1-27,1 27,0-26,-27-27,26 26,1-26,-1 0,27-26,0 26</inkml:trace>
  <inkml:trace contextRef="#ctx0" brushRef="#br0" timeOffset="263980.0988">18495 16007,'0'0,"0"0,0 0,0 0,0 0,0 0,0 0,0 0,0 0,0 0,0 0,0 0,0 0,0 0,0 0,-27 0,27 0,-26 0,26 0,-27 0,27 0,-26 0,-1 0,27 0,-26 0,0 0,-27 27,26-1,1-26,-1 53,1-26,-1 26,1-1,26-25,0 26,26 0,1 0,-1-27,1 1,26-1,0-26,-27 0,27 0,0-26,-27 26,27-53</inkml:trace>
  <inkml:trace contextRef="#ctx0" brushRef="#br0" timeOffset="264571.1326">18733 16219,'0'0,"0"0,0 26,-27-26,1 27,26-1,-27 1,1 26,0-27,26 1,0-1,0 1,0-1,26-26,0 0,1 0,-1 0,27-26,-26-1,-1 1,1-27,-27 26,26-26,-26 0,0 27,0 0,0-27,0 26,-26 1,26 26,26-27,-26 27,0 0,27 0,-1 27,-26-27,27 26,-1 1,0-1,-26 1,27-1,-27 0,26-26,-26 27,27-27,-27 0,0 26,26-52,-26 26,27-27,-1 27,-26 0,27-26,-1 0,-26 26,27 0,-27 0,26 0,-26 26,0 0,26-26,-26 27,27 26,-27-53,26 26,-26-26,27 27,-1-27,1-27</inkml:trace>
  <inkml:trace contextRef="#ctx0" brushRef="#br0" timeOffset="265092.1616">19606 16034,'0'0,"-26"-27,-1 27,1 0,26 0,-27 27,27-1,0-26,0 53,0-26,27-1,-27 1,53 25,-27-52,-26 27,26-1,-26 1,-26-27,26 26,-26-26,-1 0,1 0,-1 0,1 27,26-27,0 0,0 0,26 0,1 0,26-27,-1 27,1-26,0-1,0-26,27 53,-54-52,27-1,-27 26,1 1,-1-1,-26 1,0-1,-26 27,-1 0,1 27,-1-1,-25 27,25 0,1 0,-1 0,1 0,26 0,-27 0,54-27,-27 1,26-27,1 0</inkml:trace>
  <inkml:trace contextRef="#ctx0" brushRef="#br0" timeOffset="265357.1775">20241 16166,'0'0,"0"0,0 0,0 27,-26-27,-1 26,1 0,-1-26,1 27,26-1,-27 1,27-1,0 1,27-1,-1 1,1-27,-1 0,1 0,-1 0,-26 0,26 0,1-27,-1 27</inkml:trace>
  <inkml:trace contextRef="#ctx0" brushRef="#br0" timeOffset="265673.1956">20558 16219,'0'0,"0"0,0 26,0-26,-26 27,26-27,26 26,-26 1,27-27,-1 0,1 0,-1 0,1 0,-1-27,1 1,-1 26,1-27,-1 1,-26-27,0 27,0-1,-26 1</inkml:trace>
  <inkml:trace contextRef="#ctx0" brushRef="#br0" timeOffset="266160.2235">21061 15716,'27'27,"-27"-1,0-26,0 53,0 0,0 0,0 26,0-26,0 27,0-1,0 0,0-26,26 0,-26-26,0-1,0-26,0 0,0 0,0-26,0-1,-26-26,52 27,-52-1,52-26,-26 27,27 0,-27 26,26-27,0 27,1 0,-1 0,1 0,-1 27,1-1,-1 0,1-26,-27 27,0-1,26 1,-26-27,27 0,-27 0</inkml:trace>
  <inkml:trace contextRef="#ctx0" brushRef="#br0" timeOffset="266294.2311">21537 15875,'0'0,"-26"-26,26 26,0 0,0 0,0 0,0 0</inkml:trace>
  <inkml:trace contextRef="#ctx0" brushRef="#br0" timeOffset="267001.2716">21511 16034,'-26'0,"26"0,0 0,0 0,0 0,0 26,0-26,26 53,0-26,1 26,-1-1,1-25,26 26,-27-27,27 1,-26-1,25-26,-25 0,-1-26,1-27,-27 26,26-26,-26 27,0-27,-26 27,26-27,-27 26,27 27,-26 0,26 27,0-1,0 1,0-27,26 26,1 1,26-27,-27 0,27-27,0 1,-26-1,-1 1,0-1,1-26,-27 0,0 53,0-26,-27-1,1 27,0 27,-1-1,1 54,-1-27,27 26,0 0,0 1,27-27,26 26,-27-52,27 25,-27-52,27 0</inkml:trace>
  <inkml:trace contextRef="#ctx0" brushRef="#br0" timeOffset="288904.5244">6165 5980,'-26'0,"26"0,0 0,0 0,0 26,0-26,0 0,0 0,26 27,-26-27,27 26,-1-26,1 26,-1-26,27 0,26 0,1 0,-1 0,0 0,1 0,26 0,26 0,-26 0,0 0,-1 0,28 27,-27-27,-1 0,1 26,0-26,-27 27,27-27,-53 0,27 0,-28 0,1 0,-26 26,26-26,-27 0,1-26,-1 26,-26 0,27 0,-27 0,26-27,-26 1,0 26,0-27,0 1,0 0,0-1,26 1,-26-1,0-26,0 0,27 0,-27 0,0-26,0 0,0-1,0-25,0-1,0-27,0 1,0 0,0-27,-27 0,27 1,0-1,-26 0,26 0,0-26,0 0,0 26,0 0,0 27,0-27,-26 1,26 25,-27 27,27 1,-26-1,26 26,-27 1,1 0,-1 26,1 26,-1-26,-26 27,1-1,-28 1,27 0,-53 26,-26 0,0 0,0 26,-27 0,-26 1,26-1,-26 27,26-26,0 26,0 0,27 0,26-1,0 28,53-1,1 1,-1 25,53 1,0 27,26 52,1 0,-1 0,0 27,1 26,26 27,-27-1,-26 1,27-27,-1 26,-26-25,0-28,0-26,0 1,27-54,-27-26,0-27</inkml:trace>
  <inkml:trace contextRef="#ctx0" brushRef="#br0" timeOffset="291713.685">2990 5556,'0'-26,"0"26,0 0,0-27,0 54,0-1,27 1,-27 26,53 0,-27 26,27 0,0 27,0-26,0 25,-27-25,1-27,-27 26,0-26,0 0,-53 0,26-27,-26-26,-26 0,0-26,-1-27,1-27</inkml:trace>
  <inkml:trace contextRef="#ctx0" brushRef="#br0" timeOffset="291869.6939">2540 5054,'-26'-53,"26"53,0 0,0-27,0 27,0 0,0 27,0-27,0 0,26 26</inkml:trace>
  <inkml:trace contextRef="#ctx0" brushRef="#br0" timeOffset="292459.7277">2831 5477,'0'26,"27"1,-1-1,1-26,-1 27,27-27,0 26,0-26,0 0,0 0,0-26,0-1,-53 1,26-27,-26 26,0-25,0-1,-26 26,-1-26,-26 27,27-1,-1 1,1-1,26 27,26-26,1 26,-1 0,1 0,-1 26,-26 1,27-27,-27 26,0 27,0-26,0 26,26-27,1 1,-1-1,27 0,0 1,0-1,-27-26,1 27,-1-1,-26-26,-26 0,26 0,-27 0,-26 0,27-26</inkml:trace>
  <inkml:trace contextRef="#ctx0" brushRef="#br0" timeOffset="292834.7491">3546 4471,'0'27,"0"-1,-27 1,27-1,0 27,27 0,-27 0,0 26,0 1,26 26,1-27,-27 0,26 1,1-27,-1 26,-26-26,27 0,-1-27,0 1,-26-1</inkml:trace>
  <inkml:trace contextRef="#ctx0" brushRef="#br0" timeOffset="293002.7586">3387 5133,'0'0,"26"0,27 0,27-27,-27 27,26-26,0 26,-26 0</inkml:trace>
  <inkml:trace contextRef="#ctx0" brushRef="#br0" timeOffset="293327.7773">4022 5794,'-26'27,"-27"-27,26 0,1 0,-1 0,1 0,-1 26,27-26,27 27,-1-1,27-26,0 27,0-1,26 1,-26-1,-26 1,-1-1,1 0,-54 1,1-1,-27 1,0-27,0 0,0 0,0 0</inkml:trace>
  <inkml:trace contextRef="#ctx0" brushRef="#br0" timeOffset="293624.7943">4154 5927,'80'-27,"-54"1,27-27,-26 26,25-26,-25 27,-1-27,-26 27,27 26,-1 0,-26 0,27 26,-1 1,-26 25,27-25,-1 26,-26 0,0-27,0 27,-26-26,-1-27,-26 26,27-52,-27 26,26 0,-25-27,25 1,27-1</inkml:trace>
  <inkml:trace contextRef="#ctx0" brushRef="#br0" timeOffset="293959.8135">4578 5741,'26'-26,"1"26,-1 0,0 26,-26 1,0-1,0 1,0-1,27 1,-27-1,26 1,-26-27,27 0,-1-27,27 27,-26-26,-1 26,1-27,-27 1,26 26,1 0,-27 26,26-26,0 27,-26-27,27 0,-1-27,1 1,-27-1,0 1,26-1,-52-25,26 25,-27 1,27-27,-26 26</inkml:trace>
  <inkml:trace contextRef="#ctx0" brushRef="#br0" timeOffset="294416.8396">4181 7170,'0'0,"0"0,26-26,-26-1,27-26,-27 0,0 1,26-28,-26 54,27-27,-27 26,26 1,-26-1,27 54,25-27,-25 53,26-27,0 1,-27-1,27 27,-26-26,-27-1,0 0,0 1,-27-27,1 0,-1 0,-26 0,0-27,27 1</inkml:trace>
  <inkml:trace contextRef="#ctx0" brushRef="#br0" timeOffset="295291.8897">4525 6720,'53'-26,"0"26,-1 0,-25 0,-1 0,-26 26,0 27,0-26,0 26,0 0,0 26,-26 0,52 1,-26-27,53 26,-26-26,26 0,-27 0,1 26,-1-52,-26 26,-26-53,-1 26,-26 0,0-26,0 0,0-26,1 0,-1-1,26 1,1-27,26 0,0 0,26-26,27 26,0-27,0-26,0 27,0-27,-27 27,27 26,-26-26,-27 26,0 26,-27 27,1 0,-1 27,1-1,-1 27,1 0,26 0,0 26,26-26,1 0,-1-27,27 1,0-1,-26-26,25 0,-25 0,26 0,-53 0,0 0,26-26,-52 26,26-27,-27 1,1-27,-1 27,27-27,-26 26,26-26,0 27,0-27,26 53,1-26,-1 26,1 0,26 0,-27 26,-26 0,53 1,-26 26,-1-27,0 1,1-1,-1 1,27-1,0-26,-26-26,26-1,-27 27,1-53,-1 27,-26-27,0 0,-26 27,-27-27,26 53,-26-27,0 1,27 26,-1 0,1 26,26-26</inkml:trace>
  <inkml:trace contextRef="#ctx0" brushRef="#br0" timeOffset="296701.9703">11589 1958,'0'0,"0"0,-26 26,52 27,-26 0,0 53,27 0,-27 26,26 27,-26 26,0 0,0 53,0-26,-26 26,26 27,0-1,-27 1,27-27,-26 0,26 27,-27-53,27-27,0 0,0-53,0 1,0-28,0-25,27-27,-1 0,1-27,25-26,1 0,0 0,27 0,-1-26,53-1,1 1,-1-1,0 1,53-1,-26 1,0 26,26-27,-26 27,0-26,-27-1,0 27,-26-26,0 0,0-27,-27 26,0-26,-26-26,0-1,0-25,0-28,-26 1,26-27,-27-26,0 26,1-52,-1 25,1 1,-27-26,0 25,0-25,0 26,0-1,-27 1,1 26,-27 1,0-1,-26 27,-1-1,-26 27,-26 1,0 25,-27 27,-26-26,-27 52,1 1,-28 0,1 26,0 0,0 0,0 26,26 27,27-53,53 26,26 1</inkml:trace>
  <inkml:trace contextRef="#ctx0" brushRef="#br0" timeOffset="299086.1066">15108 2566,'27'27,"-1"-1,27 27,-53 0,53-26,-27 26,27 0,-53-1,27 1,-27-26,-27 26,1-53,-1 26,1-26,-27-26,26-27,1 0,0-26,-1-27</inkml:trace>
  <inkml:trace contextRef="#ctx0" brushRef="#br0" timeOffset="299221.1144">15187 1879,'-26'-27,"0"27,-27-26,26 52,1-26,-1 0,1 0,26 0,0 0,26 0</inkml:trace>
  <inkml:trace contextRef="#ctx0" brushRef="#br0" timeOffset="299655.1393">15399 2434,'-26'53,"-1"0,27 0,27-27,-1-26,1 0,25-53,1 27,27-27,-27-53,0 53,-27-26,-26 0,27 26,-27 0,-27 26,27 1,0-1,0 27,0 0,27 27,-27-1,26 27,0 0,-26 0,27 0,-1 0,1-27,-1 1,1-1,-27 1,0-27,0 0,0 26,-27-26,-26 27,0-54,1 27,-1-26</inkml:trace>
  <inkml:trace contextRef="#ctx0" brushRef="#br0" timeOffset="299852.1505">16113 1535,'0'0,"27"26,-27 27,0 0,0 26,0-26,26 27,-26-1,0-26,0 0,0-27,-26 1</inkml:trace>
  <inkml:trace contextRef="#ctx0" brushRef="#br0" timeOffset="300173.1676">15955 1984,'53'-26,"26"26,0 0,27-27,0 27,0 0,0 0,-27 0,-26 0,0 0,-27 0,-26 27,-53-27,27 53,-27-27,0 1,27-1,-27 27,53-26,0-1,26 1,27-1,0 27,-26-27,25-26,-25 53,-1-53,-26 27,0-1,-53 1,27-27,-27 0,27 0,-1-27</inkml:trace>
  <inkml:trace contextRef="#ctx0" brushRef="#br0" timeOffset="300446.1845">17013 2355,'53'0,"-27"-27,27 1,-53-27,27 27,-1-27,27 26,-53-26,27 27,-1-1,1 27,-1 0,0 27,1-1,-1 1,1 26,-27-27,26 1,-26 25,-26 1,-1-53,1 27,-27-27,0 0,27-27,-27 27</inkml:trace>
  <inkml:trace contextRef="#ctx0" brushRef="#br0" timeOffset="301285.2325">17383 2223,'27'0,"-27"0,26 0,1 26,-27-26,26 0,-26 0,27 26,-27-26,0 0,0 0,0 0,0 27,0-27,0 0,0 0,0 0,26 0,-26 0,0 26,0-26,0 0,0 27,0-27,27 26,-27-26,0 27,26-1,-26 1,27-27,-1 0,1 0,-1 0,0 0,1-27,-1 27,1-26,-27-1,26 27,-26-26,0-1,27 27,-27-26,0 26,0-27,0 1,0 26,0 0,0 0,0 0,0 0,0 0,0 0,0 0,0 0,0 0,0 0,0-26,0 26,0 0,0 0,0 0,0 0,0 0,0 0,0 0,26 26,-26 0,0 1,27-1,-27-26,26 27,1-1,-1-26,0 0,1 0,-1 0,1-26,-27 26,26-27,-26 1,27-1,-27-25,26 25,-26 1,0-1,0 1,0-1,-26 1,26 26,0 0,0-27,0 27,0 0,0 0,0 0,0 0,0 0</inkml:trace>
  <inkml:trace contextRef="#ctx0" brushRef="#br0" timeOffset="302231.2866">15902 3175,'-27'26,"-26"1,27-1,-27 1,27 52,-1-26,1 0,-1 0,27 0,0 0,27-27,-1 1,27-1,-26-52,25 26,1-27,0-26,-26 27,-1-53,-26 26,0 0,0-27,-26 27,26 0,-27 1,27 25,-26 1,26-1,0 27,26-26,1 52,-1-26,1 27,26-1,-1 27,-25-27,26 27,0 0,-27 0,1-26,-1 26,-26-27,27 1,-27-1,0 0,0-26,0 0,26-26,-26 0,0-1,27 1,-27-1,26 1,-26-1,26 27,1 0,-1 27,1-27,-1 26,1 1,26-1,0-26,-1 27,1-54,0 27,0-26,0-1,-26 1,-1-27,-26 0,0 0,0 0,-26 0,-1 27,1-1,-1 27,27 27,-26-1,-1 1,27 52,0-26,27 0,-27 0,26 0,-26-27,53 27,-26-27,-1-26,27-26,-27 0,27-1</inkml:trace>
  <inkml:trace contextRef="#ctx0" brushRef="#br0" timeOffset="302643.3102">17595 3122,'0'0,"0"0,0-26,27 26,-1-27,1 1,-27-1,52-26,-25 27,-1-1,-26-25,27 52,-1-27,1 1,-27 26,0 0,26-27,-26 27,0 0,0 27,0-1,0 1,0-1,0 27,0-27,0 27,0 0,0 0,0 0,0-27,27 1,-27 26,0-53,0 0,0 53,0-53,0 0,-27 0,27 0</inkml:trace>
  <inkml:trace contextRef="#ctx0" brushRef="#br0" timeOffset="302883.3239">17569 3440,'0'0,"-27"26,27-26,27 0,-1-26,1 26,26 0,26 0,-26-27,26 27,1 0,-1-26,-26 26,26 0,-26 0,-26 0,26 0,-53 0,26 0,-26 0,-26 26,26-26,-27 0,27 0</inkml:trace>
  <inkml:trace contextRef="#ctx0" brushRef="#br0" timeOffset="305369.4661">16166 5768,'0'26,"0"1,0 26,-26 0,52 26,-26 0,0 27,0 0,27 0,-1 26,-26-26,27 26,-1 1,-26-1,27-26,-27 0,0 26,0-53,0 1,0-1,-27-26,27 0,0-27</inkml:trace>
  <inkml:trace contextRef="#ctx0" brushRef="#br0" timeOffset="306056.5054">16219 6059,'-26'-132,"-1"26,1 26,-27 1,27 26,-1 0,1 27,26-1,26 27,1-26,25 26,28 0,-1 0,27 0,53 0,-27 0,27 0,26-27,-26 27,0-26,-1 0,1-1,-27 27,-26 0,0 0,-27 53,-52-27,26 54,0-1,-27 27,1 0,-1 26,1 27,25-27,-25 27,26-27,0 1,0-1,0-26,-1 26,-25-26,-1-27,1 1,-27-1,0-26,-27 26,27-52,-26 26,-27-27,27 27,-1-27,-26-26,0 27,0-1,-26 1,0-27,-27 26,26-26,-52 27,-27-1,27-26,-27 27,1-27,-1 0,0 26,0-26,27 0,53 0,-27 0,53-26,0-1,53-26,0 0,26-26</inkml:trace>
  <inkml:trace contextRef="#ctx0" brushRef="#br0" timeOffset="306437.5272">19183 5106,'0'27,"0"-27,0 26,0 1,0 26,0-27,26 27,-26 0,27 0,-27 0,0 0,26-27,-26 1,0-1,0-26</inkml:trace>
  <inkml:trace contextRef="#ctx0" brushRef="#br0" timeOffset="306683.5413">18759 5265,'-26'0,"-1"0,1 0,26 0,26 27,1-27,26 0,0-27,0 27,26-26,0-27,1 26,-1-26,0 1,1-1,-1 0,-26 26,-26 1,-1-1</inkml:trace>
  <inkml:trace contextRef="#ctx0" brushRef="#br0" timeOffset="306870.5516">18997 5636,'27'26,"-1"-26,27 0,0-26,27 26,-28-53,28 0,-1 0</inkml:trace>
  <inkml:trace contextRef="#ctx0" brushRef="#br0" timeOffset="307149.5676">20453 4815,'0'27,"-27"-27,1 53,-1-27,-26 27,27-26,-1 26,1-27,26 0,26 27,1-26,26-27,0 26,0-26,0 27,-1-27,-25 0,-1 0,-26 0,-26 26,-1-26,1 0,-27 0,27 0</inkml:trace>
  <inkml:trace contextRef="#ctx0" brushRef="#br0" timeOffset="307504.5882">20664 5080,'53'0,"-26"-26,26-1,-27 1,27-1,-27 1,1-1,-1 1,-26 26,27 0,-1 0,1 0,-27 26,26 1,1 26,-1-27,1 1,-27-1,26-26,-26 26,0-26,0 0,-26 27,-1-54,1 27,-27 0,26 0,-26 0,0-26,27 26,-27 0,0 0,27 0,26 0</inkml:trace>
  <inkml:trace contextRef="#ctx0" brushRef="#br0" timeOffset="307957.6141">21061 4895,'27'0,"26"0,-27-27,0 27,-26 0,27 0,-27 27,26-27,-26 26,27 1,-27-1,26 1,1-27,-27 26,26-26,1 0,-1-26,1 26,-1-53,1 26,-27 1,26-27,-26 53,26-27,-26 1,0 26,0-26,0 26,27 26,-27 0,26 1,1-27,-1 0,1 0,-1 0,1 0,-1-27,-26-25,27 25,-54 1,27-27,-26 26,26 1,-27-27,1 26,26 1,0-1,0 27</inkml:trace>
  <inkml:trace contextRef="#ctx0" brushRef="#br0" timeOffset="308519.6456">22543 4233,'0'0,"26"-26,1 26,-27-27,26 27,-26-26,27 0,-1-1,1 1,-27-27,26 26,1-26,-27 53,26-26,-26-1,0 1,0 26,0 0,0 0,26 53,-26-27,0 27,0 0,0 0,0 26,27 1,-27-1,0 1,0-28,0 1,0 0,0-26,0-1</inkml:trace>
  <inkml:trace contextRef="#ctx0" brushRef="#br0" timeOffset="308727.6576">22649 4683,'-27'0,"27"0,27 27,-1-27,-26 0,53 0,-26 0,-1-27,0 27,1-26,-27-1,26 1,1 26,-27-53,26 26,-26 1,27-1,-1 1</inkml:trace>
  <inkml:trace contextRef="#ctx0" brushRef="#br0" timeOffset="309084.6786">23151 4101,'0'-26,"0"-1,0 27,0-26,0 26,0 0,27-27,-1 1,1-1,-1 1,1-27,-27 26,53 1,-53-27,26 27,1 26,-27-27,0 27,0 0,0 0,0 27,26-1,-26 27,0 0,0 26,0 1,0-1,0-26,0 26,0-26,0 0,0 0,-26 0,26-27,-27 1,1-27</inkml:trace>
  <inkml:trace contextRef="#ctx0" brushRef="#br0" timeOffset="309291.6904">23098 4524,'0'0,"27"0,-1 0,27 0,-26 0,26 0,0 0,0-26,26 26,-53-27,27 27,-26 0,-27-26,26 26,-26-26,0 26</inkml:trace>
  <inkml:trace contextRef="#ctx0" brushRef="#br0" timeOffset="310069.7349">21035 6165,'0'-27,"0"1,-27-1,27 1,0 0,-26 26,-1-27,27 27,-26 0,-1 0,1 27,0-1,-1 0,1-26,26 27,0-1,0-26,0 0,26-26,1-1,-1 27,0-52,1 25,-1 1,-26-1,27 27,-27 0,26 0,-26 27,27-1,-27 1,0-1,26 0,1 1,-1-27,-26 0,27-27,-1 1,0 0,1-27,-1 0,-26 0,27 0,-1 0,-26 0,0 0,-26 0,26 27,-27-1,27 27,-26 0,26 27,-27 26,27 0,0-1,27 28,-27-1,26 1,-26-27,27-1,-1 1,-26-26,0-27,0 0</inkml:trace>
  <inkml:trace contextRef="#ctx0" brushRef="#br0" timeOffset="310262.746">21141 5847,'0'0,"0"-26,26 26,0 0,1 0,26 0,-27 0,27 0,-26 0,26 0,-27-27,-26 27,27-26,25-1,-25 1,-1 0,1-27</inkml:trace>
  <inkml:trace contextRef="#ctx0" brushRef="#br0" timeOffset="310605.7656">21961 5556,'-27'0,"27"27,0-1,0-26,-26 27,26-27,-27 26,1 1,26-1,-27-26,27 26,-26-26,26 27,0-1,0-26,26 27,1-1,-27 1,53-1,-27 1,27-1,-26 1,-1-1,-26 27,0-27,0-26,-26 27,-1-1,1-26,-27 27,26-54,1 27</inkml:trace>
  <inkml:trace contextRef="#ctx0" brushRef="#br0" timeOffset="311541.8191">21961 5980,'26'26,"1"27,-27-27,26 1,1-1,26-26,-27 0,0 0,-26-26,27 26,-27-27,0 1,-27-27,1 27,0-27,-27 26,26-26,-26 27,27-1,-1 1,1-1,26 1,0 0,26 26,-26-27,27 27,-1 0,1 0,26 0,-27 0,1 0,-1 27,0-1,1 0,-1-26,1 27,-1-1,1 1,-27-1,26 1,-26-1,0-26,0 0,27 27,-27-27,0-27,0 27,26 0,-26-26,27-1,-27 1,0-1,26 1,-26-1,0 1,0 0,0 26,0 0,0 0,0 26,0 0,0 1,0-1,26-26,-26 27,0-1,0-26,27 0,-27 0,26-26,1-1,-1 27,1-26,-1 26,1-27,-1 27,-26 0,27 0,-1 0,1 0,-1 0,0 27,1-27,-1 0,1-27,-1 27,1-26,26 0,-27-27,1 26,-27-26,26 0,-26 0,0 27,-26 0,26-1,-27 27,1 0,-1 27,27 25,-26-25,26 52,0-26,0-26,0 52,0-53,26 27,1-26,-1-27,-26 26</inkml:trace>
  <inkml:trace contextRef="#ctx0" brushRef="#br0" timeOffset="312664.8834">22860 6191,'0'27,"-26"-1,26 1,-27 26,27-1,0 28,0-1,0 1,0 25,0 1,0-26,27-1,-27 0,0-26,0 0,0-26,-27-1,27-26,-26-26,0-1,26-26,-27 0,1-26,-1-27,1 27,26-27,0 27,0-1,0 1,26 26,27 0,-26 53,25 0,1 0,-26 26,26 1,-27-1,-26 1,0 26,0-27,-26 1,-1-1,1 1,-1-27,1 0,-1 26,1-26,26 0,0 0,0 0,0 0,26 0,1 27,26-27,-27 0,1 0,26 0,0-27,-27 27,0-26,1-1,-27 1,0-1,0 1,-27-27,1 53,0-53,-27 26,53 1,-27 26,27-26,0 26,0-27,27 27,-1 0,1 0,-1 0,0 0,1 27,-1-1,1-26,-27 26,26 1,1-1,-1 1,-26-27,0 0,27 26,-27-26,0-26</inkml:trace>
  <inkml:trace contextRef="#ctx0" brushRef="#br0" timeOffset="312771.8895">23178 6033,'0'-27,"-27"1,27 26</inkml:trace>
  <inkml:trace contextRef="#ctx0" brushRef="#br0" timeOffset="313161.9118">23442 6535,'0'0,"0"0,0 0,0-26,0-1,0 1,0 26,0-27,0 1,0 26,0 0,0-27,0 27,27 0,-27 0,26 0,-26 0,27-26,-1 26,-26 0,0-26,27-1,-27 1,0 26,0 0,0-27,0 1,0-1</inkml:trace>
  <inkml:trace contextRef="#ctx0" brushRef="#br0" timeOffset="313375.924">23786 5636,'0'0,"0"0,0 26,0 27,0 0,-26 0,26 26,0 27,0-27,0 27,0-26,0-1,0 0,26-26</inkml:trace>
  <inkml:trace contextRef="#ctx0" brushRef="#br0" timeOffset="313551.9341">23654 6218,'-26'-27,"26"1,0 26,26 0,27 0,0-27,0 27,-27 0,27-26,0-1,0 1,-26 0</inkml:trace>
  <inkml:trace contextRef="#ctx0" brushRef="#br0" timeOffset="314472.9868">19606 7779,'0'-53,"0"26,0 1,-26-1,-1 1,1 0,-54 26,27 0,-26 26,0 27,26-27,26 54,1-1,26 27,0 0,26 0,27 26,0 0,-27 1,27-1,-26-26,-1-1,-26-25,0-1,-26-26,26 0</inkml:trace>
  <inkml:trace contextRef="#ctx0" brushRef="#br0" timeOffset="315210.0286">19236 8493,'0'-53,"0"27,26-1,0 27,1-26,26 26,-27 0,27 0,0 0,-26 26,-1-26,27 27,-27-27,-26 26,27 1,-1-27,-26-27,27 27,-27-26,26-27,1 26,-1-26,1 1,-1-1,1 26,25 27,-25-26,-1 26,27 26,-53 1,27-1,-1 1,1 25,-27 1,0-26,-27 26,1-53,26 26,-27-26,1 0,-1-26,27 26,-26-27,26 1,26-1,-26 1,27-1,-1 1,27 26,-26 0,26 0,0 26,-1 1,-25-1,26 1,0-1,-27 1,1-27,-1 0,27 0,-27-27,27 1,-26-27,26 0,-27 0,1 0,-1-26,-26-1,0 1,0 0,-26 26,-1-27,1 27,-1 27,1 26,26 26,-27 1,1 52,26 1,0 26,-27-1,27 1,0-26,0 25,0-52,0-26,0-1</inkml:trace>
</inkml:ink>
</file>

<file path=ppt/ink/ink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9T17:14:05.675"/>
    </inkml:context>
    <inkml:brush xml:id="br0">
      <inkml:brushProperty name="width" value="0.05292" units="cm"/>
      <inkml:brushProperty name="height" value="0.05292" units="cm"/>
      <inkml:brushProperty name="color" value="#FF0000"/>
    </inkml:brush>
  </inkml:definitions>
  <inkml:trace contextRef="#ctx0" brushRef="#br0">3588 12234 78 0,'-21'3'37'0,"1"4"-1"16,-18-6-29-16,3 10-2 15,-10 2-2-15,-5 14-1 16,-8 11-1-16,-1 9-1 16,-1 15 2-16,4 21-3 15,8 15 1 1,15 15-1-16,12 5-1 0,15-3 0 16,21-2-1-16,13-11 1 15,18-10-1-15,9-25 0 16,11-19 1-16,4-26 0 15,8-22 1-15,-2-13 2 16,-1-20-2-16,-2-16 2 16,-9-14-1-16,-8-9 3 0,-13-10-2 15,-15-3 1-15,-17 0 1 0,-11 3-1 16,-17 3 0-16,-13 16 0 16,-5 10-1-16,-5 15-2 15,0 18-1-15,-2 9-4 16,16 26-21-16,-4 1-11 31,14 8 0-31,5-2 0 0,16 2 23 16</inkml:trace>
  <inkml:trace contextRef="#ctx0" brushRef="#br0" timeOffset="346.4059">4110 12708 64 0,'-17'19'37'0,"-6"10"-1"16,-15-1-26-16,5 19-6 15,-4 9-3-15,7 7-2 0,9 7 0 16,9 1-1-16,14-4 2 31,12-3-1-31,11-7 0 16,12-12 1-16,9-17 0 0,6-12 2 15,-1-16-1-15,1-12 1 16,-3-12-1-16,-4-9 1 16,-6-15 0-16,-12-4 0 15,-12-8-1-15,-10-5 0 16,-10 0-1-16,-10 0-2 0,-1 8-3 16,-8-9-13-16,6 19-18 15,5 0-2-15,12 12 1 16,8 5 14-16,12 5 23 15</inkml:trace>
  <inkml:trace contextRef="#ctx0" brushRef="#br0" timeOffset="615.7524">4679 12749 73 0,'0'75'34'15,"0"-3"-7"-15,7 9-23 0,0-7-1 16,13 0-1-16,4-20 1 31,15-12 0-31,5-24 2 16,14-16-1-16,-2-23 3 15,4-11-1-15,-9-17 0 0,-5-10-1 16,-13-13-1-16,-14-9-1 16,-22-4 0-1,-19 3-1-15,-21 2-2 0,-16 0-5 16,-6 12-34-16,-24-12-2 0,2-1 0 15,0-17 0-15,12-16 15 16</inkml:trace>
  <inkml:trace contextRef="#ctx0" brushRef="#br0" timeOffset="2085.856">4769 8293 28 0,'11'-18'33'0,"1"-4"1"31,-3-16-18-31,2 12-7 0,-9-14-3 16,4 2 0-16,-7-6-1 15,4 5-1-15,-5-2 1 16,5 7-3-16,-2 4 0 16,4 4 0-16,1 6 0 15,4 4-1-15,2 2 0 16,5 2-1-16,7 4 0 0,6-1 0 16,3 3 0-16,6 3 0 15,6-1 0-15,10 4 1 16,5 4-2-16,8 2 1 15,2 0 0-15,3 2 1 16,1 0 0-16,4 1 0 16,-4 3-1-16,-7 3 1 0,-5 0 0 15,-7 8 1-15,-10 1-2 16,-6 4 1-16,-8 6-1 16,-9 3 1-16,-5 6-1 0,-6 3 2 15,-4 1-2-15,-3 1 0 16,-4 1 0-16,-2 4 0 31,-2-6 0-31,-1 3-1 16,-1-4 2-16,-5-4-1 0,-2 0 1 15,-1-1-1-15,-3-3 1 16,-3 0 0-16,-3-2 0 16,-3-7-1-16,-2-1 1 15,1-3-1-15,-2 2-1 16,1-2 2-16,0-2-1 0,1-4 0 15,5 0 0-15,1-2 1 16,4-1-1-16,4-3 0 16,13-13 0-16,-17 13-1 15,17-13 2-15,0 0-2 16,0 0 1-16,0 0-1 16,-11 7 0-1,11-7 0-15,0 0 1 16,0 0-1-16,0 0-1 15,-12 6 1-15,12-6-1 16,-8-11-1-16,8 11-1 16,-7-26 0-16,7 9-1 0,-5-12 1 15,5-2 0-15,-4-10 1 16,1 1 3-16,-1 0 2 16,-3-1 1-16,4 5 2 0,-4-8 1 15,6 12-1-15,-5 1 0 16,6 11 0-16,-4 2-2 15,4 18 0-15,0-16-1 16,0 16 0-16,-6 24-1 16,-1 0 0-16,-6 11-1 0,-5 5 1 15,-4 7-1-15,-5 9 1 16,-2 6-2-16,-2-2 1 16,3-3-1-16,5-2 2 15,8-6-2-15,9-11 2 16,11-1-1-16,12-11 0 31,13-10 0-31,6-3 0 0,8-6 0 0,1-1 1 16,2-6 0-1,-5 1-1-15,-2-3-1 16,-9-3-2-16,1 14-14 16,-16-20-21-16,6 8-1 0,-9-10-1 15,9 7-1 1,-1 1 39-16</inkml:trace>
  <inkml:trace contextRef="#ctx0" brushRef="#br0" timeOffset="3071.1127">5461 12535 85 0,'3'12'40'16,"-3"-12"0"-16,11-4-31 15,-11 4-5-15,15-20-1 16,-1 4-1-16,3 1 0 15,4-7-1-15,1 1-1 16,2-2 0-16,-1 2 1 16,-3 4-1-1,-3 3 1-15,-4 4-2 16,-13 10 1-16,15 3 1 16,-11 11 0-16,-4 12 0 0,-2 9 0 15,1 11-1 1,0 11 0-16,0 9 1 15,1 6 0-15,-2 4-2 16,0 1 1-16,1-3-1 0,-2-6 0 0,1-7 0 16,-2-11 0-16,2-6-2 15,-5-13-3-15,5 4-6 16,-14-17-27-16,10 1-2 16,-7-12 2-16,4 5-1 15,-5-7 33-15</inkml:trace>
  <inkml:trace contextRef="#ctx0" brushRef="#br0" timeOffset="3370.9967">5506 13323 70 0,'-3'18'38'16,"3"-18"2"-16,4 19-25 15,-4-19-6-15,21 4-4 16,1-8-1-16,12-5-1 16,7-2-1-1,11-2 0-15,8 1-1 16,7-1 0-16,4 1 0 15,0 0-1-15,-5 5 1 0,-5 2-1 16,-10 4 1-16,-8 2-1 16,-14 1 1-1,-8 3 1-15,-21-5-2 16,12 15 0-16,-12-15 0 0,-7 12 1 0,7-12-2 16,-15 9 0-16,15-9 0 15,-16 4-3-15,16-4-4 16,-16 3-27-16,16-3-6 15,1-16 0-15,9-2 0 16,2-16 18-16</inkml:trace>
  <inkml:trace contextRef="#ctx0" brushRef="#br0" timeOffset="4409.086">9930 10922 47 0,'0'12'35'16,"0"-12"1"-16,6 12-19 15,-6-12-6-15,0 0-4 16,0 0-1-16,0 0-1 16,0 0-2-16,-4 17-1 15,4-17 0-15,5 25 0 0,-1-5-2 16,-1 9 1-16,1 4-1 15,0 8 0-15,-1 3 0 16,-2 7 1-16,1 4-2 16,-4 1 2-16,0-5 0 15,-2-3 0-15,2-3 0 0,-2-9-1 32,1-3 1-32,0-6-1 15,-3-8 1-15,6-4-2 16,-5-4 2-16,5-11-1 0,-3 13-1 15,3-13 0-15,0 0-1 16,-11-6 0-16,11 6-3 16,-7-27-5-16,18 9-27 15,-18-6-1-15,8 2 1 0,-6-9 0 16,7 5 28-16</inkml:trace>
  <inkml:trace contextRef="#ctx0" brushRef="#br0" timeOffset="4843.9502">9838 11382 53 0,'-6'14'36'0,"4"1"0"16,2-15-20-1,-10 19-9-15,2-7-1 0,6 6-2 31,-4-5-1-31,6 7-1 0,-3-1-1 16,5 7 0-16,-2 0 0 16,0 7-1-16,1 1 0 15,0-1-1-15,0 0 1 16,2-1 0-16,0-1 1 16,1-6-1-16,3-7 2 15,6-7-1-15,1-9 2 0,7-12-1 16,1-7 0-16,7-7 1 15,2-7 0-15,1 0-1 16,-2-2-1-16,1 4 1 16,-6 1-1-16,-5 8-1 15,-3 2 0-15,-6 7-1 16,-1 0-1 0,-8-1-3-16,10 10-10 15,-12-13-24-15,11 4 0 16,-2-8 1-16,7 3-2 0,-4-12 32 15</inkml:trace>
  <inkml:trace contextRef="#ctx0" brushRef="#br0" timeOffset="5301.1156">10391 11116 94 0,'-22'11'36'15,"3"21"-13"-15,-10-3-19 16,9 15-1-16,0 5-2 16,6 2-1-16,6 4 1 15,11-2-2-15,6 0 2 16,15-11-1-16,6-9 1 15,8-12 0-15,8-15 1 0,4-10 1 16,-1-12-1-16,0-7 2 16,-4-13-2-16,-7-7 1 15,-10-7-2-15,-6-2 2 16,-16-5-1-16,-12 3-2 16,-10 4 1-1,-11 5-1-15,-8 10 0 16,-9 15-1-16,-2 18-2 15,-8 1-18-15,11 29-17 16,2 4-1-16,11 13-1 16,10 0-1-16,14 2 38 0</inkml:trace>
  <inkml:trace contextRef="#ctx0" brushRef="#br0" timeOffset="14582.2349">9675 11934 56 0,'0'0'35'0,"0"0"1"16,8 15-22-16,-8-15-6 16,-12 0-4-1,12 0 1-15,-16-1-2 16,4 2 0-16,12-1-1 0,-23 6 0 15,10-1-1-15,1 0 0 0,1 5 0 16,0 0-1-16,0 6 1 16,0-6 0-16,0 5-1 15,0-3 0-15,0 1 0 16,-1 0 1-16,-1-2-1 16,-1-3 0-16,-3-2 1 15,-1 1-1 1,-2-1 1-16,-3 0-1 15,-2-2 1-15,-4-4-1 16,-1 0 1-16,-3 1-1 16,-2-1 1-16,-3-6 0 15,-3 0 1-15,0-4-1 16,-2 2 1-16,-1-5 0 16,0 0-2-16,-2-3 1 0,0-1 0 15,-2 2 0-15,0-1-1 0,-5-1 0 16,-2 1-1-16,-5-2 2 15,-2 1-1-15,-2 0 0 16,-3-1 0 0,-1-1 0-16,-3-1 0 0,0-1 1 15,0 0 0-15,2 2-2 0,-3-2 2 16,-4-3-1-16,0 1-1 16,-4-1 1-16,-1-2 0 15,2 0 0-15,-3-2 0 16,-1 0 0-16,-1 0 1 15,0 0-1-15,-2-2 1 32,2-2-1-32,1-1 1 15,-1-3-1-15,2-1 0 0,2 1 1 16,3-2-1-16,2-3 0 16,6 0-1-16,-1 1 2 15,4-3-1-15,3 9 0 16,2-6 0-16,4 0 0 15,4 0 0-15,3 4 0 0,3 2 2 16,7 1-2-16,2 4 1 16,6-2-1-16,2 4 1 0,2 5-2 15,3 1 1-15,1 2-1 16,2 0 1 0,-2 1-1-16,4 1 1 15,-3 1 0 1,0-2 0-16,1 1 0 0,0-5 0 15,1 5 0-15,0 2 1 16,4-1-1-16,-1 2 0 16,3 4 0-16,3 1 0 15,12 9 0-15,-17-8 0 16,17 8 0-16,-11-2-1 16,11 2 1-16,0 0 0 0,-5 20-1 15,5-20 1-15,1 28-1 16,2-13 1-16,-1 6-1 15,2 3 2-15,1 2-2 16,1 4 1-16,2-2 1 16,1 5-1-16,3-2 0 15,0 11 1-15,3-5-1 0,3 1 0 16,-1 1 1-16,3-6-1 16,-3-1 0-16,-1 0 0 0,-1-3 0 15,-4-9-1-15,-2-7 1 16,-9-13 1-1,10 11-1-15,-10-11 0 16,-4-12 0 0,0-8 0-16,-6-10 0 0,-2-10 1 15,-4-8-2-15,-5-2 1 16,-3-11 0-16,-5 0 0 16,-2-4 0-1,-1 3 1-15,-2 5-2 0,2 9 2 16,3 5-1-16,4 10 0 15,5 5 1-15,5 4-1 0,4 11-1 16,11 13 0-16,0 0 1 16,16 5 0-16,8 7-1 15,9 2 2-15,9 2-1 16,9 3-1-16,8 2 1 16,4-2 0-16,1-2 0 15,-5-6 0 1,-5 2 0-16,-5-3 0 15,-8 0 0-15,-10-1 0 16,-4-4 1-16,-9 0-1 16,-6 0 0-16,-12-5 0 15,14 5 0-15,-14-5-1 16,0 0-1-16,8 11-3 16,-2 1-8-16,-6-12-15 0,0 0-13 0,0 0 0 15,0 0 1-15,5 11 16 16</inkml:trace>
  <inkml:trace contextRef="#ctx0" brushRef="#br0" timeOffset="15666.6395">6785 12538 85 0,'0'0'38'0,"-25"-16"-12"15,25 16-16-15,-21-16-2 16,10 9-3-16,-6 0 0 15,1 2-2-15,-2 2 0 0,-1 14-1 16,0 3-1-16,1 15 0 16,2 6 0-16,4 9-1 15,4 14 0-15,7 10 0 16,5 5 0-16,5 1-1 16,9 3 1-16,6-5 0 15,5-6 0 1,7-2 0-16,3-18 0 15,5-8 0-15,2-13 0 16,4-10 1-16,0-13-1 0,0-9 1 16,-3-16 0-16,-4-14 0 15,-3-10 0 1,-6-16 0-16,-10-9 0 16,-8-9-1-16,-11-4 1 0,-9 1-1 0,-13 7 2 15,-8 12-2 1,-15 12 1-16,-10 18 0 15,-9 19-1-15,-7 16 0 16,-3 17-3-16,-3 7-1 16,10 21-5-16,-10-10-21 15,23 20-10-15,4-4-1 0,22 5 0 0,6-4 11 16</inkml:trace>
  <inkml:trace contextRef="#ctx0" brushRef="#br0" timeOffset="15982.6063">6582 13545 96 0,'13'12'41'0,"13"5"-1"0,-8-4-32 16,17 4-5-16,6-1-1 16,7-3-1-16,5 0 1 15,2-1-2 1,-1 0 0-16,-1-3 1 0,-1-1 0 16,-9-3-2-16,-3-2 0 31,-12-3-2-31,-4 7-5 0,-24-7-17 15,22-6-15-15,-22 6-1 16,0 0 1-16,-11-5 5 16</inkml:trace>
  <inkml:trace contextRef="#ctx0" brushRef="#br0" timeOffset="16251.1273">6601 13897 85 0,'0'0'41'0,"42"6"0"16,-3-17-25-1,17 10-9-15,11-6-4 0,12-2-1 0,8 6-2 16,0 0 1-16,-1 6 0 16,-8-1-2-16,-6 8 1 31,-12 0-3-31,-12 5 0 15,-15-4-7-15,-3 5-30 16,-22-3-1-16,-5 2-1 16,-3-15 0-16,-19 16 28 0</inkml:trace>
  <inkml:trace contextRef="#ctx0" brushRef="#br0" timeOffset="33081.0372">7038 9342 58 0,'-17'14'24'0,"4"-15"-5"15,14 13-6-15,-12-13-3 16,11 1-3-16,0 0 0 0,0 12-1 15,0-12-2-15,0 0 1 16,0 0-1-16,18 6-1 16,-6-6-1-16,7 0 1 15,5-1-1-15,7-1 1 16,4-6-1-16,6 5 0 16,1-5 0-1,3 5 0-15,-2-5-1 16,-3 4 0-16,-4-1 0 0,-6 2 0 15,-6 0 0-15,-6 1-1 16,-5 5 1 0,-13-3 0-16,15 6-1 15,-15-6 0-15,0 0 0 0,8 11 0 16,-8-11-1-16,0 0-2 0,9 18-4 16,-9-18-30-16,0 0-1 15,0 0 0-15,22-18-1 16,-5-6 18-16</inkml:trace>
  <inkml:trace contextRef="#ctx0" brushRef="#br0" timeOffset="33781.0503">12880 9294 56 0,'0'0'22'16,"19"11"-4"-16,-19-11-2 15,17 6-4-15,-17-6-1 16,22 5-3-16,-22-5-1 16,32 1-2-16,-10 1-2 0,7 0 0 0,6-2 0 15,5 3-2-15,4-2 1 16,2 2-1 0,1 0-1-16,-4 2 1 0,-3-2 0 15,-6 1 0-15,-7 0 0 16,-9-1-1-16,-5 2 0 31,-13-5 0-31,11 7-2 0,-11-7-16 16,0-12-20-16,0-2 1 15,11-2-2-15,5-13 2 16,16-6 37-16</inkml:trace>
  <inkml:trace contextRef="#ctx0" brushRef="#br0" timeOffset="34497.0523">19548 9287 47 0,'-9'-13'34'0,"9"13"0"16,8-18-21-16,7 16-5 0,-1-5-1 15,11 5-1-15,2-6-1 16,12 8-1-16,3-7 0 0,7 5-2 15,2-2 1-15,4 2-1 16,1-3-1-16,-3 5 0 16,-7 2 0-16,-5-4 1 15,-5 0-1-15,-9 5 1 16,-7-3-2-16,-6 4-1 16,-14-4-1-1,12 4 0-15,-12-4-3 16,0 0-12-16,5 16-21 15,-5-16 0-15,11 17-1 16,-11-17 5-16,24 15 34 16</inkml:trace>
  <inkml:trace contextRef="#ctx0" brushRef="#br0" timeOffset="40613.6045">16513 10986 64 0,'0'0'35'15,"-2"11"-4"-15,2-11-20 16,0 0-5-16,0 0-1 15,0 0-1-15,-5 14-1 0,5-14 0 16,-8 12 1-16,8-12-2 0,-9 13 1 16,9-13-2-16,-10 23 0 15,5-6 0 1,2 8 0-16,-2 2-1 16,2 11 1-16,2 11-1 0,1 8-1 15,0 12 2 1,0 7 0-16,1 9 0 15,-1 6-1-15,0 8 1 16,-1 3 0-16,-2 1 0 16,-1 0-2-16,-1-1 2 15,-1-2 0-15,0-8-1 16,-2-2-1-16,0-9 1 16,1-11 0-16,-2-7-1 0,2-8 2 15,-1-9-1 1,2-7 0-16,0-5 1 0,3-6-1 15,-1-6 0-15,1-5 0 16,2-5 1-16,1-12-1 16,-1 17 1-16,1-17-1 15,-2 14 0-15,2-14 0 0,-3 14 1 16,3-14-1-16,-5 12 1 0,5-12-1 16,-5 16 0-16,5-16 0 15,-5 11 1-15,5-11-1 16,0 0 0-1,-11 14 0-15,11-14 0 0,-7 15 0 32,7-15 0-32,0 0 0 0,-8 12-1 15,8-12 1-15,-5 12 0 16,5-12 0-16,0 0 0 16,0 0 1-16,-6 16-1 15,6-16 0-15,0 0 0 16,-5 11 0-16,5-11 0 15,0 0 0-15,-6 13 0 0,6-13 0 16,0 0 0-16,0 0 0 16,0 0-1-16,0 0 1 15,0 0 0-15,0 0 0 16,0 0 0-16,-13 10-1 16,13-10 1-16,0 0-1 15,0 0 1 1,0 0 0-16,-11 8 0 15,11-8 0-15,0 0 0 16,0 0-1-16,0 0 2 0,0 0-1 16,0 0 0-1,0 0-1-15,-6 12 0 16,6-12 1-16,0 0 0 16,0 0 0-16,0 0 0 0,-9 14 0 0,9-14 0 15,0 0 0-15,0 0 1 16,-2 12-1-16,2-12 0 15,-5 11 0-15,5-11 0 16,0 0 0-16,-7 11 1 16,7-11-2-16,0 0 2 15,-12 13-1-15,12-13 0 0,0 0 1 16,0 0-1-16,-11-7 0 16,7-4 0-16,2-4 1 15,1-5-1-15,-2-6 0 16,2-8 1-16,-3-2 0 15,-3 1-1-15,3-3 2 16,-4 4-2 0,3 5 1-16,-4 5-1 15,2 4 1-15,1 8 0 16,6 12-1-16,-11-12 0 0,11 12 0 16,0 0-1-1,0 0 1-15,-4 16 0 16,7 1 0-16,-2 6 0 15,1 5 0-15,0 7 0 0,-2 7-1 0,0 5 1 16,0-1 0-16,0 0 0 16,1-5-1-16,0-3 1 15,1-4-1-15,2-9 2 16,2-7-1-16,0-6 0 16,-6-12 0-16,19 5 0 15,-6-13 0 1,5-8 0-16,1-1-1 15,4-6 1-15,3 2 0 16,3-7 0-16,0 3 1 16,0 3-1-16,-3 6 0 15,-2 7 1-15,0 0-1 16,-5 5 1-16,-3 1-1 16,-4 3-1-16,-12 0-1 0,20 1-3 15,-15-12-3-15,14 9-19 16,-10-21-12-16,8 3-1 15,-4-17 0-15,9 0 11 0</inkml:trace>
  <inkml:trace contextRef="#ctx0" brushRef="#br0" timeOffset="41235.7898">16865 11794 49 0,'-15'13'35'16,"6"5"0"-16,-6-10-16 15,11 9-11-15,4-17-2 0,-11 14-2 16,11-14-1-16,0 0 1 16,11-16-1-16,4 2-1 31,1-8 1-31,6 1 0 15,1-7-1-15,4 3 1 0,-2-3-3 16,1 7 2-16,-3-2-1 16,-3 6 0-16,-4 6 1 15,-4 0-2-15,-12 11 2 16,12 3-2-16,-12-3 1 16,1 27 0-16,-3 0 0 0,-1 6-1 15,-2 11 0-15,-1 11 0 16,0 3 0-16,-2 6 0 15,-1 4 0-15,1-1 0 16,-1-3-1-16,2 1 1 16,-2-12 0-16,3-7-1 15,1-2 2 1,0-10-3-16,0-6 2 16,2-8-3-16,0-2 0 15,3-18-2-15,3 15-12 16,-3-15-21-16,-1-12-2 15,-3-3 2-15,4 15 0 0,-2-26 34 16</inkml:trace>
  <inkml:trace contextRef="#ctx0" brushRef="#br0" timeOffset="41568.3643">16800 12481 86 0,'0'0'37'15,"-5"18"-12"-15,5-18-18 0,0 0-2 16,20 1 0-16,2 0-1 16,1-3 0-16,9-2 0 15,2 1-1-15,5 1 0 16,0-1-1-16,0-2 0 16,-3 5 0-16,-6-1-1 31,-6 1 0-31,-3 2 0 0,-7-1 0 15,-14-1-1-15,17 4 0 16,-17-4-3-16,7 11-12 16,-7-11-23-16,0 0-3 15,4 13 0-15,-4-13-2 0,2 11 32 16</inkml:trace>
  <inkml:trace contextRef="#ctx0" brushRef="#br0" timeOffset="57559.8005">19063 14541 52 0,'0'0'36'15,"0"0"1"-15,-7 18-18 16,7-18-8-16,-6 12-3 16,6-12-3-16,-4 18-1 31,2-3-1-31,4 8-1 0,-2 2 0 15,3 7-2-15,0 9 2 16,2 10-2-16,4 5 1 16,-2 11-1-16,0 7 1 15,1 1-1-15,-1 1 1 16,0-2 0-16,-1 1-2 0,0-9 1 16,-2 1-1-16,1-12 0 15,-1-7 0-15,-1-3 1 16,1-7-1-16,-2-5 0 15,1-8 1-15,-1-4 0 0,2-9 0 16,-4-12 0 0,7 11-2-16,-7-11-1 0,13-11 0 31,-7-6-5-31,17 3-27 16,-12-12-1-16,8 1 0 0,-3-7 0 15,6-1 17-15</inkml:trace>
  <inkml:trace contextRef="#ctx0" brushRef="#br0" timeOffset="58016.4363">19743 14564 89 0,'0'0'35'16,"0"0"-6"-16,-11-3-20 16,11 3-4-16,-7 12-1 15,7-12-2-15,-9 25 0 16,7-2 0-16,-2 8 0 16,2 8-1-16,0 12 0 31,2 7-1-31,2 12 1 0,0 8-1 15,1 10 1-15,-2 2-1 16,1 1-1-16,1 5 1 16,-3-8 0-16,1 0-1 15,-1-13 1-15,0-2 0 16,-1-11-1-16,1-9 0 16,1-9 1-16,0-13-1 0,3-10 1 15,-1-8-2-15,-3-13-2 16,0 0-2-16,27-22-11 15,-17-15-20-15,7-2 0 16,-3-16 0-16,5 2 1 16,-1-16 35-16</inkml:trace>
  <inkml:trace contextRef="#ctx0" brushRef="#br0" timeOffset="58417.5768">20357 14592 72 0,'0'0'35'0,"0"0"3"16,0 0-25-16,4 19-6 16,-13-3-2-16,4 9-2 15,-3 3-1-15,2 10 0 16,-2 10 0-16,3 14-2 0,1 4 2 31,2 9-2-31,4 6 1 16,0 4 0-16,0 3-2 15,2-2 0-15,2-4 1 16,-1 1 0-16,1-9-1 0,-1-1 1 16,0-11-1-16,0-10-1 15,0-7 2-15,0-6 1 16,-1-9-1-16,0-13-2 0,2-1 0 15,-6-16 0-15,14 0-1 16,-9-12-2-16,8 9-12 16,-8-23-19-16,6 1-2 15,-4-14 2-15,7-2 0 16,-5-11 36-16</inkml:trace>
  <inkml:trace contextRef="#ctx0" brushRef="#br0" timeOffset="66107.264">21092 14717 78 0,'0'0'36'0,"-26"-15"0"0,9 17-27 15,-12-9-5-15,6 7-1 16,-7-2-2-16,1 7 1 16,-4-2 0-16,4 8-1 15,-2-2 1-15,3 2-1 16,4 4 1-16,-2 6-1 0,4 3 1 16,1 7-2-16,4 6 1 15,1 6-1-15,4 4 0 16,2 0 0-16,4 9 0 15,3-1 0-15,2 6-1 16,4-1 2-16,2 0-2 16,4-3-1-16,2 2 1 0,3 3 0 15,6-7 0-15,3 1 0 16,5-5 0-16,4-6-1 16,8-7 2-16,4-1 1 15,5-6-2-15,2-3 1 0,3-6 0 16,-1-7-1-16,1-9 1 31,2-7 0-31,-2-4-1 16,-3-5 1-16,-3-14 0 0,0-12-1 15,-3-8 2-15,0-11 0 16,-2-11 0-16,-4-5 1 16,-3-8-1-16,-5-12 1 15,-8 1 0-15,-7 3 0 16,-10-1 0-16,-10 7-1 0,-12 4-1 15,-8 6 1-15,-8 9 0 16,-6 12 0-16,-2 8-2 16,-5 6 1-16,-1 12 0 15,-1 8 0-15,3 8 0 16,0 9 0-16,3 4 0 16,2 5-2-1,3 7 0-15,0-6-4 16,14 12-23-16,-8-11-10 15,11 2 2-15,-3-8-1 16,22-6 7-16</inkml:trace>
  <inkml:trace contextRef="#ctx0" brushRef="#br0" timeOffset="67144.6649">21773 14000 74 0,'-25'4'34'16,"-11"-4"1"-16,-1-1-31 15,-19-8-3-15,-10-4 0 16,-8-3-2-16,-14-2 1 16,-13-1-1-16,-14-2 2 15,-7-1-2-15,-14 1 2 0,-8 8 0 16,-10 5-2-16,-5 3 1 15,-1 2 1-15,1 3-1 16,4 0 1-16,0 0 0 0,8 5 1 16,10-7 0-16,15 1 1 15,8-2 0-15,16 1 0 16,9-4-1-16,17 6 1 31,11 0-1-31,15 3-1 0,8 2 1 16,9 5-2-16,7 7 0 15,5 8-1-15,4 13 2 16,1 8-2-16,2 15 1 16,-3 13-1-16,-2 17 1 15,-4 13-1-15,-4 10 1 16,-7 11 0-16,-1 11 0 0,-2 5 0 16,-4 1 0-16,0 1 0 15,1 2 0-15,3 0 0 16,5-10 0-16,6-6 0 15,5-17 0-15,6-8 0 16,10-7-1-16,8-12 2 0,9-16-2 16,11-15 1-16,12-11 0 15,11-12 0-15,12-11-1 16,11-6 1-16,14-13-1 16,13-11 1-16,13-13 1 0,14-5-1 15,13-3 0-15,5-1-1 16,9 4 1-16,8-2-1 31,5-1 2-31,2 11-1 0,1 10-1 16,1 2 0-16,0 9 1 15,-1 2 0-15,-2 5-1 16,-7 1 1-16,-4 4-1 16,-5-2 1-16,-8-3 0 15,-13 2 0-15,-15-3 0 16,-10-3 0-16,-17-6 1 0,-14-1-1 15,-16-6 0-15,-16-5 0 16,-15-12 1-16,-10-10-1 16,-10-18 1-16,-11-17 1 15,-5-14-1-15,-3-22 1 16,-5-14 0-16,1-18-2 16,-1-11 1-1,2-9 0-15,0-3 0 16,2 6-3-16,2 3 2 15,1 12-1-15,0 16 0 16,-1 13-1-16,7 27-3 0,-11 10-30 16,17 29-3-16,-3 17 1 15,0 29-3-15,17-1 25 16</inkml:trace>
  <inkml:trace contextRef="#ctx0" brushRef="#br0" timeOffset="72530.4547">23914 4819 80 0,'19'-19'37'0,"-2"8"0"0,-18-6-31 31,1 17-1-31,-12-13-1 16,-8 13-2-16,-9 7 0 15,-12 5-1-15,-9 7-1 0,-9 7 0 16,-9 8 1-16,-7 2-1 16,-5 3-1-16,-1 5 2 15,1-6-1-15,5 1 0 16,6-7 2-16,6-7-1 0,6-2-1 15,9-4 2-15,8-6-2 16,7-6 0-16,4 0 2 16,4-3-2-16,6-1 0 15,3 0 0-15,5-2 0 16,11-1 0-16,-15 2 0 16,15-2-1-16,0 0 1 0,-12 2 0 31,12-2 0-31,0 0 0 15,-16 5 1-15,16-5-1 16,-14-3 0-16,14 3 0 0,-15-8 0 16,15 8 0-1,-11-26-1-15,9 7 1 0,3 1-1 16,4-4 0-16,3-2 1 16,4-1 0-16,3 0 0 15,1 3 0-15,0 9 0 16,-2 3 0-16,-3 6 1 0,-11 4-1 15,8 27 0-15,-13-3 0 16,-10 13 0-16,-6 2 0 16,-5 8 0-16,-4 2 0 0,0 3-1 15,-1-7 0-15,3-2 2 16,6-3-1-16,9-6 1 16,8-3-1-16,10-5 1 15,8-6-1-15,8-7 1 16,8-2-1-16,4-1-1 15,6 0 1 1,3-6-3-16,-7-12-13 16,7 7-22-16,-6-7 0 15,3 1-1-15,-3-6-1 16,3 4 34-16</inkml:trace>
  <inkml:trace contextRef="#ctx0" brushRef="#br0" timeOffset="73368.7319">23766 14339 80 0,'-4'11'36'0,"-4"7"-1"16,-14-2-30-16,-4 7-1 0,-10 4-4 15,-8 6 1-15,-10-1 0 16,-7 7-1-16,-5 6 1 31,0 4 0-31,-1-2 0 0,2-1-1 16,7-1 3-16,4-4-3 15,10-6 2-15,9 2-1 16,7-7 0-16,4-4 0 16,9-6-1-16,2-3 1 15,2-3-1-15,11-14 1 16,-14 22-1-16,14-22 0 0,-14 13-1 16,14-13-1-16,0 0-3 15,-19-1-12-15,19 1-19 16,0 0 0-16,-8-22-1 15,5-1 1-15,3 3 32 16</inkml:trace>
  <inkml:trace contextRef="#ctx0" brushRef="#br0" timeOffset="73672.9442">22841 14825 94 0,'0'0'36'0,"-12"-5"-3"16,12 5-28-16,0 0-1 16,0 0-3-16,-4 17 0 0,0 3 0 15,-3 10-2-15,-3 1 2 16,1 6-1-16,-1 6 1 16,1 5-1-16,1 0 0 15,3-4 0-15,4-7 0 16,3-11 2-16,8-4-3 0,4-8 1 15,8-8 1-15,4-8 0 16,5-10-1-16,3 0 0 16,0-10-3-16,7 7-8 15,-4-11-25-15,0 1 0 16,-11-7-2-16,6 5-1 31,-6-8 24-31</inkml:trace>
  <inkml:trace contextRef="#ctx0" brushRef="#br0" timeOffset="74119.5285">24243 13929 67 0,'-7'22'36'0,"1"-2"0"0,16 12-23 16,-7-7-7-16,12 12-1 15,2 3-2-15,7 4-2 16,3 0 0-16,3 7 0 16,0-1-1-16,2-1 1 0,0-7-2 15,-3-1-1-15,-2-5-2 16,-10-22-11-16,1 7-20 15,-18-21-2-15,20-6 2 16,-20-14-2-16,-2-4 34 0</inkml:trace>
  <inkml:trace contextRef="#ctx0" brushRef="#br0" timeOffset="74372.7057">24476 13897 106 0,'0'26'38'16,"0"8"-16"-16,-13-8-17 15,1 10-4-15,-8 4 1 16,-3 8-3-16,-4 3 2 0,-1 5-2 16,-2-1 1-16,2 7 0 15,2-7-2-15,3-6-2 16,11 4-7-16,-1-15-25 15,8-2 0-15,-1-17-2 16,9-2 1-16,-3-17 29 0</inkml:trace>
  <inkml:trace contextRef="#ctx0" brushRef="#br0" timeOffset="76931.526">19626 16409 74 0,'2'15'34'15,"-2"-15"-1"-15,0 0-25 16,0 0-2-16,-5 16-2 15,5-16-1-15,-11 18-1 32,11-18 1-32,-11 25-1 0,10 0-1 15,5-9 0-15,4-5 0 16,10 5-1-16,6-4 1 16,9-9 0-16,6-6-1 15,7 0 0-15,7-9 0 16,3 3 1-16,3 2-1 15,4-3 0-15,2-3-1 0,1 5 1 16,1 12 0-16,1-8 0 16,2 3 0-16,3 2 0 15,3 0-1-15,1-1 1 16,-1-2 0-16,7 1 0 0,0 2 0 16,0 1 0-16,-1-1 0 31,-5 3 0-31,-5-5 1 15,-2 1-1-15,-7 5 0 0,-8-3 1 16,-7-9-1-16,-6 6 1 16,-5-2-2-16,-5 7 2 15,-4-2-1-15,-5 7 0 16,-3 2 1-16,-2-8-2 16,-5 8 3-16,1 5-2 0,-3 0 0 15,-2-5 1-15,-1 2-1 16,-2 0 0-16,-6-13 1 15,8 17-1-15,-5 0-1 16,-3-17 0-16,0 0 1 16,5 19 0-16,-5-19-2 15,0 0-3-15,3 18-14 0,-3-18-17 16,0 0-2-16,0 0 1 16,0 0-2-16,2-33 38 15</inkml:trace>
  <inkml:trace contextRef="#ctx0" brushRef="#br0" timeOffset="89929.2457">11468 16394 40 0,'-14'23'32'0,"1"-5"0"15,3-1-25-15,10-17-5 16,-11 10-1-16,11-10-2 16,0 0 1-16,2-22 0 15,3-1 1-15,4-8-2 16,5-9 2-16,5-14 0 0,9-3 1 16,6-10 1-16,14-9 0 0,3-19-1 15,12 2 1-15,6-10 1 16,6 2 0-16,4-4-1 15,6 6-1 1,-1 7 0-16,0 13 0 16,-3 17-1-1,-3 16-1-15,-7 20 1 0,-5 20-1 16,-9 22 0-16,-9 14-1 16,-7 13 1-16,-8 9 0 15,-2 6 0-15,-4 2 0 16,-1-7 0-16,2-6 1 15,3-13 0-15,4-13 1 16,4-15 0-16,5-12 1 0,5-12-2 16,6-13 1-16,4-13 0 15,4-12-1-15,4-7 0 16,5-4 0-16,2-4 0 16,0-4-1-16,1-2 2 0,-1 2-1 15,-3 8 0 1,-2 6-2-1,-2 5 1-15,-6 5 1 16,-4 7-2-16,-6 8 2 16,-8 7-2-16,-8 6 1 0,-6 4-1 15,-7 6 2-15,-7 8-1 16,-15 5 0 0,13-5 0-16,-13 5 0 15,-5 14-1-15,-2-2 1 0,7-12 0 0,-15 18 0 16,15-18 0-16,-15 10 0 15,15-10 0-15,-13-5 0 16,13 5 0-16,-9-24 1 16,3 12-1-16,-3-5 0 15,-3 3 0-15,-4 1 0 16,-2 3 0-16,-6 3 0 0,0 3 0 16,0 2 0-16,0 1 0 15,5 2 0-15,4-4 0 16,15 3-1-16,-5-18 1 15,20 1 0-15,12-10 0 16,11-5-1-16,12-2 1 0,10-5 0 31,7 0 0-31,3 4 0 16,1 6 1-16,-4 9-2 16,-6 9 2-16,-8 17 0 0,-13 15-1 15,-14 13 1-15,-14 13-1 16,-14 15 1-16,-13 10 0 15,-12 8 1-15,-11 9-2 16,-8-4-1-16,-2-3-1 0,-3-19-11 16,14 3-24-16,3-29-2 15,18-17-1-15,15-36 1 16,24-30 39-16</inkml:trace>
  <inkml:trace contextRef="#ctx0" brushRef="#br0" timeOffset="103050.5152">16109 13361 31 0,'0'0'13'31,"0"0"-2"-31,-20-1-1 0,20 1-2 16,-20 2 0-16,20-2 0 0,-23 2-2 15,23-2 1 1,-27 3-1-16,27-3 0 15,-28 1-2-15,16 3 0 16,-6-3 0-16,3 5-1 0,-6-4-1 16,0 6 0-16,-5 0 0 0,-1-1-1 15,-4 3-1 1,-1 1 1-16,-3-2-1 16,-3-1 1-16,-3-2-1 0,-1-1 1 31,-4-3-1-31,-2 1 1 0,-2-6-1 15,-2-1 1 1,-3-6 0-16,1-1-1 0,2-7 1 16,0-3 0-16,2-8 0 15,5-5 0-15,2-9-1 16,6-3 1-16,2-6 0 16,6-2 0-16,5-11-1 15,5-3 1-15,7-6-1 16,6-6 1-16,5 0 0 0,6-6 0 15,7-3 1-15,4-2-1 16,3 0 0-16,7-2 0 0,3-1 0 16,3 3-1-16,1-2 1 15,4 3-1 1,0-2-1-16,2 2 1 16,3 4 0-16,-1 2 0 15,2 1 0-15,1 3 1 16,-1 6-1-16,0-1 0 15,-1 8 2-15,0 0-2 16,-3 5 0-16,-1 5 0 16,-3 0 0-16,-4 5 0 15,-2 0 0-15,-4 6 1 16,-4 0-1-16,-2 4 1 0,-7 1-1 16,-3 4 1-16,-5 6-1 15,-4 4 1-15,-6 1-1 16,-6 3 0-16,-6 4 0 15,-7 2 0-15,-5 7 0 0,-7 6 1 16,-7 0-1 0,-1 8 0-16,-5 2 0 0,-1 4-1 15,-1 2 2-15,4 5-1 16,2-3 0-16,6 0 0 0,7 0 1 16,5-3-1-16,10-1 0 15,4 0 1-15,14-10-2 16,0 0 1-1,0 0 0 1,22-2 0-16,1-12-1 0,9-1 1 16,5-8 0-16,9-3 0 15,4-13 0-15,6-3 0 16,4 1 0-16,0-3 0 0,2 6 1 16,-2-4-1-16,-1 12 0 31,-4 1 0-31,-4 11-1 0,-5 10 1 0,-7 7 0 15,-2 8 0-15,-10 7 0 16,-5 8 0-16,-6 12 0 16,-7 9 1-16,-6 8-1 15,-3 9 1-15,-6 3-1 16,-4 2 1-16,-2 10 0 16,0-1-1-1,-2-4 0-15,1-3 0 16,0-7 1-16,4-1-2 15,1-5 1-15,3-4 0 0,4-11-1 16,2-8 1-16,3-4-2 16,1-12-4-16,16-1-27 15,-21-14-5-15,25-17-1 16,-12-9 1-16,1-7 25 0</inkml:trace>
</inkml:ink>
</file>

<file path=ppt/ink/ink6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03:22.496"/>
    </inkml:context>
    <inkml:brush xml:id="br0">
      <inkml:brushProperty name="width" value="0.05292" units="cm"/>
      <inkml:brushProperty name="height" value="0.05292" units="cm"/>
      <inkml:brushProperty name="color" value="#FF0000"/>
    </inkml:brush>
  </inkml:definitions>
  <inkml:trace contextRef="#ctx0" brushRef="#br0">22781 8149,'-26'0,"-1"-26,1 26,-1-27,1 27,-1-26,-26 26,27-27,-27-26,0 27,27-27,-27 27,26-54,-26 27,0 0,27-26,-27 0,27-1,-1 1,1-27,26 27,0-27,0 0,0 0,26 0,1-26,25 26,1 0,0-26,27 26,-1 0,27 1,0-1,0 26,26 27,-26-26,26 26,0 27,-26-1,26 27,1 0,-28 0,1 27,0 26,0 0,-27-1,1 1,-27 53,0-26,-27-1,-26 27,0 0,0-1,-26 1,-1 0,-26 0,0 26,-26-26,26 0,-26 26,-1-52,1 25,26 1,0-26,0-1,0 0,0-26,27-26,26-1,-27 1,27-1,0-26,0 0,0 0,0 0,0 0,0 0,0 0,-26 0,26 0,0-26,0 26,-27 0,27 0,-26-53,26 53,-26-27,26 1,-27-1,27 27,-26-26,26-27,-27 27,27-1,0 1,-26-1,26 27,0-26,0-1,0 27,0 0,0 0,26 0,-26 27,0-1,0 27,0-26,0 52,0-53,-26 54,26-54,0 27,0-26,-27-1,27 1,0-1,0-26,27 0,-27 0,53 0,-27 0,27-26,0 26,0 0,0-27,-27 27,1 0,-1 0,1 0,-1 0,-26 27,0-27,26 0,-26 0,0 26,0-26,0 0,0 0,0-26,0-1,0 1</inkml:trace>
  <inkml:trace contextRef="#ctx0" brushRef="#br0" timeOffset="2162.1237">23257 5001,'0'0,"0"0,0 0,0 0,0 0,0 0,0 0,-26 0,-1 0,27 26,-26 1,-1-1,1 27,26-27,-27 27,27-26,27 26,-27-27,53 1,-27-1,27-26,0 0,0-26,0-1,0 1,0-1,0 1,-27-27,1 26,-27-26,0 1,0 25,-27 1,-26-27,27 26,-54 27,28 0,-1 0,0 27,0-27,26 53,1-53,-1 0,27 0,0-27</inkml:trace>
  <inkml:trace contextRef="#ctx0" brushRef="#br0" timeOffset="2485.1421">23442 3942,'0'0,"0"0,0 0,0 0,0 27,0 26,0 0,0 0,0-1,0 28,0-27,0 0,0 0,0-1,0-25,0-27</inkml:trace>
  <inkml:trace contextRef="#ctx0" brushRef="#br0" timeOffset="12394.7089">10134 11060,'0'0,"0"0,-27 0,27 0,0 0,0 0,-26 26,26-26,0 27,0-27,0 26,-26 27,26 0,-27 0,27 26,0 0,-26 27,26-26,0 26,-27-27,27 27,0-27,27 27,-27-27,0-26,0 27,26-27,-26-1,0-25,0 26,0-27,0-26,0 0,0 0,0 0,0 0,0 0</inkml:trace>
  <inkml:trace contextRef="#ctx0" brushRef="#br0" timeOffset="12796.7319">9763 12435,'0'0,"0"0,0 0,-26 0,26 0,26 27,-26-27,0 26,27 27,-27-26,26 26,-26 0,27-1,-27 28,26-27,-26 0,27 0,-27 0,26-27,-26-26,27 0,-1 0,1-26,-1-27,1 0,25 26,-25-26,-1-26,1 26,-1 0,1 27,-1-1,1 1</inkml:trace>
  <inkml:trace contextRef="#ctx0" brushRef="#br0" timeOffset="13695.7833">9975 13600,'-26'0,"26"0,-27 0,1 0,26 26,-27-26,1 27,26-1,-27 27,27 0,-26-27,26 54,0-27,26-1,-26 1,27 0,-1 0,1-26,-1 26,27-53,-26 0,-1 0,27-27,-27 1,27-1,-26-26,26 0,-53 0,26-26,-26 26,0 0,0-26,-26 26,-1 27,1-1,-27 1,26-1,1 54,-27-27,53 26,-26 1,26-1</inkml:trace>
  <inkml:trace contextRef="#ctx0" brushRef="#br0" timeOffset="25017.4309">9049 7435,'0'-27,"-26"1,26 26,0-27,0 27,0 0,0 0,-27 0,27 0,-26 27,26-27,0 0,0 0,-27-27,27 27,0-26,0 26,0-26,0-1,0 1,0 26,0-27,0 1,0 26,0 0,0-27,0 27,0 0,27 27,-1-27,1 0,-1 0,27 0,0 26,26-26,27 0,-26-26,-1 26,27 0,0 0,-1-27,28 27,-54 0,27 0,26 0,-26 27,-27-27,27 0,0 0,0 26,-27-26,1 0,25 27,-25-27,-1 0,-26 0,27 0,-1 0,-26 26,0-26,0 0,0 0,-1 0,1 0,0 0,0 0,0 0,0 0,-26 0,25 0,-25 0,-1 0,-26 0,27 0,-1-26,-26 26,0 0,0 0,27 0,-27 0,0 0,0 0,0 0,0 0,0 0,26 0,-26 0,0 0,0 0,0 0,0 0,0 0,-26 0,26 26,0 1,-27-1,27 0,0 1,-26 26,26-27,0-26,0 27,0-27,26 0,-26-27</inkml:trace>
  <inkml:trace contextRef="#ctx0" brushRef="#br0" timeOffset="34450.9705">10028 14658,'0'-27,"-26"27,26 0,0 0,0 0,-27 0,27 0,-26 0,26 0,0 0,0 0,0 0,0 0,0 0,0 0,0 0,0 0,0 0,0 0,0 27,-27-27,27 26,0-26,0 27,-26-27,26 26,0 1,-27-1,27 1,-26-1,-1 1,1-1,-1 1,1-1,-27 0,27 27,-27-26,0-1,0 1,0-1,-26 1,-1-27,1 26,-1-26,1 0,0 0,-27 0,0 0,-26 0,26 0,-26-26,-1 26,-25-27,25 27,-25-26,-1-27,27 53,-54-53,28 26,-28-25,28 25,-28-26,1 0,0 0,26 0,-26-26,26 0,-26-1,26-26,1 27,25-27,-25 0,25 1,1-28,26 27,-26-26,26 26,0-26,0 26,0-26,27 26,0-26,-27 26,53 0,-26 0,26 0,0 1,0 25,0 1,26-1,1 1,0 26,-1 0,1 0,26 0,-27 27,27 0,-26-1,26 1,-27-1,27 27,0 0,-26-26,26 26,0 0,0 0,0 0,0 0,0 0,0 0,0 0,0 0,0 0,-27 0,27 0,0-27,27 27,-27-26,0-1,0 1,0-1,0 1,0-1,0-25,0 52,0-53,0 26,0 1,0 26,0-27,0 27,0 0,0-26,0 26,0 0,0 0,0 0,0 0,0 0,0 0,0 0,0 0,0 0,0 0,0 0,0 0,0 0,0 0,0 0,0 0,0 0,0 0,0 0,0 0,0 0,0 0,0 0,0 0,0 0,0 0,0 0,0 0,0 0,0 0,0 0,0 0,-27 0,27 0,27-27,-27 27,0 0,0-26,26-1,-26 27,0-26,27 0,-1 26,-26-27,0 1,27 26,-27 0,0-27,0 27,0 0,0 0,0 0,0 0,0 0,-27 0,27 0,-26 0,-1 0,-26 0,27 27,-27-27,0 26,0-26,0 27,27-27,-1 0,1 26,26-26,0 0,0 0,26 0,1-26,26 26,0 0,0-27,-1 1,1-1,-26 27,26-26,-27-1,1 1,-1 26,-26 0,27-27,-1 27,-26 0,0 27,0-27,26 0,-26 26,0 1,0-1,0 1,27-1,-27 27,0 0,0-27,-27 27,27 0,0 0,0-26,0 25,0-25,0-1,0-26,0 27,0-27,0 0,27-27,-27 1,0-53</inkml:trace>
  <inkml:trace contextRef="#ctx0" brushRef="#br0" timeOffset="35315.0199">2858 6085,'0'0,"0"0,0 0,0 0,0 0,0 27,26-1,-26 1,0 26,27 0,-1 0,-26-1,27 1,-1 0,-26 0,0-26,0 26,-26-27,-27 1,26-27,-26 26,0-26,1 0,-28-26,27-1,27-26,-1 0</inkml:trace>
  <inkml:trace contextRef="#ctx0" brushRef="#br0" timeOffset="35477.0292">2752 5768,'26'-27,"-26"27,0 0,0 27,0-1,-26-26,26 0,-26 27,26-27,0 0</inkml:trace>
  <inkml:trace contextRef="#ctx0" brushRef="#br0" timeOffset="35747.0446">2884 6085,'0'27,"0"-1,0 1,0-27,27 0,-1 0,1 0,-1 0,1-27,-1 1,1-1,-1 1,-26 0,0-1,0 1,0-1,-26-26,-1 53,1-26,26 26,-27 0</inkml:trace>
  <inkml:trace contextRef="#ctx0" brushRef="#br0" timeOffset="35945.0559">3122 5953,'27'27,"-1"-27,1 26,-1-26,-26 27,27-27,-1 0,1 0,-27 0,0 0,0 26,0 0,-27-26,1 0,-1 27,1-1,-27-26,53 0</inkml:trace>
  <inkml:trace contextRef="#ctx0" brushRef="#br0" timeOffset="36122.066">3361 5609,'0'0,"26"27,-26-1,0 1,26 25,-26 1,0 0,27 0,-27 0,26-26,-26-1</inkml:trace>
  <inkml:trace contextRef="#ctx0" brushRef="#br0" timeOffset="36258.0738">3281 5847,'27'0,"-1"0,27-26,0 26,0-27,0 27</inkml:trace>
  <inkml:trace contextRef="#ctx0" brushRef="#br0" timeOffset="36535.0896">4128 5768,'0'0,"-27"26,1-26,-1 0,1 27,-27-1,27-26,-1 27,27-1,0-26,0 27,27-1,26-26,-27 27,0-27,1 26,-1 1,-26-1,0-26,-26 26,-1-26,1 0,0 27,-1-27</inkml:trace>
  <inkml:trace contextRef="#ctx0" brushRef="#br0" timeOffset="36813.1055">4048 6033,'53'-27,"0"1,-26-27,26 26,-27 1,27-1,-53 1,27 26,-27-27,26 54,0-27,-26 26,27 1,-1-1,1 1,-1 26,1-53,-1 53,-26-27,0 0,-26-26,26 27,-27-1,-26-26,27-26,-27 26,0-27,27 1</inkml:trace>
  <inkml:trace contextRef="#ctx0" brushRef="#br0" timeOffset="37191.1268">4366 5847,'26'0,"1"0,-1 27,1-1,-1-26,-26 53,27-26,-27-1,0 27,26-27,-26-26,27 0,-1 0,1 0,-1 0,0-26,1 26,-1-26,-26 26,27 0,-1 26,1-26,-27 26,26-26,1 0,-1-26,1 0,-27-1,26 1,-26-27,0 0,0 0,0 0,-26 26,26 1,-27-27,27 53,0-26,0 52,27 1</inkml:trace>
  <inkml:trace contextRef="#ctx0" brushRef="#br0" timeOffset="37501.1449">5107 6085,'26'0,"1"27,-27-27,26-27,1 27,-1-52,1-1,-1 26,0-26,1 0,-1 0,-26 53,27-26,-1 26,-26 0,27 26,-1 1,1 26,-1-27,1 1,-1 26,-26-27,27 1,-54-1,27 0,-26-26,-1 0,-26 0,27-26,-1 0,1 26,26-27,0 1</inkml:trace>
  <inkml:trace contextRef="#ctx0" brushRef="#br0" timeOffset="37980.1723">6218 5794,'27'-53,"-27"1,0-1,0 0,0 26,-27 1,27-1,-26 27,-1 27,1-1,-1 27,1 0,26 26,0 1,0-1,26 1,1-27,26-1,0 1,26-53,-26 0,26-26,-26-1,0 1,0-53,-53 26,26 0,-26-27,-26 27,-1 1,-25-1,-1 53,-27-27,1 27,0 27,-1 26</inkml:trace>
  <inkml:trace contextRef="#ctx0" brushRef="#br0" timeOffset="38347.1928">4498 6191,'0'0,"0"53,-26-26,26 26,0-1,0 28,0-1,0 1,-27-1,27 27,0-27,0 1,-26-28,26 1,0-26,-27 26,27-27,-26-26</inkml:trace>
  <inkml:trace contextRef="#ctx0" brushRef="#br0" timeOffset="38581.2066">4154 6906,'27'26,"-1"1,1-1,-1 0,1 27,-1-26,-26-1,27 27,-1-53,0 27,1-27,-1-27,1 27,-1-53,1 27,26-1,-27 1,1-1,-1 1</inkml:trace>
  <inkml:trace contextRef="#ctx0" brushRef="#br0" timeOffset="41162.3543">16510 10980,'0'0,"-26"27,26-1,0-26,-27 53,27-26,0-1,-26 0,26 27,0-26,0 26,0 0,0 0,0 26,0 0,0 1,26-1,-26 0,27 27,-27-26,0-1,26 0,-26 1,0-1,0-26,0 0,0 0,0-53,0 26,0 1,0-27,0 26,0-26,0 0,0-26,0-1</inkml:trace>
  <inkml:trace contextRef="#ctx0" brushRef="#br0" timeOffset="41505.374">16272 12383,'0'0,"-26"0,26 0,0 0,0 0,0 26,0 0,0-26,0 27,26 26,-26-27,27 54,-27-54,0 27,26 0,-26-27,27 1,-1-27,1-27,-1 1,0-1,1-52,26 26,-27 0,1 0,26 0,-27 27,-26-27,27 53,-27 0</inkml:trace>
  <inkml:trace contextRef="#ctx0" brushRef="#br0" timeOffset="42194.4134">16140 13335,'0'0,"0"0,26 0,-26 0,27-26,-1-1,1 1,-1-1,1 1,-1-1,1 1,-27-1,26 1,-26 26,27 0,-27 0,26 0,-26 0,0 26,0 27,0-26,0 26,0-27,0 53,-26-26,26 0,0 0,0 0,0 0,0 0,-27 0,27-27,0 1,0-1,0-26,0 0,0 0,0 0</inkml:trace>
  <inkml:trace contextRef="#ctx0" brushRef="#br0" timeOffset="42440.4272">16087 13917,'0'0,"0"0,0 0,26 27,-26-54,27 27,-1 0,27 0,0 0,0 0,0 0,0 0,0 0,-27 0,27 0,-26 0,-1 27,1-27,-27 26</inkml:trace>
  <inkml:trace contextRef="#ctx0" brushRef="#br0" timeOffset="71524.0909">5953 9710,'-26'-26,"26"-1,0 1,0-1,0 1,0-1,26 1,-26 0,27 26,-1-27,1 1,-1-1,27 27,0-26,27-1,25 1,1-1,26 1,1 26,26 0,-1-27,1 27,26 27,-26-27,0 26,-27-26,0 0,-26 27,0-27,-27 26,-26-26,0 27,-26-1,-1-26,-52 27</inkml:trace>
  <inkml:trace contextRef="#ctx0" brushRef="#br0" timeOffset="72158.1272">11933 9499,'0'0,"0"0,-26-27,26 27,26 0,1 0,-1 0,53 0,1-26,26 26,-1 0,28-27,25 27,28-26,-28 26,54 0,0-27,-1 27,1 0,26 0,-26 0,0 0,-1 0,-26 0,1 0,-54 27,0-27</inkml:trace>
  <inkml:trace contextRef="#ctx0" brushRef="#br0" timeOffset="72804.1642">16061 10689,'0'0,"0"0,0 0,26 27,-26-1,26-26,1 53,-27 0,53-27,-27 27,1 27,-1-27,1 0,-1 26,1 0,-1 1</inkml:trace>
  <inkml:trace contextRef="#ctx0" brushRef="#br0" timeOffset="73647.2119">11695 11086,'0'-26,"-27"26,27-27,0 27,-26 0,26 0,0-26,0 26,0 0,0 0,0 0,0 0,0 0,0 0,0 0,0 0,0 0,0 0,0-27,26 27</inkml:trace>
  <inkml:trace contextRef="#ctx0" brushRef="#br0" timeOffset="74804.2786">4498 11298,'-53'-159,"-26"27,26-1,27 1,-1 53,-26-1,27 1,26 0,-27 52,1-26,26 27,0 26,0-27,0 1,0 26,0 0,0 0,0 0,0 0,0 0,0 0,0 0,0 26,0-26,26 27,-26-27,0 0,27 26,-27-26,0 27</inkml:trace>
  <inkml:trace contextRef="#ctx0" brushRef="#br0" timeOffset="110468.3184">20188 13811,'0'0,"0"0,27 0,-27 0,0 53,-27-53,27 27,0-1,0 27,0-27,0 27,0 0,27 0,-27 53,0-27,0 1,26-1,-26 27,0-27,-26 27,26-26,0-1,0 0,-27-26,27 0,0 0,0-26,0-1,0-26</inkml:trace>
  <inkml:trace contextRef="#ctx0" brushRef="#br0" timeOffset="110782.3364">20558 13917,'27'-53,"-27"53,0 0,0 0,0 27,0-1,0 1,0 52,0 0,0 1,0 26,0-1,26 28,-26-28,27-25,-27 26,26-53,-26 26,27-26,-27 0,0-53,26 26,-26-26,0 0,27-26</inkml:trace>
  <inkml:trace contextRef="#ctx0" brushRef="#br0" timeOffset="111070.3529">21114 14023,'0'-27,"0"27,0 27,0-1,0 1,0-1,0 27,0 53,0-27,0 27,0 0,27 26,-27-26,0 0,0-27,-27 27,27-53,0 0,0-26,0-1,0-26,0 0</inkml:trace>
  <inkml:trace contextRef="#ctx0" brushRef="#br0" timeOffset="111271.3644">21617 14420,'0'0,"0"26,0 1,-27 26,1 26,26 0,-27 1,27 26,27-1</inkml:trace>
  <inkml:trace contextRef="#ctx0" brushRef="#br0" timeOffset="111442.3741">21776 15319,'52'0,"28"0,-1-53,1 27,-1-80,0 27,-26-27,0-26,-26 26,-27 0,0 0,-53 0,26 53,-52 1,0 52,-1 0,1 52,-1 1</inkml:trace>
  <inkml:trace contextRef="#ctx0" brushRef="#br0" timeOffset="126383.2287">16299 14473,'0'26,"0"1,0-27,0 0,0 0,0 26,0-26,0 0,0 0,0 27,0-27,0 0,-27 0,27 0,0 26,-26-26,26 26,-27-26,1 0,-27 27,26-1,-25-26,-1 27,-27-27,1 26,0-26,-27 0,0 0,0-26,0-1,-26 1,26-27,0 0,-26 0,26 0,0-53,0 27,27 0,0-27,-1 26,54-25,-27-28,53 1,-27 0,27-1,0 1,0 0,27 0,-27-1,26 1,1 0,-1 26,1-26,-1 26,27 0,0 0,0 27,0-27,26 0,-26 27,27-27,-1 26,-26 1,26 0,1-1,-27 1,26 26,-53 0,27 0,-26 0,-1 0,1 27,-1-1,-26 1,27 0,-27-1,0 1,-27 26,27-27,-26 27,-1 0,-26 27,0-1,27-26,-53 27,26 25,0-25,-27-1,27 1,27-1,-1-26,1 27,26-27,0 0,26-27,1 27,-1-26,27-1,0 1,0-1,27 1,-28 0,-25-1,26 27,-27 0,1 27,-1-1,1 27,-27-27,0 27,0 0,-27 0,27 27,-26-28,26 1,-27-26,27 26,-26-27,26 27,0-26,0-1,0 0,26 1,-26-27</inkml:trace>
  <inkml:trace contextRef="#ctx0" brushRef="#br0" timeOffset="146288.3672">15346 7170,'-26'0,"-1"0,1 0,-27 0,26 0,-25 0,25 0,-26 0,0 0,27-26,-27 26,26 0,1 26,-1-26,1 0,0 53,-1-26,1 26,26-27,-27 53,27 1,0-1,-26 0,26-26,-27 27,27 26,0-53,0-1,0 1,0-26,0-1,0 1,27-27,-27-27,0 27,26-26,-26-27,0 0,-26 0,26 0,-27-26,27-1,-26 27,-1 1,1-28,26 27,-27 0,27 0,0 27,0-27,0 27,53-27,-26 26,26 1,0-1,52 1,1-1,0 1,26 26,1-27,25 1,28 26,-28 0,1 0,26 0,1 0,-1 0,-26 0,26 0,0-26,0 26,-26 0,0 0,-1 0,-25 26,-27-26,-1 0,-52 0,27 0,-54 26,27-26,-53 0,27 27,-27-27,0 26,0 1,0-1,-27 27,27-26,-26 26,-1 26,1 0,-1 1,1-27,26 0,-27 26,27-53,0 27,-26-53,52 27,-26-27,0 0,0 0</inkml:trace>
</inkml:ink>
</file>

<file path=ppt/ink/ink6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06:40.026"/>
    </inkml:context>
    <inkml:brush xml:id="br0">
      <inkml:brushProperty name="width" value="0.05292" units="cm"/>
      <inkml:brushProperty name="height" value="0.05292" units="cm"/>
      <inkml:brushProperty name="color" value="#FF0000"/>
    </inkml:brush>
  </inkml:definitions>
  <inkml:trace contextRef="#ctx0" brushRef="#br0">6139 10239,'-27'-26,"27"-1,-53 1,27 26,-27-26,26 26,-25 0,-1 0,0 0,0 26,0-26,26 53,-52-27,26 27,0 0,0 0,0 53,0-27,1 1,-1-1,26 27,1 0,26 0,0-1,0 1,26-26,1 25,26-25,-1-1,28 1,-27-27,53 26,-27-26,0 0,1-27,26 1,-1-1,1-26,-26 0,25 0,1-26,-26-1,25-26,-25 0,-1-26,27 0,-27-1,-26-26,27 1,-27-28,-27 27,1-26,-27 26,0 0,0 1,-53-1,0 26,-27-25,1 52,0 0,-27-27,26 54,-25-1,25 1,-26 0,27 26,0 0,26 0,0 0,26 0,1 0</inkml:trace>
  <inkml:trace contextRef="#ctx0" brushRef="#br0" timeOffset="849.0485">11854 7858,'-27'0,"27"0,0-26,0 26,-26-27,26 27,-27 0,1 0,-1 0,-26 0,1 0,-1 27,0 26,0-27,26 27,-52 26,26 1,0 26,27-1,-27 1,26 0,27 0,0 26,27-26,-1 0,27 0,27 0,-1-1,0-25,27-1,0-26,26 26,1-26,-1-26,27 26,-27-53,27 0,-1 0,-25-53,25 26,-25-26,25-52,-52 25,0 1,0-27,-27 0,-26 0,0 0,-26-26,-27 26,0 1,-27-28,1 27,-54-26,1 26,-27 0,-26 1,0-1,-1 26,-52 27,26 1,-26-1,26 53,1 0,-1 26,27 27,26 26,26-26</inkml:trace>
  <inkml:trace contextRef="#ctx0" brushRef="#br0" timeOffset="1758.1005">17383 12832,'-26'-26,"26"-1,-26-26,-1 27,1 0,-1-1,1 1,-1-1,1 1,-27 26,26 0,-25 0,-1 0,0 26,0 1,0-1,0 27,0 0,0 26,0-26,0 53,0-27,0 27,27 0,-27 26,27 1,-1-27,1 26,-1-26,27-1,0 28,0-27,27-1,-1 1,27-26,0-1,0 0,26-26,1 0,-1-26,27 26,26-53,-26 0,0 0,26 0,0-27,-26-26,0 27,0-27,0-27,-27 1,0-27,1 0,-54 27,1-53,-1-1,-52 28,26-54,-53 53,26-26,-52-1,0 28,-1-28,-26 54,27-27,0 27,-1-1,-26 27,54-26,-28 53,1-27,26 26</inkml:trace>
  <inkml:trace contextRef="#ctx0" brushRef="#br0" timeOffset="2955.169">4287 10583,'0'0,"0"0,0 0,-27 0,27 0,0 0,27 0,-27 0,26 27,1-1,25 1,1-1,0 27,0-26,27-1,-28 27,1-27,0 1,0-1,-26 1,26-27,-27 26,1 1,-27-27,26 26,-26-26,0 0,-26 27,26-27,-27 26,1 1,-1-1,-26 0,27 27,-27 0,0 0,0 0,0 0,0 0,0 0,0 0,27 0,-27 0,27-27,-1 1,27 25,-26-25,26-27,0 0,-27 0,27 0,0 0,0 0,0-27,0 1,0 0,0-54,0 27,0-26,0-1,0-25,0-1,-26 0,26 0,-27 0,1 27,26 0,-27 26,27 26,-26-26,26 27,0 26,0 0,0 26,0-26,0 27,0-1,0-26</inkml:trace>
  <inkml:trace contextRef="#ctx0" brushRef="#br0" timeOffset="3575.2045">5927 10848,'-26'0,"-27"0,0 0,0 0,26 0,-26 0,27 0,0 0,26 26,26 1,-26-1,53 27,-27 0,27 0,0 0,-26 0,26 0,-27-27,0 1,1-1,-27 1,-27-1,1-26,0 27,-27-27,0 0,0-27,26 27,-26 0,27 0</inkml:trace>
  <inkml:trace contextRef="#ctx0" brushRef="#br0" timeOffset="3878.2218">6112 11324,'0'0,"0"27,-26-1,26 1,-27-27,1 26,26 27,0-53,26 26,1 1,26-27,-27 0,54 0,-54-27,27 1,-27 26,1-53,-27 27,-27-1,27 1,-53-1,27 1,-27-1,27 1</inkml:trace>
  <inkml:trace contextRef="#ctx0" brushRef="#br0" timeOffset="4692.2684">12145 8361,'0'-27,"0"27,-27 0,1 0,-1 0,-26 0,27 0,-27 0,27 0,-1 0,27 53,0-26,0 26,27 0,26 0,26-1,0 1,-26 0,27 0,-28 0,-25-26,-1-1,-26 0,-26 1,-27-27,0 0,0-27,0 27,0-26,0 0</inkml:trace>
  <inkml:trace contextRef="#ctx0" brushRef="#br0" timeOffset="4890.2796">12595 8864,'26'52,"-26"-25,0-1,0 27,0-26,-26 26,26 0,0-27,0 27,0-27,26 1</inkml:trace>
  <inkml:trace contextRef="#ctx0" brushRef="#br0" timeOffset="5634.3222">16881 13732,'53'0,"-27"0,1 0,-1 0,-52-27,26 27,-27-26,1 26,-1 0,-26 0,27 0,-1 0,1 26,-1 1,54-1,-1 27,1-26,-1 26,27-27,0 27,-26-27,-1 27,-26-26,0-1,0 1,-53-27,27 26,-27-26,26 0,-26 0,27 0,-1-26,27 26,0-27,27 27</inkml:trace>
  <inkml:trace contextRef="#ctx0" brushRef="#br0" timeOffset="5877.3361">17145 14023,'27'0,"-1"0,-26-27,27 54,-1-27,1 0,-27 0,0 26,0 1,0-27,0 53,-27-27,1 1,26-1,-27 27,27-53,27 27,-27-1,26 0,1-26,26 0,-1-26,1-27</inkml:trace>
  <inkml:trace contextRef="#ctx0" brushRef="#br0" timeOffset="6788.3883">7171 10345,'0'0,"26"0,27 0,0-26,26 26,27-27,0-26,0 0,52 1,1-1,0 0,26 0,0 0,1-26,25 52,-26-26,1 0,-1 0,0 0,0 27,-26-27,0 0,-27 0,0 27,-52-27,-1 26,-26 1,-26-1,-27 1,-27 26,1-26,-27-1,-27 27,27-26,-52-1,25 27,1 0,-1 0,28 0,25 0,1 0,26 0,26 0,53 0,1 0,-1 0,27 0,0 0,0 0,0 27,-54-27,28 26,-54 27,-26-27,-26 27,-1 0,-26 0,-26 0,0 26,-1-52,27 26,0 0,27-27,26 1</inkml:trace>
  <inkml:trace contextRef="#ctx0" brushRef="#br0" timeOffset="7510.4296">12859 9499,'27'26,"25"0,1 1,-26-1,26 1,-27-1,27 1,0 26,-26 0,25 0,1 26,27-26,-1 26,0 1,1-1,-1 27,1 0,25-1,1 1,-26 0,25 0,1 0,0 0,0 26,0-26,0 0,26-1,-26 1,26 0,-26 0,0 0,0-27,-1 27,-25-27,-1 27,-26-53,26 53,-26-53,0 26,0-26,0 0,-26 0,25-27,-25 27,-27-26,26-1,1 1,-1-27,1 26,-1 1,-26-1,27 1,-1-27,-26 26,27-26,-27 0,26 26,-52-52,26 26,0-26,-27-27,1 0</inkml:trace>
  <inkml:trace contextRef="#ctx0" brushRef="#br0" timeOffset="7863.4496">16087 12144,'-26'-26,"26"26,-27 0,27 0,0 0,0 26,0 1,27 26,-1 0,27 0,-53 0,53 26,-27 0,1 1,-1-27,-26 26,0 0,-26 1,-1-27,-26 0,0 26,1-53,-28 27,1-26,-1 26,1-53,26 26,0-26,0 27,53-27,0 0,0 0,27 26</inkml:trace>
  <inkml:trace contextRef="#ctx0" brushRef="#br0" timeOffset="9072.5188">15849 14129,'0'0,"0"0,0 26,0-26,-27 0,27 0,-26-26,0 26,-1 0,-26-27,0 1,-26 26,-1-27,-25 1,-1-1,0 27,-26-26,-1 0,-25-1,-1 1,-26-1,-1 1,-25-1,-1 1,0-1,-26 1,27-1,-27-25,-1 25,-25-26,26 27,0-27,-27 0,27 0,-27 0,1-26,26 26,-27 0,27 0,0 0,0-26,0 26,26-27,-26 1,26 26,0 0,27-26,-26 26,52 0,-26 26,52-25,1 25,0 1,52-1,-26 1,54 26,-1-27,0 27,0-26,26 26,1 0,-1 0,1 0,0 0,26-27,0 27,-27 0,27 0,0 0,0 0,27 0,-27 0,26 0,0 0,1-26,-1-1,27 1,-26-1,26 1,0-27,-27 27,27-27,0 26,0 1,-27-1,1 1,-1 26,1 0,-27 0,0 0,0 0,0 0,-27 0,1 26,-27-26,0 0,0 27,-26-27,-1 26,1-26,-27 27,27-27,-1 26,1 1,26-1,0-26,27 27,-1-1,27 0,0 1,0-1,27 1,25 26,-25 0,52 0,-26 0,27 26,-1 0,0-26,1 27,-27-1,0-26,-27 26,0-52,1 26,-1-53,-26 0,0-27,0-52</inkml:trace>
  <inkml:trace contextRef="#ctx0" brushRef="#br0" timeOffset="9476.542">8573 8599,'-27'26,"-26"27,-26 0,26 0,-26 27,-1 25,28 1,-1 0,26 0,27-27,27-26,26 0,26-26,0-54,54 1,-28-27,1-27,0 1,0-27,-53 0,-27-26,-26 53,-26-27,-54 53,1 0,-27 27,27 52,-1-26,28 53</inkml:trace>
  <inkml:trace contextRef="#ctx0" brushRef="#br0" timeOffset="9928.5677">14552 10372,'-26'0,"-27"0,0 0,0 0,27 26,-1-26,-26 53,27 0,26 26,0-26,26 0,27 27,0-28,53-25,26-1,-26-26,53-26,-27-1,1-25,-54 25,0-26,-26-26,-26-1,-54 28,-52-1,26 26,-79 27,-27 27,-26 26</inkml:trace>
  <inkml:trace contextRef="#ctx0" brushRef="#br0" timeOffset="10443.5973">11695 12700,'0'0,"-27"0,1 0,-27 26,0 1,27 26,-27 0,53 0,-27 26,27 0,27-26,-1 0,27 0,27-53,-1 27,0-54,1 1,-27-1,0-26,-27 0,-26 1,-26-28,-27 27,0 0,0 0,-27 0,1 27,26-27</inkml:trace>
  <inkml:trace contextRef="#ctx0" brushRef="#br0" timeOffset="11282.6453">5107 9604,'-27'0,"27"0,-26 0,26-53,-27 1,27-28,-26-26,26 1,0-54,26 53,-26-53,27 27,26 0,0 26,0 0,26 27,0 26,27 26,0 27,-27 0,1 53,-1 26,1 27,-28 27,-25-1,-1 27,-26-1,0-25,-26-1,-1-53,1 27,0-53,-1 0,-26-27,53 1,-26-27,-1 0,1-53,26 27,-27-1,27-26,0 27,-26-1,26 27,-27-26,54 52,-27-26,0 53,0-53,0 53,26-26,-26 25,0-25,27-1,-27 1,0-1,0 1,26-27,1 0,-27-27,53-26,-27 27,27-53,0 26</inkml:trace>
  <inkml:trace contextRef="#ctx0" brushRef="#br0" timeOffset="11532.6595">5689 7117,'0'27,"0"-1,-27 27,27 27,0-1,-26 0,26 27,0 0,26-53,1 0</inkml:trace>
  <inkml:trace contextRef="#ctx0" brushRef="#br0" timeOffset="12062.6899">11536 7038,'-26'-27,"-1"1,27 0,0-27,-26 0,26 0,26-27,1 28,-1-28,27 27,0-26,0 26,26 0,-26 0,27 27,-1-1,0 27,-26 0,27 0,-27 27,-1 52,1-26,-26 26,-1 1,-26 26,0-1,0-25,-26 26,-1-54,27 28,-26-27,-1-27,-25 1,25-27,1 0</inkml:trace>
  <inkml:trace contextRef="#ctx0" brushRef="#br0" timeOffset="12283.7026">12012 7064,'0'0,"0"0,27 27,-27-1,0 1,26-1,1 27,-1-26,1 26,-1-27,1 0,-1 1,1-27,25 0,1-27,-26 1,52-27,-26 0,-26 0,26-26</inkml:trace>
  <inkml:trace contextRef="#ctx0" brushRef="#br0" timeOffset="12540.7173">12356 5239,'0'26,"0"54,-26-27,-1 26,27 27,-26-27,26 27,0-53,26 26</inkml:trace>
  <inkml:trace contextRef="#ctx0" brushRef="#br0" timeOffset="13297.7606">17622 12541,'-27'0,"27"27,-26-27,26 26,-27-52,1 26,-1-27,1 1,-1-27,1-26,26-1,-27 1,27-27,27 0,-1 27,1-27,26 27,0-1,0 27,0 0,26 27,0 26,1 0,-1 0,-26 26,0 54,-27-27,27 26,-53 27,27 0,-27-1,-27 1,27 0,-26-26,-1-1,1 0,26-26,-27-26,1-1,-1 1,27-27,-26 0,0 0,-1-27</inkml:trace>
  <inkml:trace contextRef="#ctx0" brushRef="#br0" timeOffset="13508.7726">17886 12647,'0'-26,"0"26,-26 0,26 0,0 0,0 0,0 0,0 0,0 26,0-26,0 27,0-1,0 0,0-26,0 27,0-1,0-26,0 0,26-26,-26-1,53 27,-26-52,-1 25,0-26</inkml:trace>
  <inkml:trace contextRef="#ctx0" brushRef="#br0" timeOffset="13818.7904">18204 10689,'26'0,"1"0,-1 0,1 53,-27-26,0 25,0 1,0 27,-27-27,1 26,-1-26,1 0</inkml:trace>
  <inkml:trace contextRef="#ctx0" brushRef="#br0" timeOffset="18992.0863">6747 10028,'0'0,"0"-27,0 27,0-26,0 26,0-27,0 27,0 0,0 0,-26 0,26 0,-27 0,1 0,-1 0,1 0,26 0,-27 0,1 0,0 0,-27 0,26 0,1 0,-1 0,1 0,-1-26,1 26,-1 0,27 0,-26 0,0 0,-1 0,27 0,-26 0,-1 0,27 0,-26 0,-1 0,1 0,-1 0,1 0,-1-27,1 27,-1 0,1 0,0 0,-1 0,1 0,-1 0,1 0,-1 27,1-27,-1 26,1-26,-1 0,1 27,-27-1,27 1,-27-27,26 26,-26 1,27-1,-1 1,-26-27,27 26,0-26,-1 26,1-26,-1 27,27-27,-26 0,26 26,-27-26,1 27,-1-1,27 1,-26-27,-1 26,27 1,-26-1,26 1,-26-1,-1 1,27-1,-26 27,-1 0,1 0,-1 0,27-27,-26 53,26-26,-27 0,27 0,0 0,0-26,0 26,27-1,-27 1,0 0,26 0,-26 0,27-26,-1 25,-26 1,27 0,-1-26,-26 26,27-27,-1 27,0-26,1-1,-1 27,-26-27,27 1,-1-1,1 1,-27-1,26 1,-26-1,27 1,-1-1,1 0,25-26,-25 27,-1-1,1-26,26 27,-27-1,27-26,-26 27,-1-27,27 26,-27-26,27 27,-26-27,-1 26,1-26,26 0,-27 0,1 0,25 0,-25 0,26 0,-27 0,27 27,0-27,-26 0,-1 0,27 0,-27 0,27 0,-26 0,-1 0,1 0,26-27,-27 27,1 0,-1 0,0 0,1 0,-27 0,26 0,1-26,-1 26,1 0,-1 0,1-27,-1 27,1-26,-1 26,1-27,25 27,-25-26,-1-1,27 1,-26 26,26-27,-27 1,1 0,-1-1,0 27,1-26,-1-1,1 1,-1-1,1-26,-1 27,1-27,-1 27,1-27,-27 0,26 0,1 0,-27 0,26 0,0-26,-26 26,27-27,-27 1,0 26,0-26,0-1,0 1,0-27,-27 53,1-26,0-1,-1 28,-26-1,27 0,-27 0,0 0,0 0,0 26,0-25,0 25,-26 1,26-1,0 1,0-1,0 1,0-1,0 27,27 0,-27-26,26 26,1 0,0 0,-1 0,1 0,-1 0,27 0</inkml:trace>
  <inkml:trace contextRef="#ctx0" brushRef="#br0" timeOffset="42153.411">13732 7408,'0'0,"0"27,0-27,27 53,-27-27,26 1,-26 26,27-27,-27 27,26-27,-26 1,27-1,-27-26,0 0,-27-26,27-1,-26 1,26-27,-27 27,1-54,26 27,-27 0,1 0,26 1,0-1,26 26,1-26,-1 27,27-1,-26-26,25 53,1-26</inkml:trace>
  <inkml:trace contextRef="#ctx0" brushRef="#br0" timeOffset="43197.4707">13970 7303,'0'26,"0"27,0-27,27-52,-1 26,1-27,26 1,-27-27,27 27,-27-27,-26 26,0 1,0-1,0 1,-26 52,0-26,-27 53,26-26,1 26,-1 0,27 26,-26-26,26 0,26 0,-26-27,27 1,-1-1,1-26,-1 0,1-26,-1 26,0-53,1 26,-27-26,26 0,1 0,-27 1,0-1,0 0,0 26,26 1,-26 26,0 0,0 26,0 27,0-26,0 26,27-1,-27 1,26-26,1 26,-1-27,1-26,-27 0,26 0,1-26,-1-27,-26 26,26-26,-26 1,27-1,-27 0,0 26,0 1,0-1,0 27,0 27,0-1,26 1,-26-1,27 1,-27-1,26 1,1-1,-1-26,-26 0,27-26,-1-1,-26 1,27-1,-27 1,0-1,0 27,0-26,0 26,0 0,26 26,-26-26,26 27,-26-27,27 26,-1 1,1-27,-27 0,26 0,1-27,-27 1,26-1,1 1,-27-27,0 0,26 0,-26 27,0-1,27 1,-1-1,1 54,-1-27,0 26,1 27,26-27,-27 1,27 26,-26-27,-1 1,-26-1,27 1,-54-27,27 0,-26 0,-27 0,26 0,1-27,-1 27,1-26,-1 26,27-53,27 26</inkml:trace>
  <inkml:trace contextRef="#ctx0" brushRef="#br0" timeOffset="43352.4796">15426 6932,'26'0,"0"-26,1 52,-27 1,26-1,-26-26,0 53,0-27,0 1,0-1,0-26,0 0,27-26,-27-1</inkml:trace>
  <inkml:trace contextRef="#ctx0" brushRef="#br0" timeOffset="43517.489">15452 6509,'-26'0,"26"0,-27 0,27 0,0 0,0 0,27 26,-27-26</inkml:trace>
  <inkml:trace contextRef="#ctx0" brushRef="#br0" timeOffset="43840.5075">15637 7064,'27'0,"-27"0,26-26,-26-27,0 53,0-53,27 27,-27-1,0 1,0 26,26 26,-26-26,27 27,-1-1,27 1,-27-1,1 0,26-26,-27 27,-26-54,27 1,-27 26,0-53,0 0,-27 27,27-27,0 0,0 0,0 27</inkml:trace>
  <inkml:trace contextRef="#ctx0" brushRef="#br0" timeOffset="44606.5513">16246 6720,'0'-26,"-27"26,1-26,26 26,-27 0,1 0,-1 26,1-26,26 26,-26 27,26-26,0-1,26 1,0-27,1 0,-1 0,27-53,-26 26,26-26,-27 1,-26-28,0 1,-26 26,-27-53,0 53,0 0,26 0,-52 27,26-1,27 27,-1 27,27-27</inkml:trace>
  <inkml:trace contextRef="#ctx0" brushRef="#br0" timeOffset="45055.577">16325 6615,'27'0,"26"0,-1 0,-25 0,-27 0,26-27,-26 1,-26-1,26 27,-27-26,-25 26,25 26,1-26,-1 27,1 26,26-27,0 27,26-27,-26 1,27 26,-1-53,27 26,-27-26,1 0,-1 0,1 0,-1-26,-26 26,27 0,-27-27,0 27,26 0,-26 0,0 0,0-26,0 26,0-27,0 1,0 0,0-1,27 1,-27-1,26 1,1-1,25 1,-25-27,52 26,-26-26,27 27,-1-27</inkml:trace>
  <inkml:trace contextRef="#ctx0" brushRef="#br0" timeOffset="46419.655">17383 6297,'0'0,"27"0,-1 0,-26-26,27 26,-1 0,27 0,-26-27,-1 27,1-26,-1 26,1-27,25 27,-25-26,-1 26,-26 0,27 0</inkml:trace>
  <inkml:trace contextRef="#ctx0" brushRef="#br0" timeOffset="46666.6688">17357 6509,'0'0,"0"0,26 0,1-27,-1 27,27 0,0-26,-26 26,26 0,0-27,-1 27,-25 0,-1 0,1-26,-27 26,0 0</inkml:trace>
  <inkml:trace contextRef="#ctx0" brushRef="#br0" timeOffset="47000.6883">17833 6165,'0'0,"0"0,0 0,27 0,-1 0,1 0,-1 0,1 0,-1 0,0-27,27 27,-26-26,-27 26,26-27,1 27,-27 0,0 0</inkml:trace>
  <inkml:trace contextRef="#ctx0" brushRef="#br0" timeOffset="47187.6988">17992 6244,'0'27,"0"-27,0 26,0-26,26 27,-26-27,27 0,-1 0,1-27,-1 27,1-26,-1 26,1-27,-1 1,1-1,-1 27</inkml:trace>
  <inkml:trace contextRef="#ctx0" brushRef="#br0" timeOffset="47701.7282">18653 5900,'0'0,"0"0,0 0,27 0,-27-26,26-1,-26 27,27-26,-1-1,1 1,-1-1,1 1,-1-27,1 27,-27 26,26-27,-26 1,0 26,0 0,0 0,0 0,0 0,0 26,0 1,0-27,0 53,27-1,-27-25,0 26,0 26,0-52,26 26,-26 0,0-1,26 1,-26-26,0-1,0 1,0-27,0 26,0-26,0 27,0-27</inkml:trace>
  <inkml:trace contextRef="#ctx0" brushRef="#br0" timeOffset="47899.7388">18892 6350,'-27'26,"27"-26,0 27,0-27,27 26,-1-26,1 0,-1-26,0 26,27-27,-26 1,-1 26,27-26,-26-1,26 1,-27-1,27 1,0-1,-27 1</inkml:trace>
  <inkml:trace contextRef="#ctx0" brushRef="#br0" timeOffset="49020.8038">20135 5530,'0'0,"0"-27,-26 1,26 26,-53-27,26 54,1-27,-27 26,26 27,-25-26,25-1,1 1,-1 26,54-53,-27 26,26-26,27 0,0-26,0 26,-27-27,1 1,26 26,-27 0,-26 0,0 0,0 0,0 53,-26-27,26 27,-27 0,1 26,-1-26,27 0,-26 0,26 0,-27-27,54 1,-27-27,26 26,-26-52,27 26,-1-27,1 1,-1-1,-26 27,27 0,-27 0,26 0,-26 27,0-1,0-26,27 27,-1-27,0 0,-26 0,27 0,-1 0,1-27,-27 27,0-26,0 26,-27-27,27 27,-26 0,-1 0,1 0,0-26,-1 26,27-26</inkml:trace>
  <inkml:trace contextRef="#ctx0" brushRef="#br0" timeOffset="49387.8248">20532 5556,'0'-26,"26"-1,1 27,-1 0,1 0,-27 27,26-27,-26 26,0 1,0 26,0-27,27 1,-27 25,53-25,-27-1,27 27,0-26,26-1,-52 27,26-26,-53 26,0-1,-27-25,-26 26,0-27,-26 27,0-26,26-1,-27 1,27-27,27 26,26-26,0 0</inkml:trace>
  <inkml:trace contextRef="#ctx0" brushRef="#br0" timeOffset="50815.9065">18839 12885,'0'27,"26"-1,1 1,-27-1,26 1,1-27,-27 26,26 0,-26-26,0 0,0-26,0 0,-26 26,26-53,-27 26,27-26,-26 27,26-27,26 26,-26-26,27 53,25-26,-25 26,-1 0,27 0,0 0,0 0,0 0,0 0,0 0,-27 0,1-26,-1-1,1 1,-27-1,0 1,-27-1,1 27,-1-26,-26 26,27 0,-27 26,27-26,-1 53,1 0,-1-26,27 25,0 1,27 0,-1-26,27 26,-27-53,27 0,-26 0,26-27,-27 1,27-1,-26-26,-27 27,0-27,0 27,26-1,-26 27,0 0,0 0,-26 0,26 27,0-1,0 0,0 1,26-1,-26-26,27 0,-27 0,26-26,0 26,1-27,-27 1,26 0,1 26,-27 0,0-27,0 27,26 27,-26-27,27 26,-27-26,26 26,1-26,-1 0,1-26,-1 26,0 0,1 0,-1 0,-26 0,27 26,-27-26,0 0,0 0,26 0,-26 0,0 0,27-26,-1 0,1-1</inkml:trace>
  <inkml:trace contextRef="#ctx0" brushRef="#br0" timeOffset="51013.9178">20373 12171,'27'-27,"-27"54,26-27,-26 0,27 0,-1 0,1 0,-27-27,52 27,-52 0,27-26,-1 26,-26 0,27 0</inkml:trace>
  <inkml:trace contextRef="#ctx0" brushRef="#br0" timeOffset="51203.9286">20532 12356,'0'0,"26"0,1 27,-1-27,1 0,-27-27,26 27,1 0,-1-26,-26-1</inkml:trace>
  <inkml:trace contextRef="#ctx0" brushRef="#br0" timeOffset="51424.9413">20955 11933,'0'26,"27"-26,-1 0,1 0,-1 0,1 0,-27 0,26 0,-26 0,0 0</inkml:trace>
  <inkml:trace contextRef="#ctx0" brushRef="#br0" timeOffset="51560.9491">21061 12039,'27'26,"-27"0,26-26,27 0,-27 0,1-26,-1 0,27-1</inkml:trace>
  <inkml:trace contextRef="#ctx0" brushRef="#br0" timeOffset="51989.9736">21696 11351,'27'0,"-1"0,1-27,-1 27,0 0,1-26,26 52,-27-26,1 27,-1-1,-26 1,0 25,0 1,-26 27,-1-1,-26 1,0-1,1 0,-1 1,0-27,26-1,1-25,26 26,26-27,1-26,-1 0,27 0,-26-26,25-1,-25 1,52 26,-52-27,26 1,-27 0</inkml:trace>
  <inkml:trace contextRef="#ctx0" brushRef="#br0" timeOffset="52637.0106">23046 11324,'0'-26,"0"26,0-27,0 1,-27 26,1 0,-1 0,-26 26,27 1,-1-1,1 1,26-1,-27 1,54-27,-1 0,1 0,-1 0,27-27,0 27,-26 0,25-26,-52 52,27-26,-27 27,-27 25,27 1,-26 0,0 27,-1-27,1 26,-1-26,1 26,26-26,0-26,0-1,0-26,26 0,1 0,-1-26,1-1,-1 1,0-1,1 1,-1 26,-26 0,0 26,0 1,0-27,0 26,27 1,-1-27,1 0,-1 0,1 0,-1-27,1 1,-1 26,-26-27,-26 27,-1-26,1 26,-1-27,27 27,-53-26,53 26,-26-27</inkml:trace>
  <inkml:trace contextRef="#ctx0" brushRef="#br0" timeOffset="53010.032">23892 11139,'53'-26,"-26"26,26 0,-27 0,27 26,-27 27,-26 0,27 0,-54 26,1 0,-1 1,1-27,0 26,-1 1,27-1,27-26,-27 0,52-27,-25 27,-1-26,1 25,-1-25,-26-27,-26 26,-27 1,0-27,0 26,0-26,0 0,-26 0,79 0,-27 0,27 0,0 0</inkml:trace>
</inkml:ink>
</file>

<file path=ppt/ink/ink6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08:06.501"/>
    </inkml:context>
    <inkml:brush xml:id="br0">
      <inkml:brushProperty name="width" value="0.05292" units="cm"/>
      <inkml:brushProperty name="height" value="0.05292" units="cm"/>
      <inkml:brushProperty name="color" value="#FF0000"/>
    </inkml:brush>
  </inkml:definitions>
  <inkml:trace contextRef="#ctx0" brushRef="#br0">3757 10001,'-26'-26,"26"26,-26-27,-1 27,-26 0,0 27,0-1,0 1,-26 26,0 26,26 0,0 54,0-27,0 26,0 0,27 27,26 0,0-27,26 0,1 0,52-26,0 0,1-26,25-28,1-25,27 26,-1-53,0-27,0-26,1 1,-1-54,-26 0,-27-26,1-1,-1-25,-53-28,1 28,-27-1,-27 0,-25 27,-28-1,-26 54,-26 0,26 26,-53 53,27-27,-27 54,54-1,-1 1,26-1</inkml:trace>
  <inkml:trace contextRef="#ctx0" brushRef="#br0" timeOffset="573.0327">8150 10160,'-53'-53,"0"0,-27 0,1 0,-27 53,27-26,-27 26,0 26,0 1,27 52,-1 1,28 25,-1 54,0-27,53 27,0 0,53-27,-27 27,53 0,1-53,26-1,26 1,0-53,27 0,0-53,-27-26,27-27,0-27,-1-26,-52-52,0-1,-27 0,-26-26,-26 0,-27 0,-53 52,-27 1,-25 26,-28 53,-25 0,-1 53,0 0,53 53,-26-26,53 26,26-27,53 1</inkml:trace>
  <inkml:trace contextRef="#ctx0" brushRef="#br0" timeOffset="1071.061">12859 10134,'-53'-27,"-26"1,-27 26,-26-27,-1 54,1-1,-27 1,1 52,25 0,1 27,26 26,27 27,26 0,53 26,0 0,53-26,53 0,52-27,1-26,53-27,26 1,-26-54,52-26,-26-26,27-54,-80 1,27-53,-53-27,-27-26,-53 0,-52-1,-27 1,-53 0,-27 26,-52 0,0 54,-27-1,0 53,27 26,0-26,52 27,27 26,53-26</inkml:trace>
  <inkml:trace contextRef="#ctx0" brushRef="#br0" timeOffset="1806.103">14949 10292,'0'0,"27"27,-1-54,27 1,0-1,0 1,26-53,27 26,26-27,1-26,-1 1,53-1,-26 0,26-26,0-1,1 28,-28-1,28-27,-28 28,-25 25,-28 1,1 26,-26 0,-27 0,0 27,-27-1,0 27,-26 0,0-26,0 26,-26 0,26 0,-26 26,26-26,-27 0,1-26,-1 26,1 0,-1 0,-26 0,27 0,-27 0,0 0,0 26,27-26,-1 27,27-27,0 0,53-27,0 27,0-26,53-27,-53 53,53-53,-54 53,28-27,-54 27,1 27,-54 26,1 0,-27 26,0-26,-26 53,26-27,26 1,-26-28,27 1,-1-26,27-27</inkml:trace>
  <inkml:trace contextRef="#ctx0" brushRef="#br0" timeOffset="2408.1377">15187 11721,'27'-26,"-1"26,1-27,26 54,0-27,0 53,26-27,0 27,1 53,26-27,26 53,0-26,0 27,54 25,-1-52,-26 53,26-27,0-26,-26 26,-1-26,1-27,-53 1,0-1,-27-52,-26 26,-26-53,-1 0,-26 0,0-27,-26-26</inkml:trace>
  <inkml:trace contextRef="#ctx0" brushRef="#br0" timeOffset="2672.1528">17569 12991,'0'0,"0"27,26-1,27 27,-26 0,52 0,-26 0,0 52,26-52,-52 27,25-1,-25-26,-27 26,-27-26,1 0,0-26,-27 26,0-27,-27 1,27-1,-26-26,26-26,27 26</inkml:trace>
  <inkml:trace contextRef="#ctx0" brushRef="#br0" timeOffset="3578.2045">4922 10716,'-27'26,"54"-26,-27 27,26-1,27 0,0 1,26-27,-26 26,53-26,0 0,0 0,0 0,26 0,-26 0,26-26,-26 26,-27-27,27 1,-27 0,1 26,-27-27,0 1,-27-1,-26 27,0-26,-26-27,-27 26,0 27,0-26,0 26,0-27,0 27,0 0,53 0,0 27,0-27,27 26,26-26,-1 53,28-26,-27-1,0 1,0-1,-27 27,-26 0,0-27,-26 27,-27-26,26-1,-26 27,0-26,27-1,-1-26,27 0,0 0,27-26</inkml:trace>
  <inkml:trace contextRef="#ctx0" brushRef="#br0" timeOffset="4292.2455">9208 11007,'0'0,"0"0,-27 0,27 0,0 0,27 26,-1-26,27 0,0 27,0-27,26 26,27-26,0 0,53 0,-27 0,27 0,0 0,-1-26,1 26,0 0,-27 0,-52 0,25 0,-52 0,0 0,-53 0,-26-27,-1 27,-52 0,0 0,-1 0,-26 0,27 0,0 0,-1-26,54 52,26-26,0 0,53 0,0 0,26 27,0-27,27 26,-26 1,-28-27,1 26,-26 27,-27-27,-27 1,-26-1,1 1,-1-1,0 1,-27-27,54 0,-27 0,0 0,27-27,-1 27</inkml:trace>
  <inkml:trace contextRef="#ctx0" brushRef="#br0" timeOffset="5195.2971">2514 10451,'-27'0,"1"0,0 27,-1-27,1 0,26 0,-27 26,27 0,27 1,-27-1,26 1,1-1,25 27,1-26,-26 26,26-27,0 27,-27-27,1 27,-1-26,-26-1,0 27,-26-26,-1-1,1 1,-27 25,26-25,1-1,-27 1,26-1,1-26,26 27,-26-27,26 0,0 0,0 0,-27 0,27-27,0 1,0-27,0 0,0 0,0 0,-26-26,26-1,-27 27,27 1,-26 25,26-26,0 53,-27-26,27 26,0 0,0 26,0-26,27 0</inkml:trace>
  <inkml:trace contextRef="#ctx0" brushRef="#br0" timeOffset="6172.353">10822 10821,'-27'0,"1"-26,26 26,-27-26,27 26,-26 0,26 0,-26 0,26 0,0 0,0 0,0 0,26 26,0-26,1 26,-1 1,1-1,26 1,-27-1,1 1,-1-1,1-26,-1 27,0-27,1 0,-27 0,0 0,0-27</inkml:trace>
  <inkml:trace contextRef="#ctx0" brushRef="#br0" timeOffset="19875.1368">5557 10028,'-27'-27,"27"1,-26-1,26 27,-53 0,26 0,1 27,-1 26,1-27,-1 27,1 0,26 0,0 0,0 0,26-27,1 27,26-53,0 0,0 0,0 0,0-26,-1-1,-25-26,26 0,-53 27,26-27,-52 0,26 0,-27 27,1-1,-27 1,27-1,-27 27,0 0,26-26,1 26,26-27</inkml:trace>
  <inkml:trace contextRef="#ctx0" brushRef="#br0" timeOffset="20095.1491">5504 9155,'0'-27,"0"27,0 0,-27 27,27 26,0-27,-26 53,26-26,0 0,0 0,0 0,0-27,26 1</inkml:trace>
  <inkml:trace contextRef="#ctx0" brushRef="#br0" timeOffset="20895.1951">10213 10239,'0'-26,"0"26,-26 0,-1 0,1-27,-27 54,0-27,27 53,-27 0,0-27,26 27,1 27,26-28,0 1,26-26,27 26,0-53,0 0,0 0,26-27,-26-26,0 27,-26-27,-27 27,0-27,0 0,-27 26,-26 1,27-1,-1-26,1 53,-1-26,1 26</inkml:trace>
  <inkml:trace contextRef="#ctx0" brushRef="#br0" timeOffset="21170.2108">10266 9260,'0'27,"-26"-1,26 27,-27 0,27 0,-26 26,-1 1,27-1,-26-26,26 27</inkml:trace>
  <inkml:trace contextRef="#ctx0" brushRef="#br0" timeOffset="25031.4317">15743 8361,'0'26,"0"-26,0 0,0 0,0 0,0 0,27 0,-1-26,0 26,1-27,-1 27,27-53,-26 27,26 0,0 26,-27-27,0 1,1-1,-1 27,-26 0,0 0,0 0,0 0,0 0,0 27,0-1,0 27,-26 0,26-27,0 54,0-27,0 0,-27 0,27-1,0 1,0-26,0-1,0 1,0-1,0-26,0 0,0 27,0-27,0 0,0-27,0 27</inkml:trace>
  <inkml:trace contextRef="#ctx0" brushRef="#br0" timeOffset="25395.4525">15796 8864,'-26'0,"26"0,0 26,0-26,26 0,0 0,1 0,-1 0,27 0,0 0,0-26,0 26,0 0,-27 0,1 0,26 0,-53 0,26 0,-26 0,27 0,-27 0,0 0,0 0,0 0,0 0,0 0,26-27,-26 27</inkml:trace>
  <inkml:trace contextRef="#ctx0" brushRef="#br0" timeOffset="26230.5003">16193 13256,'0'0,"-27"0,1 0,26 26,-27-26,1 27,-27-1,27 0,-1 27,1 0,-1 27,27-27,-26 26,26 0,26 1,1-1,-1-26,1 0,26-27,-1 1,1-27,0-27,0 1,0-1,0-52,0 53,-27-54,1 1,-1 0,-26 26,0-27,-26 1,-1 52,1-26,-27 27,0 0,0 26,0 0,0 26,27-26,-1 26,-25-26,52 0,0 0</inkml:trace>
  <inkml:trace contextRef="#ctx0" brushRef="#br0" timeOffset="27109.5505">18733 7091,'-27'-27,"-26"-26,27 27,-27 26,0 0,0 26,0 1,0 26,1 26,-1 1,0 25,0 28,26 25,1 1,26 0,26 26,1 0,-1-26,27-27,0 1,26-54,27 0,0-26,-27-26,27-27,27-27,-28-26,28 1,-27-28,-1-26,1-26,-26 0,-1 26,-26-26,0-1,-27-25,-26 25,0 1,-26 26,-27-26,-26 26,-1 27,-26 26,-26-27,0 54,-1-1,28 27,-28 0,27 27,27-1,0 1,26-1,26 1</inkml:trace>
  <inkml:trace contextRef="#ctx0" brushRef="#br0" timeOffset="28085.6064">19368 6800,'-53'-27,"26"27,-25-26,25 26,1-27,-1 27,-26-26,27 26,-27-26,26 26,-25 0,-1 0,0 0,0 0,0 0,0 0,-26 26,26-26,0 26,0 1,0-1,0 1,-26-1,26 1,0-1,0 27,26 0,-26 0,1-27,25 54,-26-27,0 0,27 0,-1-1,-26 28,27-27,0 26,-1 0,1 1,26-1,0 1,0-1,0 27,0-27,26 27,1 0,-1 0,0 0,27-1,0 1,0 0,0 26,0-26,26 0,-26-27,27 27,-1-53,27 26,-27-26,27-26,0 26,0-53,0 0,-1 0,28-27,-1 1,-26-27,26-26,-26 26,26-53,-26 0,0 0,-27 0,1-26,-1 0,-26-27,0 27,-27-1,1-25,-1 25,-26-25,0 25,-26-25,-1 52,1-27,-27 28,-26-1,-1 26,1 1,-27 0,0 26,-26 26,26 1,-26 26,26 0,-26 0,26 26,26 1,1-1,26 27,53 0</inkml:trace>
  <inkml:trace contextRef="#ctx0" brushRef="#br0" timeOffset="29654.6961">18865 13520,'0'0,"0"0,0 0,0 0,0 0,0-26,0 26,-26 0,-1-27,27 27,-26-26,-1 26,1 0,-1 0,1 26,-27-26,27 27,-27-1,0 1,0 26,0 0,26 26,-25 0,-1 27,26-27,1 27,-1 27,27-1,27 0,-1 0,1-26,52 27,0-28,1-25,26 26,26-53,0-27,0 0,27 1,-27-54,1 1,-27 0,26-27,-26-27,-27-26,0 1,-26 25,0-52,-53 0,0-1,0 1,0 26,-53 0,0 1,1-1,-28 26,27 27,-53-26,27 53,0-1,-1 1,-26 26,27 0,0 0,-1 26,27-26,27 27,-27-1,53-26,-26 0,26 0,0 0,26-26</inkml:trace>
  <inkml:trace contextRef="#ctx0" brushRef="#br0" timeOffset="30279.7319">19976 13176,'-26'0,"26"0,0 0,0 0,-27-26,27-1,0 1,27-1,-27 1,26 0,1-27,-1 0,27 26,0 1,0-1,0 1,0-1,0 27,0 0,0 27,-27-27,27 26,-27 27,1-26,-1 26,1 0,-27 26,26-26,-26 0,-26 0,26 0,-27-1,1 1,-27 0,27 0,-27-26,26 26,-26-27,27 1,-27-1,26 0,-25-26,25 27,1-27,26 0,-27-27,27 27</inkml:trace>
  <inkml:trace contextRef="#ctx0" brushRef="#br0" timeOffset="30576.7489">20109 13494,'0'-27,"0"27,0 0,26 0,-26 0,0 27,0-1,-26 1,26-1,-27 1,27-1,-26 27,26-27,0 1,26-1,1-26,-1 27,1-27,26 0,-1 0,-25 0,26-27,-27 27,1-26,-1-1,-26 1</inkml:trace>
  <inkml:trace contextRef="#ctx0" brushRef="#br0" timeOffset="30989.7725">20664 12621,'0'0,"0"0,0 0,-26 0,26 0,-27 26,1-26,26 27,-27-1,27 0,-26 27,52-26,-26-1,27-26,26 0,-27 0,27 0,0-26,-26-1,-1 1,1-1,-27-25,0 25,0 1,-27-1,1 1,-27-1,26 27,1 0,-1 0,1-26,-1 26</inkml:trace>
  <inkml:trace contextRef="#ctx0" brushRef="#br0" timeOffset="31177.7832">20823 12144,'0'0,"0"0,0 27,-26-1,26-26,0 53,0-26,26-1,-26 1</inkml:trace>
  <inkml:trace contextRef="#ctx0" brushRef="#br0" timeOffset="31954.8277">19950 6615,'0'0,"-27"0,27 0,0-27,0 27,0-26,0-1,27 1,-1-27,1 0,-1 0,27 0,0 0,0 0,0 27,26-1,-26 1,0 26,0 26,-26 1,25-1,1 27,-26 0,-1 0,-26 0,0 26,0-26,0 27,-26-54,-1 27,27-27,-26 1,-1-1,27-26,-26 0,0 0,-1-26</inkml:trace>
  <inkml:trace contextRef="#ctx0" brushRef="#br0" timeOffset="32203.8419">20320 6668,'0'0,"0"0,0 26,0-26,0 0,27 26,-27 1,0-1,0 1,26 26,-26-27,0 1,0-1,27-26,-1 27,-26-27,27 0,26-27,-27 27,27-26,-27-1,27 1,-26-1,-1 1</inkml:trace>
  <inkml:trace contextRef="#ctx0" brushRef="#br0" timeOffset="32594.8643">20506 5847,'-27'0,"27"0,-26 27,-1-1,27-26,-26 53,26-26,0-27,26 26,1 1,-1-1,1-26,25 0,1-26,-26 26,-1-27,1 1,-27 26,0-27,-27 1,1-1,-1 27,1-26,-1-1,1-26</inkml:trace>
  <inkml:trace contextRef="#ctx0" brushRef="#br0" timeOffset="32815.8769">20611 5345,'0'0,"0"26,0-26,-26 0,26 27,0-1,0 0,0 1,0-1,0 1,0-1,0 1,0-27</inkml:trace>
</inkml:ink>
</file>

<file path=ppt/ink/ink6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09:46.113"/>
    </inkml:context>
    <inkml:brush xml:id="br0">
      <inkml:brushProperty name="width" value="0.05292" units="cm"/>
      <inkml:brushProperty name="height" value="0.05292" units="cm"/>
      <inkml:brushProperty name="color" value="#FF0000"/>
    </inkml:brush>
  </inkml:definitions>
  <inkml:trace contextRef="#ctx0" brushRef="#br0">12224 6773,'-26'0,"26"-26,-27 26,1 0,-1 0,1 0,-1 0,1 0,-1 0,1 0,0 26,-1 1,1-27,-1 26,1 1,-1-1,-26 27,27-26,-1 25,27 1,-26 0,-1 0,1 0,26 0,-26 0,26 0,26 0,-26 0,26 0,27 0,-26-27,26 27,0-27,-27 1,27-1,26 1,-52-27,26 26,0-26,0 0,-27 0,27 0,-27-26,27 26,-26-27,-1-26,27 27,-26-27,26 27,-27-27,27 0,-27 0,1 26,-1-26,1 1,-1-1,1 0,-27 26,0-26,26 0,-52 27,26-27,0 27,-27-1,1-26,-1 27,-26-1,27 1,-27 26,0-27,0 27,0 0,0 0,0-26,27 52,-27-26,0 0,27-26</inkml:trace>
  <inkml:trace contextRef="#ctx0" brushRef="#br0" timeOffset="1179.0675">11219 6826,'0'0,"0"0,0 0,0 0,0 0,0 0,0 27,0-27,0 26,0-26,26 0,1 0,-27 27,26-1,1 1,-1-27,0 26,1 0,-27 1,26-1,1-26,-27 27,0-1,26-26,-26 27,0-27,27 26,-27-26,0 0,0 0,0 0,0 0,0 0,0 0,0 0,0 0,0 0,0 0,0 0,-27 27,27-1,0-26,-26 27,26-1,-27 27,27-53,-26 53,-1-27,27 1,-26-1,26 1,-26-1,26-26,0 0,0 0,-27 27,27-27,0 0,0 0,0 0,0 0,0 0,-26 0,26 0,0-27,0 27,-27-26,27 26,0-27,0 1,-26-1,26-26,0 27,0-27,0 27,0-27,0 0,0 0,0 26,0-26,0 27,0 0,0-1,0 1,0 26,-27-27,27 27,0 0,0 0,0 0,0 0,0 0</inkml:trace>
  <inkml:trace contextRef="#ctx0" brushRef="#br0" timeOffset="8047.4603">11430 7699,'-26'0,"26"0,-27 27,27-27,-26 0,0 26,-27 1,26-27,-26 0,-26 26,26 1,-53 26,27-27,-27 27,-53-27,27 54,-27-27,-26 0,26 26,-53 0,1-26,-1 27,0-1,27-26,-26 26,25-26,1 27,0-27,53-1,-27 1,53-26,-26 26,52-53,1 26,0 1,26-1,0-26,26 0,-26 27,27-27,0 26,-1-26,1 0,-27 27,26-27,27 0,-26 0,-1 0,27 0,-26-27,26 1,26-1,-26 1,27-1,-1-26,1 0,-1 27,27-27,-26 27,-27-1,26 1,0 26,-26 0,0 0,-26 26,26 1,-26-1,-27 27,26 0,-26 0,-26 0,26-27,0 27,27 0,-1-27,1 1,26-1,26-26,1 27,26-27,-1 0,28 0,-27 0,26 0,0-27,-26 27,27 0,-27 0,-27-26,27-1,-26 27,-27-26</inkml:trace>
  <inkml:trace contextRef="#ctx0" brushRef="#br0" timeOffset="8628.4936">8811 7699,'0'0,"-26"0,-1 27,1-1,-1 1,-26-1,0 27,53 0,-26 0,-1 0,27 0,53-27,-26 1,26-1,26-52,27-1,-27 1,1-27,-1 0,-26 0,-27 0,1 0,-27 0,-27 0,-26 27,1-1,-1 1,0 26,26 0,1-26</inkml:trace>
  <inkml:trace contextRef="#ctx0" brushRef="#br0" timeOffset="9721.5554">12489 7779,'0'0,"26"0,-26 0,0 0,27 0,-1 26,1-26,-1 27,27-27,0 26,26 1,1-27,52 26,0 1,27-1,26 27,0-27,27 1,26-1,0 27,27-26,-27 26,27-27,-27 27,0 0,0 0,-26-27,-27 54,0-54,0 27,-53 0,1 0,-27-27,-1 27,-25-26,-1-1,1 1,-28-27,1 0,0 26,0-26,-26 0,-1 26,-26-26,27 0,-1 0,-26 0,0 0,0 0,0 0,0 0,27-26,-27 0,-27 26,27 0,0-27,-26 1,-1-1,27 1,-26-1,26 1,-53-1,53 1,-53-1,26 1,27 26,-26 0,-1 0,27 0,0 0,0 0,0 0,53 0,-26 26,26 1,0-1,-27 1,27-27,0 26,0 1,-27-1,-26 1,0-1,-26 1,-27-1,0 27,-26-27,-1 1,1 26,-27-27,27 1,26-1,-27-26,28 0,25 0,1-26,-1-27</inkml:trace>
  <inkml:trace contextRef="#ctx0" brushRef="#br0" timeOffset="10248.5862">15082 7514,'0'0,"0"0,0 0,0 0,0 0,0 0,0 0,26 0,-26 0,27-26,25-1,-25 1,-1 26,27-53,-26 26,-1 1,1 26,-1-26,1-1,-27 27,0 0,0 27,0-1,0 0,-27 27,1 0,26 0,-27 0,1 0,26 0,-27-27,27 27,-26-26,26-27,-27 0,27 0</inkml:trace>
  <inkml:trace contextRef="#ctx0" brushRef="#br0" timeOffset="10412.5955">15082 7779,'-27'0,"27"0,-26 0,52 0,1 0,-1 0,27 0,0 0,-27-27,27 1,27 26,-27-27,-1 27,1-26,27-1</inkml:trace>
  <inkml:trace contextRef="#ctx0" brushRef="#br0" timeOffset="11531.6595">5874 9710,'-26'-26,"26"26,-53-27,26 1,1-1,-1 27,1 0,-27 0,0 0,27 27,-27-1,26 27,1 27,-27-27,53 52,-27-25,54 26,-27-1,26 1,27-26,0-1,27 0,25-26,-25 0,26-26,-1-27,1-27,0 1,0-27,-27 0,1 0,-27-53,-1 27,-25-27,-27 0,0 27,-53-27,27 27,-27 26,0 0,-27 0,-25 53,25 0,1 0,-1 26,1 1,0-1,26 1,26-1,27-26</inkml:trace>
  <inkml:trace contextRef="#ctx0" brushRef="#br0" timeOffset="12285.7027">18098 9578,'0'-27,"0"1,-27 0,27-1,-26 1,-1 26,27-27,-52 54,25-27,-26 26,27 27,-54 0,27 26,1 1,-1 26,26-1,1-25,26 26,0-1,53-25,0-1,26-26,0 0,27-27,0-26,0 0,0-26,-1-27,-25 0,-1-26,1-1,-54-25,0 25,1-26,-27 1,-27 25,1 1,0-1,-54 27,27 1,-26 25,26 1,-26 26,26 0,0 0,0 0,53 26,-27-26,27 27,0-27</inkml:trace>
  <inkml:trace contextRef="#ctx0" brushRef="#br0" timeOffset="14978.8564">5927 10054,'0'0,"0"0,0 0,0-26,-26 26,-1 0,1 0,-1 0,-26 0,27 0,26 0,-27 26,27-26,0 27,0-1,27 1,-27-1,53 0,-27 1,27-1,-26 27,-1-26,-26-27,26 26,-52-26,26 27,-26-27,-27 0,26 0,1 26,-27-52,53 26,-27 0,27 0,0-27</inkml:trace>
  <inkml:trace contextRef="#ctx0" brushRef="#br0" timeOffset="15244.872">6139 10239,'0'0,"0"27,-27-1,27-26,-26 27,-1-27,27 26,-26 1,26-27,0 26,0-26,26 0,1 0,-27 0,0 0,26 0,-52-26,26-1,-27 27,1-26,-1 26,1-27</inkml:trace>
  <inkml:trace contextRef="#ctx0" brushRef="#br0" timeOffset="16310.933">18045 10028,'0'0,"0"0,0 0,0 0,0-27,-27 1,27 26,-26-27,0 27,-1-26,1 26,-1-27,1 27,-1 27,1-27,-1 26,1 1,26-1,26 1,1 26,-1-27,27 1,-26 25,26-25,-27-27,0 26,1 1,-27-27,0 0,0 0,-27 0,1 0,-27 0,27-27,-27 27,26 0,1 0,-1 0,27 0</inkml:trace>
  <inkml:trace contextRef="#ctx0" brushRef="#br0" timeOffset="16478.9426">18177 10186,'27'0,"-1"-26,1 26,-27 0,0 26,0-26,0 27,0-1,0 1,-27-1,27 1</inkml:trace>
  <inkml:trace contextRef="#ctx0" brushRef="#br0" timeOffset="17556.0042">5133 10821,'27'-26,"-27"26,0 0,0 0,0 0,0 0,0 0,-27 0,1 0,26 26,-53 1,0 26,0 0,0 26,-26 1,-1-1,1 0,0 1,-1-1,1 0,0-26,26 0,26 0,-26-26,27-1,26 1,0-27,0 0</inkml:trace>
  <inkml:trace contextRef="#ctx0" brushRef="#br0" timeOffset="17802.0182">4207 11271,'-26'27,"-1"-1,27 27,-26 0,-27 0,26 26,-25 1,25-1,-26 0,27-26,26 0,0-26,0 26,53-27,-27-26,53 0,1-26,-1-1,27 1</inkml:trace>
  <inkml:trace contextRef="#ctx0" brushRef="#br0" timeOffset="18245.0436">6800 10636,'0'0,"0"0,0 0,27 53,-1-26,1 26,-1-1,27 28,26-27,-26 26,27 1,25-1,-25 0,26 1,-27-27,-26-1,26-25,-52 26,26-53,-27 0,1 0,-27-27</inkml:trace>
  <inkml:trace contextRef="#ctx0" brushRef="#br0" timeOffset="18523.0591">7858 11086,'0'0,"-26"0,26 27,0-27,26 26,1 27,-1-27,27 27,0 0,0 0,0 0,0 0,-27-27,-26 27,0 0,-26-26,-27-1,0 1,-26-1,-1 1,1-1,0 0,26-26,0 0,0 0,26 0</inkml:trace>
  <inkml:trace contextRef="#ctx0" brushRef="#br0" timeOffset="19096.0923">3546 12224,'0'-27,"-27"27,1 0,-1 0,-26 27,1 26,-1 0,0 26,-27 27,27 26,1-26,25 53,1-27,52 0,1-26,-1 0,53-27,27 1,0-54,0-26,26 0,0-26,-26-54,27 1,-28 0,-25-27,-27 0,0 0,-53 0,0 0,-53 27,0 0,-27-1,-25 54,-1-27,0 53,0 0,0 0,27 0,-1 26,54-26,26 0</inkml:trace>
  <inkml:trace contextRef="#ctx0" brushRef="#br0" timeOffset="19701.1269">8996 12488,'-26'-26,"-1"-1,1 1,-27 26,-26-26,26 26,-53 26,26-26,-25 53,25 0,-26 26,1 1,52 25,0 1,26 0,27 0,53 26,-26-52,78-1,1-26,53 0,-27-27,27-52,-27-1,1 1,-1-54,-26 1,-27 0,-52-27,-1 27,-52-27,-54 0,1 26,-27 1,0 26,0 0,1 53,-1-26,53 26,26 26</inkml:trace>
  <inkml:trace contextRef="#ctx0" brushRef="#br0" timeOffset="20312.1618">4101 10478,'-26'26,"-27"-26,27 0,-1 26,1 1,26-1,-27 1,1-1,-1 27,27 0,-26 0,26 0,26 26,1-52,26-1,0 1,26-27,-26-27,26 1,-26-1,0-26,-26 0,-27 1,0-1,-27 26,1-26,-27 53,0-26,0 26,0 0,53 0</inkml:trace>
  <inkml:trace contextRef="#ctx0" brushRef="#br0" timeOffset="20770.188">7673 10451,'-26'0,"26"27,-27-1,27 0,-26 27,26 0,0 0,-27 0,27 0,0 0,-26-27,26 27,26-53,-26 0,27 0</inkml:trace>
  <inkml:trace contextRef="#ctx0" brushRef="#br0" timeOffset="21405.2243">17675 10901,'26'0,"-26"0,-26 26,26-26,-27 27,1 26,-27-27,0 54,0-1,-27 27,-25 0,25-1,1 28,-27-27,0 26,27-26,-1-1,1-25,0-27,26 26,26-52</inkml:trace>
  <inkml:trace contextRef="#ctx0" brushRef="#br0" timeOffset="21630.2372">16484 11959,'0'-26,"26"-1,-26 1,-26 52,26 1,-27 26,1 0,0 26,-1 0,1 1,-1-1,1 0,26-26,26 0,1-26,26-1,26-52,27-1,-27 1,53-27,-26-26</inkml:trace>
  <inkml:trace contextRef="#ctx0" brushRef="#br0" timeOffset="22061.2619">16907 11060,'-53'0,"-26"0,26 53,0-27,0 27,0 0,27 0,26 0,0 0,26-1,27-25,0-27,-26 0,25 0,-25-27,-1 1,-26 0,0-27,-26 26,-1 1,27-27,0 26,27 27,26 0,26 0</inkml:trace>
  <inkml:trace contextRef="#ctx0" brushRef="#br0" timeOffset="22469.2852">18812 11113,'-26'-27,"26"27,0 0,-27-26,27 26,0 26,27 1,-1 25,1 1,-1 27,27-1,0 0,-27 1,27 26,27-27,-27-26,26 26,-26-26,0-26,0 26,0-53</inkml:trace>
  <inkml:trace contextRef="#ctx0" brushRef="#br0" timeOffset="22762.302">19606 11695,'0'0,"0"0,0 26,0 1,0-27,0 52,26-25,-26 26,27 0,-27 0,26 26,-26-26,0 0,0 0,0 0,-26-27,-1 1,1-1,-27-26,27 0,-27 0,0 0,0-26,0-1,0 1,27-1</inkml:trace>
  <inkml:trace contextRef="#ctx0" brushRef="#br0" timeOffset="23006.3158">19685 10636,'27'53,"-27"0,0 0,0 0,-27 53,27-27,0 1,-26-1,26-26,-27 0</inkml:trace>
  <inkml:trace contextRef="#ctx0" brushRef="#br0" timeOffset="23626.3514">16405 12753,'-53'0,"0"0,-27 26,27 1,-26-1,26 27,-26 27,-1-1,27 27,27 0,26-1,0-25,53 26,26-53,1 0,52-27,0-26,27-26,-27-1,1-52,-1-1,-26 1,-53-27,0 0,-53 27,-27-27,-52 27,-1 26,1 26,-27-26,53 53,0 0,27 27,52-27</inkml:trace>
  <inkml:trace contextRef="#ctx0" brushRef="#br0" timeOffset="24059.3761">19818 12912,'-27'0,"1"0,-1 0,1 0,-27 26,26 1,-52 26,53-1,-27 1,26 27,1-1,26 0,26 1,27-27,27 0,25-27,1 1,26-27,-26-27,0 1,-26-54,-28 27,1-26,-53 0,0-1,-53 1,1 0,-54-1,26 1,-52 26</inkml:trace>
  <inkml:trace contextRef="#ctx0" brushRef="#br0" timeOffset="24528.403">3466 13891,'0'0,"0"26,-26 27,-27-27,27 54,-27-1,0 27,0-27,0 1,26-1</inkml:trace>
  <inkml:trace contextRef="#ctx0" brushRef="#br0" timeOffset="24698.4127">4101 14102,'53'27,"0"-1,-26 27,-1 0,1 0,-1 0,1 0,25 0</inkml:trace>
  <inkml:trace contextRef="#ctx0" brushRef="#br0" timeOffset="25052.4329">8573 14076,'0'0,"0"26,-27 1,1 26,-1 0,-25 0,25 26,-26 0,27 1,-27-27</inkml:trace>
  <inkml:trace contextRef="#ctx0" brushRef="#br0" timeOffset="25228.443">8890 14076,'53'0,"-26"26,26 27,-27 0,1 0,25 0,1 0,0 0</inkml:trace>
  <inkml:trace contextRef="#ctx0" brushRef="#br0" timeOffset="25630.466">16166 14049,'-53'80,"-26"-27,26 26,-26 0,26-26,0 27,0-27,27 0,-27-27,53-26</inkml:trace>
  <inkml:trace contextRef="#ctx0" brushRef="#br0" timeOffset="25829.4774">16590 13838,'26'26,"1"1,-1 26,1-1,-1 28,0-1,27-26,0 0,0 0,27-27</inkml:trace>
  <inkml:trace contextRef="#ctx0" brushRef="#br0" timeOffset="26173.4971">19553 13996,'0'0,"-26"0,26 0,0 0,0 27,0 26,-27 0,27 0,-26 26,26-26,-27 26,27-26,-26-26,26-1</inkml:trace>
  <inkml:trace contextRef="#ctx0" brushRef="#br0" timeOffset="26363.5079">19765 13944,'0'0,"26"26,1 0,-1 27,27 0,-27 0,27 27,-26-27,26-1,-27 1,27 0,0 0</inkml:trace>
</inkml:ink>
</file>

<file path=ppt/ink/ink6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11:14.682"/>
    </inkml:context>
    <inkml:brush xml:id="br0">
      <inkml:brushProperty name="width" value="0.05292" units="cm"/>
      <inkml:brushProperty name="height" value="0.05292" units="cm"/>
      <inkml:brushProperty name="color" value="#FF0000"/>
    </inkml:brush>
  </inkml:definitions>
  <inkml:trace contextRef="#ctx0" brushRef="#br0">15399 8837,'0'0,"0"0,0 0,0 0,0 0,0 0,0 0,0 0,0 0,0 0,0 0,-26 0,26 0,-27-26,1 26,-1 0,1 0,-1-27,1 27,-27 0,0-26,0 26,27-27,-27 27,0-26,0 26,0 0,27 0,-27 0,26 0,-26 0,0-27,0 27,1 0,-1 0,0 0,0 0,0 0,0 0,0 0,0 0,0 0,0 0,0 27,0-27,27 0,-27 0,27 26,-1-26,1 27,-1-1,1 1,-1-1,1 1,-27-1,26 27,1-27,0 27,-1-26,1 26,-1-27,1 27,-27 0,26-27,1 27,26-26,-27 26,1 0,0 0,-1-27,1 27,26-27,-27 27,27 0,-26 0,26-26,0 26,0-1,26 1,-26-26,27 26,26-27,-27 1,27 26,26-27,-26 0,27 1,25-27,-25 26,-1-26,1 27,25-27,-25 26,26-26,-27 27,0-27,1 0,26 0,-27 0,0-27,1 27,25-26,-25-1,-1 1,27-1,-27 1,-26-27,27 0,-1 27,0-54,-26 27,0-26,0 26,0-26,-26-1,-1-25,-26 25,0 1,0-1,0 28,-26-28,-27 27,0 0,-27 0,1 27,0-1,-1 1,1 0,26 26,0 0,27-27,26 27,0-26,26-1,27 27</inkml:trace>
  <inkml:trace contextRef="#ctx0" brushRef="#br0" timeOffset="1219.0697">18574 8652,'0'0,"0"0,0 0,-26 0,-1 0,1 0,-1 26,1-26,-27 0,26-26,-25 26,-1 0,0 0,0-27,0 27,0 0,-26 0,26-26,-27 26,1 0,26 0,-26 0,26 0,-27 0,27 0,-26 0,26 26,0-26,-26 27,52-1,-52 1,26-1,0 1,0-1,-26 27,52-26,-26 25,1 1,25-26,1 26,-1 26,1-26,26 0,0 26,0-26,0 0,26 0,1 0,-1 26,1-26,-1 0,27 0,0 0,0 0,0 0,0 0,26-27,-26 27,0-26,0 26,0-27,26 0,-26 1,26-27,-26 26,0 1,27-1,-1-26,0 27,-26-27,27 0,-1 0,-26 0,26 0,1 0,-1 0,0-27,-26 27,27-26,-27-1,-1 1,1-1,0 1,0 0,0-1,-26-26,26 27,-27-27,0 0,1-26,-1 52,1-26,-1 0,1 0,-27 0,26 0,-52 1,26-28,-27 27,1 0,-1 0,-26 1,27-28,-27 54,0-27,0 0,27 26,-27 1,0-1,26 1,1 0,0 26,-1-27,27 27,-26-26,52-1,-26 27</inkml:trace>
  <inkml:trace contextRef="#ctx0" brushRef="#br0" timeOffset="2400.1373">21193 8758,'0'0,"0"0,0 0,-26 0,26 0,-26-27,-1 27,1-26,-1 26,1 0,-1-27,-26 1,27 26,-1-27,-25 1,-1 26,0 0,0 0,0 0,-27 0,28 0,-1 0,0 0,-27 26,27 1,1-1,-1 1,0 26,0-27,26 27,-26-26,0 52,1-26,-1 0,0 0,26 0,1 26,-1-26,1 0,26 0,-27 0,27 0,27-1,-27 1,26 0,1-26,-27 26,26 0,1 0,-1-27,1 27,-1-27,1 27,-1-26,0 26,27-27,-26 1,-1 25,27-25,0-1,0 1,0-1,0-26,26 27,-26-27,27 0,-28 0,28 0,-1 0,1 0,-1-27,0 1,1-1,-1 1,0-1,1-25,-27 25,26-26,-26 27,0-27,0 0,0 0,0 0,0 0,-27 0,1 0,-1 0,0 0,1 1,-27-1,26 26,-26-52,0 26,0 0,0 0,0 0,-26-26,-1 26,-25 0,-1 0,-27 27,27-27,-26 26,26 1,-26-1,26 27,26-26,-26 26,53 0,0 0,0 0,27 0,-1 0,54-27</inkml:trace>
  <inkml:trace contextRef="#ctx0" brushRef="#br0" timeOffset="3533.2021">24183 8705,'0'0,"0"0,0 0,0 0,-26 0,-1 0,1 0,-1 0,-25 0,25 0,-26 0,0 0,0 0,0 0,0 0,1 0,-1 0,0 26,-27-26,27 27,1-1,-28 1,54 26,-54-27,27 0,27 27,-27 0,0 0,0 0,27 0,-1 0,1 0,26 0,-27 26,27-26,0 0,0 0,27 0,-27 0,26 26,1-26,-1 0,27 0,0 0,-27 0,27-27,0 27,0 0,0-27,0 1,0-1,26 1,-26-1,27 1,-27-27,26 26,-26-26,26 0,1 27,-1-27,0 0,1-27,-1 27,0 0,1 0,-1-26,1 26,-1 0,-26-27,26 1,-26-1,27 1,-28-27,1 27,0-54,-26 27,26-26,-27 0,1 26,-1-53,1 26,-27 1,0 26,26-26,-26-1,-26 27,26 1,0-28,-27 27,27 0,-26 0,-1 0,1 1,-27 25,26-26,-52 27,26-1,-26 1,26-27,-27 26,1 27,0-26,-1 0,27 26,0-27,0 27,27-26,0 26,26 0,0 0</inkml:trace>
  <inkml:trace contextRef="#ctx0" brushRef="#br0" timeOffset="13565.7759">17569 10583,'0'0,"0"0,0 0,0 27,0-1,0-26,0 27,0-1,-27 1,27-1,0 27,-26 0,26-27,0 27,0 0,-27 0,27 0,0 26,-26-26,26 27,0-1,-27 0,27 1,-26-1,26-26,-27 27,1-1,26-26,-26 0,26 0,0 0,-27-1,27 1,-26-26,26-1,0 1,0-1,-27 1,27-1,0-26,0 0,0 0,0 27,0-27,0 0,0 0,0 0,0 0,0 0,0 0,0 0,0 0,0 0,0 0,0 0,0-27</inkml:trace>
  <inkml:trace contextRef="#ctx0" brushRef="#br0" timeOffset="14076.8049">17092 12144,'0'0,"0"0,0 0,0 0,0 0,0 0,0 27,0-1,0-26,0 27,0-1,27 1,-27 26,0-27,0 27,-27 0,27-27,0 1,0-1,0 1,0-1,0 1,0-27,0 0,27 0,-27 0,26 0,1 0,-27 0,26-27,1 27,-1-26,1 26,-1-27,1 27,-1 0,0-26,1 26</inkml:trace>
  <inkml:trace contextRef="#ctx0" brushRef="#br0" timeOffset="14951.8548">16907 13070,'-26'-26,"26"0,0 26,0-27,0 27,-27 0,1-26,26 26,-27 26,1-26,-1 0,1 27,0-27,-1 26,27 0,-26 1,-1 26,1 0,26 0,0 0,0-1,26 1,-26 0,27 0,-1-26,27 26,-27-27,27-26,0 27,0-27,0 0,0-27,0 27,0-26,0-1,-27 1,1-1,-1 1,1-27,-27 26,0-26,0 1,0-1,-27 26,1-26,-1 27,1-27,-1 26,-26 1,27 0,-27 26,27 0,-1 0,1 0,-1 26,1 0,-1-26</inkml:trace>
  <inkml:trace contextRef="#ctx0" brushRef="#br0" timeOffset="33826.9348">16643 13944,'0'0,"0"0,26-27,-26 27,0 0,0 0,0 0,0 0,0 0,0 0,0-26,0 26,0 0,0 0,0 0,0 0,0 0,0 26,0-26,-26 0,26 0,0 0,-27 27,27-27,-26 0,26 26,-27 0,1-26,-1 0,1 27,-1-1,1 1,0-27,-1 26,1 1,-1-1,-26-26,27 27,-1-1,1 1,-1-1,1-26,-1 27,1-1,-27 0,27-26,-27 27,26-1,-26 1,27-1,-27 1,0-1,0 1,0-27,0 53,-26-27,26 0,-26 1,-1-1,27 1,-26-27,26 26,-26 1,-1-27,1 26,26-26,-26 27,-1-27,1 0,0 26,-1-26,1 0,26 0,-53 0,27 0,-1 0,1 0,0 0,-1 0,-26 0,27 0,-27 0,0 0,27-26,-27 26,0-27,27 27,-27-26,27-1,-27 1,26 26,-25-53,25 26,-26 1,53 0,-52-27,25 26,1-26,0 27,-1-27,1 26,-27-25,27-1,-1 0,1 0,-1 0,1 26,0-26,-1 1,1-1,-27 0,53-27,-26 27,-1 1,1-1,0-27,-1 27,1-26,0 26,-1 0,1-26,26 26,-26-27,26 28,-27-28,27 1,0 26,-26-27,26 1,0 0,0 26,0-27,0 1,27 0,-27-1,0 1,0 0,0-1,0 1,27-1,-27 28,27-54,-1 53,1-27,-1 1,1 26,-1-26,27 26,-26-27,-1 28,1-1,26 0,-27 0,27 0,0 0,-26 26,26-25,-26 25,26 1,0-1,-27 1,27-1,-26 1,26-1,0 27,-27 0,27 0,0-26,0 26,-26-27,26 27,0 0,0 0,0 0,0 0,0 0,0 0,0 27,0-27,-27 26,27-26,0 27,-26-1,26 27,-27-26,27-1,-26 1,-1 25,27-25,-26-1,-1 1,27-1,-26 1,26-27,0 26,0-26,0 0,0 0,-26 0,26-26,0-1,0-26,0 0,0-26,0 0,0-1,0 1,0 0,-27 26,27 0,-26 0,26 0,-27 53,27-27,0 27,0 0,0 0,27 27,-1-1,27 27,-27-26,54 26,-54-27,54 27,-27 0,0-27,26 1,-53-1,27 27,-26-26,-1-1,1-26,-27 27,0-27,26 26,-26-26,0 0,0 0,-26 0,-1 0</inkml:trace>
  <inkml:trace contextRef="#ctx0" brushRef="#br0" timeOffset="60677.4705">17225 10345,'0'0,"0"-26,0 26,0 0,0 0,0 0,0 0,-27 0,27 0,0 0,-26 26,26-26,0 0,0 0,-27 27,27-27,0 26,-26-26,26 27,-27-1,1 27,0-27,-1 1,1 26,-1 0,-26 0,27 0,-27 26,26-26,-26 0,1 26,25-26,1 0,-27 26,26-26,-26 0,27 0,-1 0,-25 0,25 0,1-27,-1 27,1-26,-1-1,1 27,-1-26,27-27,-26 26,26 0,-27 1,1-1,26 1,0-27,0 26,-27-26,27 0,0 27,0-27,0 0,0 0,0 0,0 0,0-27,0 27,0-26,0-1,0 1,0-27,-26 27,26-1,0-26,0 27,0-1,0 1,0-1,0 27,0 0,0-26,0 26,-26 26,26-26,0 27,-27-1,27 1,-26-1,-1 27,1 0,-1-27,1 27,26-26,-27 26,1-27,26 1,0-1,0-26,26 27,1-27,-1 0,1 0,26 0,0 0,-1-27,1 27,0 0,0 0,0 0,-26 0,-1 0,1 0,-1 0,-26 0,0 0</inkml:trace>
  <inkml:trace contextRef="#ctx0" brushRef="#br0" timeOffset="61334.5081">15293 12224,'0'0,"0"0,0 0,0 0,0 0,27 0,-27-27,26 27,-26-26,27-1,-27 1,26-1,1 1,-27 0,0 26,26-27,-26 27,0 0,0 0,0 0,0 27,0-1,0 27,0-27,0 27,0 27,-26-27,26 0,0 26,0-26,0-27,26 27,-26 0,0-53,0 27,0-27,0 26,0-26,0 0,-26-26,26-1</inkml:trace>
  <inkml:trace contextRef="#ctx0" brushRef="#br0" timeOffset="61547.5203">15293 12647,'-26'27,"-1"-1,54 0,-27-26,0 0,0 0,26 27,1-27,-1 26,1-26,-1 0,27 0,-27 0,1-26,-1 26,1 0,-1 0,-26-27,27 27,-27-26,0 0</inkml:trace>
  <inkml:trace contextRef="#ctx0" brushRef="#br0" timeOffset="63028.605">14632 12409,'0'0,"0"0,26 26,-26-26,0 0,0 0,-26 0,26 0,0 0,0 0,0 27,0-27,0 0,0 0,0 0,0 0,-27 0,27 0,-26 0,26 0,-27 0,1 0,0 0,-27 0,0 0,0 0,0 0,0 0,-26-27,-1 27,1 0,-27 0,27 0,-27-26,26 26,-25-26,-1-1,0 27,27-26,-27-1,0-26,0 27,27-27,-27 0,0 26,27-52,-27 26,26 0,27-26,1 0,-28 26,27-27,0 1,0-27,27 27,-27-1,27 1,-1 0,1-1,-1-26,27 27,-26 26,26-26,-27 26,27-27,-26 27,26 27,0-27,-27 27,27-1,0 1,0 26,0 0,-26-27,26 27,0 0,-27 27,27-27,0 26,0 1,0-1,-26 27,26-27,0 27,-26-26,26 26,-27 0,27 0,-26-1,26-25,-27-1,27 27,-26-53,26 27,0-27,0 0,0-27,0 1,0-1,0 1,0-27,0 0,0 0,0 0,26 0,-26-26,0 53,-26-27,26 26,0 1,0 26,0-27,0 27,0 0,0 0,26 0,1 27,-1-27,1 26,25-26,-25 27,26-1,0 1,0-1,-27-26,1 0,26 0,-27 26,0-26,1 0,-27 0,26 27,-26-27,0 0,0 0,27 0,-27 0,26 26,-26-26,0 0,0 0,0 0</inkml:trace>
  <inkml:trace contextRef="#ctx0" brushRef="#br0" timeOffset="69990.0031">4551 10186,'0'0,"0"0,-26 0,26 0,0 0,0 27,0-27,0 0,-27 26,27 1,0-1,0 1,0-1,0 27,-26 27,26-28,0 28,0-1,0 1,0 25,0-25,0 26,26-27,-26 0,0 1,27-1,-27-52,26 52,-26-53,0 1,27-1,-27-26,0 27,0-27,0 0,0 0,-27 0</inkml:trace>
  <inkml:trace contextRef="#ctx0" brushRef="#br0" timeOffset="70321.0221">4340 11456,'-27'-26,"27"26,0 0,0 0,0 0,0 26,0-26,0 27,0-1,27 27,-1-26,0 26,1 0,-1 0,1-1,-1-25,1 26,-1-27,1-26,-1 0,1-26,-1-1,0 1,-26-27,27 27,-27-27,26 0,-26 26,0 1,0-1,0 27</inkml:trace>
  <inkml:trace contextRef="#ctx0" brushRef="#br0" timeOffset="71364.0818">4551 12250,'0'0,"0"0,0 27,0-27,0 0,-26 0,-1 0,27 0,-26 26,-1-26,1 0,26 27,-27-1,1 27,26 0,-26 0,26 0,0 26,0-26,26 0,0 0,1-27,-1 1,27-1,0-26,0 0,0 0,0-26,-27-1,27 1,-26-27,-1 26,27-25,-53 25,27-26,-27 0,0 0,-27 27,27-27,-26 27,-1-1,1-26,-27 53,26-26,1-1,-1 27,1 0,0 0,-1 0,1 27,-1-27,1 26</inkml:trace>
  <inkml:trace contextRef="#ctx0" brushRef="#br0" timeOffset="76147.3554">4683 9234,'0'0,"0"0,-26 26,26-26,0 0,0 0,0 27,0-27,0 0,0 0,0 0,0 0,0 0,0 0,0 0,0 0,-26 26,26-26,0 0,26 0,-26 0,0 27,0-27,0 26,0 1,0-1,0-26,0 27,0 26,0-53,0 26,-26 0,52 1,-52-27,26 0,26 26,-26-26,0 0,0 0,0 0,0 0</inkml:trace>
  <inkml:trace contextRef="#ctx0" brushRef="#br0" timeOffset="79576.5515">4975 13150,'0'0,"26"0,-26 0,0 0,0 0,0 0,0 0,0 0,0 0,0 0,0 0,0 0,0 0,0 0,0 0,0 0,0 0,0 26,0-26,0 0,0 0,26 27,-26-27,0 26,27-26,-1 27,-26-27,27 0,-1 26,27 1,-53-27,53 26,0-26,-27 26,27-26,0 0,0 0,0 27,0-27,-26-27,25 27,1 0,0 0,0-26,0 0,0-1,0 1,0-1,26-26,-26 0,27 27,-28-27,28 0,-1 0,-26 0,26 0,-26 0,0 0,0-26,27 26,-27-26,-1 26,1-26,-26-1,26 27,-27-26,27-1,-26 1,-27 26,26-26,0 26,1-26,-1 26,1-27,-1 27,1-26,-1 0,1 26,-1-27,27 27,-26-26,-1 0,0 26,1-27,-1 27,1-26,-1 26,1 0,-1-26,-26 52,27-26,-27 1,26 25,-26-26,0 53,27-26,-27-1,0 27,0 0,0 0,0 0,0 0,0 0,0 0,0 0,0 0,-27 27,27-1,0-26,-26 27,-1-1,1 1,-1-1,-26 0,27 1,-1-1,-25 1,25 26,-26-27,27-26,-1 27,27-1,-26-26,26 0,0 0,-27 0,27 0,0 0,0 0,0-26,27 26,-27-27,26 27,-26-26,27-1,-1-26,1 53,-1-53,27 27,-27 0,1-1,26 1,-27-1,27 1,-26-1,-1 27,1-26,-27 26,26 0,-26 0,0 0,0 0,0 0,0 0,26 0,-26 26,0 1,0-1,27 27,-27 0,0-27,0 27,0 0,0 0,0 0,26 0,-26-27,0 1,0 26,0-27,0-26,0 27,0-27,0 0,0 26,0-26,0 0,0 0,0 0,0 0,0 0,0 0</inkml:trace>
  <inkml:trace contextRef="#ctx0" brushRef="#br0" timeOffset="83970.8027">22543 12435,'0'0,"0"0,-27 27,27-27,0 0,-26 0,26 0,-27 0,27 26,-26-26,26 0,-26 0,26 0,0 0,0 27,0-27,0 0,0-27,0 27,26-26,-26 26,26-27,1-25,26 25,-27 1,27-27,-26 0,26 26,0-26,-27 0,27 1,-27 25,1-26,-1 27,1-27,26 0,-27 0,1 27,-1-27,-26 26,26-26,1 27,-1-1,1-26,-27 27,26-27,1 27,-1-27,1 26,-27-26,0 27,26-1,1-26,-1 27,-26 0,27-27,-1 26,-26 1,26-1,-26 1,0-1,27 27,-27-26,0 26,26-27,-26 1,0 26,0-27,0 1,0 26,27-26,-27-1,0 27,0-26,0 26,0 0,0 0,0-27,0 27,0 0,-27 0,1 0,-1 27,1-27,0 26,-27-26,26 27,1-1,-27 0,0 1,26-27,1 26,-1-26,1 0,0 27,26-27,0 0,0 0,26-27,0 27,1-26,26 26,-27-27,27 1,-26 0,26-1,0 27,-1-53,1 53,-26-26,26-1,-27 1,1-1,-1 27,-26 0,0 0,27 27,-27-1,0 27,0-26,0-1,0 27,0 0,-27 0,27 0,0 0,0-27,0 27,0-26,0-1,0 0,0-26,0 0,0 27,0-27,0-27,0 27,27-26,-1 0</inkml:trace>
  <inkml:trace contextRef="#ctx0" brushRef="#br0" timeOffset="85670.9001">24739 12621,'0'0,"0"0,0 0,0 26,0-26,-27 0,27 0,0 0,0 0,0 0,0 27,0-27,0 0,0 0,0 0,0 0,0 0,-26 0,26 0,0 0,0 0,0 0,0 0,0-27,0 27,-26 0,26 0,0-26,-27-1,27 1,-26-1,26 1,-27-1,1 1,26-27,-27 0,27 0,-26 27,26-54,-27 54,27-27,0 0,-26 0,26 0,-27 0,27 0,-26 27,26-27,-27 0,27 0,-26 0,26 0,-26 27,26-27,0 0,-27 27,27-27,-26 0,26 0,-27 26,27-26,0 1,0 25,0-26,0 27,-26-1,26 1,0-1,0 27,-27-26,27-1,0 27,0-26,0 26,-26 0,26 0,0-27,0 27,0 0,0 0,0 0,-27-26,27 26,0 0,0 0,0 0,0 0,0 0,0 0,0 0,0 0,0 0,0 0,0 0,0 0,0 0,0 0,0 0,0 0,0 0,0 0,0 26,0-26,-26 27,26-27,-27 26,27 1,-26-1,0 27,-1 0,27-26,-26 26,-1-27,27 0,-26 1,26-1,0-26,0 0,0 27,0-27,0-27,0 27,0-53,26 27,-26 0,27-54,-27 27,26 0,1-26,-27 26,26 0,-26 0,26 27,-26-1,0 1,0-1,0 27,27 0,-27 0,0 0,26 27,-26-1,53 1,-26 26,-1-27,1 27,26 0,-53-27,52 1,-25-1,-27 1,26-1,1-26,-27 27,0-27,26 26,-26-26,27 0,-27 0,0 0,0 0,0 0,0 0,0 0,0 0,0 0,0 0,0 0</inkml:trace>
  <inkml:trace contextRef="#ctx0" brushRef="#br0" timeOffset="96684.53">10848 10319,'0'0,"0"0,0 0,0 0,0 26,0-26,0 0,0 27,0-27,0 0,-26 26,26-26,0 0,0 27,0-1,-27-26,27 27,0-1,0 0,-26 27,26-26,0-1,0 27,0 0,0 0,0 0,0 0,0 0,0 26,0-26,0 0,0 26,0-26,0 27,0-27,0 26,0 0,0-26,0 27,26-27,1 26,-27 0,26 1,1-1,-1 0,1 1,-27-1,0-26,26 53,1-53,-1 26,-26 1,26-28,1 28,-1-1,1-26,-1 27,-26-28,27 1,-1 27,-26-27,27 0,-1-1,-26 28,27-27,-27 0,26 0,1 0,-1 26,0-26,1 0,-1 0,1 0,-1-1,1 1,-1 0,1 0,26 0,-27 0,27-26,-27 25,27 1,0 0,-26-26,26 26,-27 0,27-1,0-25,-27 26,27-27,0 27,-26-26,26 26,-1-27,-25 27,26-27,-27 27,27-26,0 26,0 0,0-27,-27 27,27-27,0 27,0-26,0 26,0-27,0 1,0-1,26 1,-26-1,0 1,26-1,-26 0,27 1,-27-1,26 1,0-27,1 26,-1 1,-26-27,26 26,1-26,-1 27,27-27,-27 26,1-26,-1 27,1-1,-1-26,0 0,1 26,-1-26,0 0,27 27,-26-27,-1 26,0-26,27 0,0 0,-27 0,27 27,0-27,-27 0,27 0,0 0,0 0,-27 0,27-27,0 27,0 0,0 0,-1-26,1-1,0 27,0-26,-27 0,1-1,26 1,-1-1,-25 1,26-1,-27-26,27 27,0-27,-27 27,27-27,-27 0,27 0,0 0,-27 0,27 0,-27 0,27 0,-26 0,26 0,-27 0,0 1,27-1,-27 0,1 0,26 0,-53 0,26 26,0-52,-26 53,27-27,-27 0,26 0,-26 26,0-52,26 53,-26-27,26 0,-26 26,27-26,-27 0,0 27,26-27,-26 27,26-27,-26 26,0-26,0 27,0-1,-27-25,27 25,0 1,0-1,-26 1,-1-1,27 27,-27-26,1-1,-27 27,26-26,1 26,-27 0,0 0,0 0,0 0,0-27,0 27,0 0,0 0,0 0,0 0,-27-26,1 26,26 0,-27-27,1 27,-1 0,1 0,0-26,-27 26,26 0,-26 0,27 0,-1 0,1 0,-27 0,27 26,26-26,-27 0,27 27,27-27,-27 0,52 26,-25-26,26 0,0 0,26-26,-26 26,26-27,-26 27,0-26,0 0,-26-1,-1 27,-26 0,27-26,-27 26,0 0,0 0,-27 26,27 1,0-1,-26 0,-1 1,1 26,-1-27,1 27,-27-26,26 26,1 0,-1-1,1-25,0-1,-1 27,1-53,26 27,-27-27,27 0,0 0,0 0,27-27,-1 1,-26-27,53 26</inkml:trace>
  <inkml:trace contextRef="#ctx0" brushRef="#br0" timeOffset="99752.7055">21670 12885,'0'0,"0"0,0 0,0 0,0 0,0 0,0 0,-27 0,27 0,0 0,0 0,0 0,0 0,27-26,-27-1,26 27,1-26,-27-1,26 27,1-53,-1 53,0-26,-26 0,27 26,-27-27,0 27,0 0,0 0,0 0,0 0,0 0,0 27,0-1,0 0,0 1,0 26,0 0,0 0,0 0,0 0,0-1,0-25,-27-1,27 27,0-53,0 27,0-1,0 1,0-27,0 0,0 0,0 0,0-27,0 27,0-26,0 26</inkml:trace>
  <inkml:trace contextRef="#ctx0" brushRef="#br0" timeOffset="100096.7252">21696 13229,'0'27,"0"-27,0 26,0-26,0 0,0 0,0 27,0-27,27 0,-27 0,26 0,1 0,-1 0,0-27,1 27,-27 0,26-26,27 26,-26 0,-1 0,1-27,-1 27,1 0,-1 0,-26 0,27 0,-27 0,26 0,-26 0,26 0,-26 0,0 0,0 0,0 0,0 0,0 0</inkml:trace>
  <inkml:trace contextRef="#ctx0" brushRef="#br0" timeOffset="103638.9277">24898 10795,'0'0,"0"0,0 0,0 0,0 0,0 0,0 0,0 0,-27 0,27 0,0 0,0 0,0 0,0 26,0 1,0-27,0 0,0 26,0 1,0-1,0-26,27 27,-27-1,0 1,0-1,0 1,26 26,-26-27,27 0,-27 27,26-26,-26-1,0 1,26 26,-26-27,0 1,0-1,0 27,0-27,0 1,0-1,0 1,0-1,0 1,0-1,0 1,0-1,0 1,0-27,0 26,0 0,0 1,0-1,0 1,0-1,0 1,27-27,-27 53,0-53,0 26,0 1,0-27,0 26,0-26,0 26,0-26,0 27,0-27,0 0,-27-27,27 27</inkml:trace>
  <inkml:trace contextRef="#ctx0" brushRef="#br0" timeOffset="104474.9756">24845 12435,'0'0,"0"0,0 0,0 0,0 0,0 0,0 0,0 0,0 0,0 0,0 0,0 0,0-26,0 26,0 0,0 0,0-26,0 26,26-27,-26 27,0 0,0 0,0-26,0 26,0 0,0 0,0 0,0 0,0 0,0 0,0 0,0 0,0 0,27 0,-27 26,0-26,0 0,26 27,-26-1,27 0,-27 1,26-1,-26 1,26-27,-26 26,27 1,-27-27,0 26,0-26,0 0,0 27,0-27,0 0,0 0,0 0,0 0,0 0,0 0,0 26,0-26,0 0,0 0,0 0</inkml:trace>
  <inkml:trace contextRef="#ctx0" brushRef="#br0" timeOffset="104859.996">24871 12779,'0'0,"0"0,0 0,0 0,0 0,0 0,0 0,27 0,-27-26,26 26,1-27,-1 27,0 0,1 0,-1-26,-26 26,27 0,-1 0,-26 0,27 0,-27 0,26 0,-26 0,0 0,0 0,0-26,0 26,0 0,0 0,0 0,0 0,0 0</inkml:trace>
  <inkml:trace contextRef="#ctx0" brushRef="#br0" timeOffset="123663.0731">16431 18071,'0'0,"26"-53,-26 53,0-53,0 53,0 0,0-53,0 53,0 0,0 0,-26-53,26 53,0 0,0 0,0-26,0 26,0 0,0 0,0 0,0-79,0 79,0 0,0 0,0 0,0 0,0 0,0 0,0 0,53 0,-53 0,0 0,79 0,-79 0,80 0,-80 0,79-27,-79 27,106 0,-53-26,0 26,26-27,-26 27,26 0,-26-26,0 26,27-27,-1 27,0-26,1 26,-27 0,26 0,27-27,-27 27,1-26,-1 26,-26 0,26 0,27 0,-27-27,1 54,-1-27,1 0,-1 0,0 0,1 26,-1-26,0 0,1 0,-1 0,1 27,-1-27,27 0,-27 0,-26 26,26-26,27 27,-26-27,-1 0,0 26,1-26,26 0,-27 0,27 0,-27 0,27 0,-27 0,27 0,-26 27,25-27,-25 0,26 0,-1 0,1 0,-26 0,26 0,-1 0,1 0,0 0,-27 0,27 0,0-27,0 27,0 0,-27 0,27 0,0 0,0 0,-1 0,-25 0,26 0,-27 0,27 27,0-27,-27 0,27 0,0-27,-27 27,27 0,-53 0,26 0,1 0,-1 0,0 0,-26 0,0 0,-53 0,80 0,-80 0,79 27,-79-27,0 0,26 53,-26-53,27 52,-27-52,0 53,0-53,0 80,0-80,26 53,-26-53</inkml:trace>
  <inkml:trace contextRef="#ctx0" brushRef="#br0" timeOffset="126390.2291">22993 16272,'0'0,"0"0,0 0,0 0,0 26,-27 1,1 26,26 0,-27 0,27-1,-26 28,26-1,0 27,0-27,0 27,0 0,0 0,0 0,0-27,0 1,0-28,0 1,0-53,0 80,0-80,0 0,-27 26,27-26,0 0,0 0,0 0,0 0,0 0,-53-26,53-1,-26 1,26-27,-26 0,26 0,-27 27,1-27,-1 0,1 26,-1 1,27-1,-26 1,-1 26,27-27,0 27,-26 0,26 27,26-1,-26 1,27 26,-1-27,1 54,-1-27,1-1,-1 1,-26 0,0-53,27 53,-27-53,0 0,0 0,0 0,0 0,26-26,0-27,1 26,-1-52,1 53,-1-54,27 27,0 0,0 0,0 0,0 27,-27-27</inkml:trace>
  <inkml:trace contextRef="#ctx0" brushRef="#br0" timeOffset="149495.5503">14394 2858,'-27'0,"27"0,-26 26,26-26,-27 0,1 0,-1 26,-26-26,1 0,-28 0,1 0,-1 0,-25 0,-1 27,0-27,-53 0,27 0,-27 26,-26-26,0 27,-27-1,0 1,-26-1,0-26,0 53,-27-53,1 27,-1-1,-26 27,27-53,-27 53,-27-53,1 53,-1-27,1 1,-1-1,1 1,-1-1,27-26,-26 27,26-27,-1 26,-25-26,26 0,26 0,-26 0,0 0,27 0,-1 0,1 26,25-26,1 0,0 0,26 0,1 0,-1 27,27-27,0 0,26 26,0-26,0 27,27-1,0 1,53-1,-27 27,26-26,1 25,0 1,52 27,-26-27,0 26,0 27,0 0,27 0,-27 26,0-26,27 52,-1-25,1-1,-1 27,27-27,-26 0,26 1,0 25,0-25,0-1,26 0,-26 1,0-1,0-26,27 26,-27-26,26 0,-26-1,27 1,-1-26,-26 26,27-27,-1 0,1-26,-1 27,0-28,1 1,-1 0,1 0,-1 0,27-26,-26-1,26 1,-27-1,27 0,-27 1,27-1,27-26,-27 27,0-27,26 0,-26 26,26-26,1 27,25-27,-25 0,-1 26,1-26,25 0,1 0,0 0,0 27,0-27,0 0,26 0,-26 0,26 0,27 0,-27-27,0 27,27 0,0-26,-27 26,0-27,27 27,-27 0,1-26,-1 26,0 0,1 0,-1 0,0 0,0 0,-26-27,27 27,-1 0,0-26,0 26,1 0,-27-27,26 27,-26 0,26 0,0 0,1 0,-28 0,28 0,-1 0,-26 0,53 0,-27 0,0 0,0 0,1 0,25 0,-25 0,-1-26,27 26,-27 0,27 0,0 0,-27 0,27 0,-1 0,-25 0,25 0,1 0,-27 0,27 0,0 0,0-26,-1 26,1 0,26-27,1 27,-1-26,0 26,27 0,-1 0,28 0,-1 0,-27-27,27 27,1 0,-1 0,-27 0,27 0,1 0,-1 27,-27-27,54 0,-53 0,52 0,-26 0,0 0,1 0,25 0,1 0,-1 26,-26-26,27 0,26 0,-26 0,26 0,-27 0,1 0,26 0,0 0,-26 0,-1-26,27 26,-53 0,27 0,-53 0,26 0,-27 0,-25 0,-1-27,-26 27,-1-26,-25-1,25 1,-25 26,-28-53,1 26,-26-52,-1 26,0-26,-26-1,0 1,-26-53,-27-1,26 28,-26-54,-26 0,26 0,0 1,0-28,-27 1,27 0,0 0,0-27,0 27,27 0,-27-27,0 27,26 0,-26 26,27 0,-1 27,-26-1,27 54,-27 0,0 26,0 0,0 26,0 54,-53-27,26 79,-26 1,0 25,-53 54,1 26,-1 27,-26 53,-1-27,1 26,-27 1,0 0,1-1,-1-52,0 26,0-53,27-26,-27-27,54-52,-1-28,26-25,1-54,53-25,-1-54,54-53,-1-53,27-26,26-26,27-54,26 1,1-27,-1 53,27-27,-27 54,-26 52,0 0,-27 53,-26 54,-27 25,-26 27,-26 53,-27 27,-26 52,-54 27,1 26,-80 80,-26 26,-26 53,-54 27,1-1,-1 27,-26-26,53-1,-26-26,52-53,27-53,53-26,53-53,26-80,53-52,26-27,54-106,52-52,53-54,1-52,52-80,27 0,-1-53,27 27,1-1,-28 54,1 26,-27 53,-53 79,-26 27,-26 79,-54 53,-52 80,-27 26,-80 105,-25 1,-54 79,-79 53,-27 53,-52 80,-27-27,-26 26,-27 0,27 1,-27-54,53-26,27-53,26-106,53 0,79-79,27-53,79-79,79-80,27-53,106-53,0-79,79-53,27-52,26-28,53 1,-26 0,-1 26,1 26,-53 54,-27 52,-27 80,-25 26,-80 80,-53 52,-27 54,-79 52,-79 80,-53 26,-79 53,-54 80,-52 79,-27 0,-53-1,27 1,-27 0,54-53,-1-26,79-54,27-79,106-52,27-54,105-52,26-107,107-52,52-80,27-52,79-54,53-79,1-53,52 27,26-27,-26 1,-26 52,-1 53,-52 53,-27 53,-53 52,-52 81,-54 52,-52 53,-80 79,-53 53,-79 53,-53 107,-79 25,-27 53,-53 54,-26-1,-1 27,28-27,-1-52,79-54,1-26,105-79,27-53,80-80,52-53,79-52,27-80,80-53,52-79,27-53,52-79,28-1,52-52,-27 26,1 27,-27-1,0 54,-53 79,-53 53,-26 52,-79 54,-54 79,-79 26,-52 80,-80 79,-80 53,-52 80,-80 26,-26 53,-54 53,1-27,0 0,26 1,1-54,78-52,54-80,79-27,53-78,79-80,80-106,79-53,79-79,80-80,26-53,53-52,80-53,-1-1,27 1,-26 53,-54 26,-26 53,-52 53,-54 105,-79 54,-106 105,-79 107,-107 78,-78 133,-80 27,-53 52,-79 80,26-27,-52 27,52-54,53-52,27-79,105-54,80-78,80-107,78-79,80-79,80-133,52-79,79-53,54-79,26-54,27-25,-27-1,0 53,-27 27,-52 52,-53 107,-53 52,-106 106,-80 80,-79 105,-79 106,-79 54,-54 78,-52 53,-27 27,0 0,27 0,26-53,53-53,53-53,80-105,52-54,79-79,80-106,27-53,79-79,52-79,28-54,25-52,54 0,-27-1,0 54,-26 52,-27 54,-53 52,-26 80,-79 79,-54 79,-52 107,-53 52,-54 106,-52 0,-26 53,-27 26,0 27,-1-26,28-54,52-26,53-106,27-26,53-53,52-53,80-106,53-26,0-80,106-53,-1-26,27-53,27-27,0 27,-1 0,-26 53,-53 27,-26 52,-26 53,-54 80,-26 78,-27 54,-52 80,-27 78,0 1,-26-1,-27 1,0-1</inkml:trace>
</inkml:ink>
</file>

<file path=ppt/ink/ink6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6:08.185"/>
    </inkml:context>
    <inkml:brush xml:id="br0">
      <inkml:brushProperty name="width" value="0.05292" units="cm"/>
      <inkml:brushProperty name="height" value="0.05292" units="cm"/>
      <inkml:brushProperty name="color" value="#C0504D"/>
      <inkml:brushProperty name="fitToCurve" value="1"/>
    </inkml:brush>
    <inkml:brush xml:id="br1">
      <inkml:brushProperty name="width" value="0.05292" units="cm"/>
      <inkml:brushProperty name="height" value="0.05292" units="cm"/>
      <inkml:brushProperty name="color" value="#789440"/>
      <inkml:brushProperty name="fitToCurve" value="1"/>
    </inkml:brush>
  </inkml:definitions>
  <inkml:trace contextRef="#ctx0" brushRef="#br0">8383 119 87,'62'-16'41,"11"11"1,1-1-2,9 5-33,-4 0-4,-3-1-1,-9-2-4,-10-8-8,0-1-29,-13-4-3,-6-2 2,-8-4-2</inkml:trace>
  <inkml:trace contextRef="#ctx0" brushRef="#br1" timeOffset="99819">3933 1970 3,'10'-5'31,"0"1"1,-10 4-1,9-10-9,-9 10-4,0 0-2,2 9-2,-13 0-4,2 9-3,-4 1-3,1 7-1,-1 1-1,4 4 0,3 2 0,4-3-1,4 0 1,8-4 0,4-2 0,7-6-1,2-8 1,4-4 0,0-11 0,3-3 0,-3-11 0,0-4 0,-4-7-1,-3-4 1,-7-3-2,-4-3 1,-5 4-1,-10 1 1,-5 6-2,-7 7 1,-5 4-1,-6 7-4,3 16-12,-5 0-24,1 7 2,1 5-1,4 4 0</inkml:trace>
  <inkml:trace contextRef="#ctx0" brushRef="#br1" timeOffset="251893">5279 1832 58,'-27'-13'37,"-10"-5"-2,-6-9 0,-14-8-27,-8-5-8,-10-5 2,-13-2 0,-16-6 1,-14 2 1,-22-7 0,-15 8 0,-17-2-1,-18 8 0,-13 7-1,-15 7-1,-15 11-1,-8 5 0,-7 11 1,-3 9-1,-2 11 1,3 12-1,2 11 1,8 16-1,12 9 1,13 16 0,15 12-1,17 10 1,19 10 0,18 7 0,22 7-1,19 1 1,18 1 0,19 0 0,17-6 0,17 2 0,16-6-1,18-8 1,17-7-1,17-3 0,19-9 1,18-5 0,22-9 0,15-4 0,17-10 0,18-6 0,16-7 1,16-8-1,14-5-1,10-3 1,8-2-1,5-3 1,-1 5-1,-8 4 1,-8 5 0,-14 5 0,-17 6 0,-23 6 0,-22 5 0,-21 4 0,-24 5 0,-17 0-1,-21 7 1,-14 1-1,-17 8 0,-10-3 1,-7 6-1,-7 0 1,-5 1-2,-1 1 1,2-3 0,2-1 0,8-5 0,9-2 0,9-5 0,12-4 0,18-5 0,17-8 1,17-6-2,18-8 2,23-11-1,15-8 0,17-8 0,16-5 1,16-6-2,15-3 2,12-2-1,9 1-1,6 2 1,8 2 0,-1 3 0,0 2-1,-1 2 1,-4 1 0,-2 2 0,-3-1 0,-2-1 0,-2 0 0,2 2 0,3-1 0,3 4 0,4-1-1,2 2 1,3 2 0,2 0 0,3-1 0,4-4 0,2-1-1,2-8 1,3-6-1,6-6 1,7-8-1,7-6 1,3-6-1,1-6 1,-4-5-1,-1-3 0,-6-4 1,-11-5-1,-18-2 1,-17-5 0,-19-1-1,-18-5 0,-17-4 1,-22-3-1,-18-3 0,-22-5 1,-18-4 0,-14-8 1,-22-3-2,-19-9 1,-17-4 0,-17-8 0,-21-7 1,-15-2 0,-20-5-2,-28-4-1,-7-5 2,-26-1-1,-17 2 2,-20-2-2,-18 1 0,-16 2 0,-15 4 0,-12 4 1,-19 6 0,-5 7 0,-14 0 0,-10 6 0,-7 5 1,-11 1-1,-6 4 1,-9-4-1,-2 2 0,-5-6 1,-3 0-1,-4-3 1,-5-2-1,-3-2 0,-4-3-1,-3 3 1,-7 1 1,1 1-1,2 4 1,9 5 1,11 8-1,23 8 0,26 9 1,30 9-3,32 12-1,40 22-32,24 20-7,31 23-1,21 11-3</inkml:trace>
</inkml:ink>
</file>

<file path=ppt/ink/ink6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5:54.49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2008 345 43,'13'-7'33,"-13"7"2,10-6-2,-10 6-16,0 0-5,-5-16-4,5 16-1,-13-9 0,4 4-2,-6-5 0,2 1-2,-5-4 0,0 2 0,-3-4-2,-1 0 1,-4 1-1,-2-2 0,-2 1-1,-1 1 1,-2 1 0,0 2-1,-1 0 1,1 3-1,1-1 0,1 2 1,-1-1 0,1 1 0,0 0-1,0-2 1,-3-1 1,-1 1-1,-1 1 0,-4 0-1,2 0 1,-5 3-1,-2-2 1,1 3 0,-3 1-1,1 2 0,-4 2 1,1 2-1,-1 2 0,3 1 1,-2 6-1,-1 1 0,3 3 0,-2 2 1,4 1-1,-2 4 0,2 2 1,2 4-1,-1 2 0,3 1 1,0 3-1,1 3 0,0 6 0,0 0 1,1 2-1,1 2 0,2 4 0,1 0 1,5 3-1,4 2 0,8-1 0,6 1 0,7 2 0,8-3 0,8 0-1,6 0 1,6-3-1,6-2 1,6-2-1,4-1 1,1-2 0,3-2 0,-1-4 1,4 3-1,-2-3 0,-2-1 0,0-2 1,-2-2-1,1-2 0,2-1 0,-1-3 0,2-2 0,4-5 0,3-3 0,2-1 0,7-6 0,4-2 0,2-3-1,6-1 1,0-3 0,3-1 0,2 1 0,-1-3 1,-1 0-1,0-3 1,-1 2 0,-5-5 0,-1-3 0,-4-2 0,-2-2-1,-5-2 1,-1-2 0,-6 0-1,-1-4 1,-4-4 0,-2-3-1,-4-7 1,-3-6-1,-1-11 1,0-8 0,-3-6-1,-3-7 1,-1-3 0,-5-5-1,-3 0 2,-9 0-2,-9 3 0,-14 3 0,-13 5 0,-11 6 0,-16 5 0,-11 7 0,-10 7 0,-6 7 0,0 7 0,-1 3 0,8 7-2,5-3-5,19 4-29,8-2-8,19-2 2,19-4-2</inkml:trace>
  <inkml:trace contextRef="#ctx0" brushRef="#br0" timeOffset="1431">5340 236 59,'-14'5'37,"-2"-2"-2,-2-3 1,-6-8-24,5 6-6,-7-7 0,1 4-2,-7-5 1,1 2 0,-7-2-1,0 1 0,-8 0 0,-1 1-1,-7 0-1,-2 3 0,-1 1 0,-2 3 0,0-1-1,1 3 0,1 2 1,1 2-1,4 1 0,0 4 0,0 1 0,0 4 0,-3 3 0,1 4-1,-1 1 1,3 3 0,-1 3-1,2 2 1,2 4 0,4 1-1,2 1 0,2 2 1,2 1-1,3 2 0,0 0 0,2 4 0,3-3 0,1 3 0,3 0 0,3 3 0,5-2 0,3-2 1,6 0-2,5 1 1,6-1 0,7-1 1,6-4-1,7 2 0,4-2 0,8 0 0,3 1 0,3-4 0,5 2 1,-2-3-1,3 1 0,-1-2 0,2-2 0,-3-1 0,2-4 1,0 2-1,-1-2 0,3 0 0,-1-2 0,1 0 0,0-2-1,3-3 1,-2-1-1,2-3 1,2-5-1,0-4 1,6-5 0,1-4 0,2-5 0,3-2 1,1-3-1,2-3 0,2 1 0,-2-2 1,-2 2-1,1-3 1,-5 2-1,0 0 0,-2-2 1,-7-2-1,-1-2 1,0-4-1,-5-5 0,1-4 0,-2-5 1,-2-9-1,-2-7 0,-4-5 0,-2-6 0,-6-3 1,-7-4 0,-8-6 0,-11-1 0,-8-2-1,-14 1 2,-9-6-2,-14 3 0,-7-1 0,-10 5 0,-8 5 0,-5 6 0,0 10-2,5 9 2,2 9-2,7 10 0,7 5-3,17 12-6,2-1-25,32 14-7,-3-10 0,28 12-1</inkml:trace>
  <inkml:trace contextRef="#ctx0" brushRef="#br0" timeOffset="2602">7911 287 61,'13'-6'36,"0"-1"-1,-1 3-11,-11-10-13,-1 14-2,-1-17-3,1 17-1,-23-19-1,6 11 0,-9-2-1,-3 3 0,-9 0-1,-4 4 0,-6-1 0,-5 3-1,-7 3 1,-2 2-1,-7 1 0,-2 2 1,-3 2-1,-2 1 0,-1 2 1,2 2-1,1-1 0,1 5 1,5-2-1,2 5 0,1 1 0,6 3 1,2 6-1,3 2 0,6 7 0,1 3 0,5 5 0,6 7 0,5 3 0,5 5 0,6-1-1,7 2 1,7-1-1,9-1 0,7 0 0,5-5-1,6 0 1,5-3-1,5-2 1,5 1 0,2-1 0,2-2 0,0-1 0,4-1 1,2-2-1,0-4 0,2-1 0,0-2 0,4-2 1,0-5-2,2-3 2,2-2-1,2-5 0,6-1 0,4-6 1,5-5-2,2-1 1,6-5 1,0-3-1,5-4 0,1-3 1,1-5-1,0-3 0,-5-3 1,0-3-2,-3-2 2,-3-3-1,-4-2 1,-4 0-1,-5-4 0,-5-1 1,-4-4-1,-4-3 0,-2-3 0,-7-10 1,-3-2-1,-6-5 0,-6-4 1,-6-4 0,-4-2 0,-4-4 0,-9 0 1,-6 0-1,-5 0 0,-11-3 0,-4 1-2,-11 0 1,-9 0 0,-10 2-1,-10 2 1,-8 1-1,-9 6 0,-3 3 0,-6 6 1,4 8 0,4 4-1,6 9-1,12 7 0,13 11-2,8 3-3,21 18-8,1 4-27,20 5-1,10 5 0,13 8 0</inkml:trace>
  <inkml:trace contextRef="#ctx0" brushRef="#br0" timeOffset="3768">11031 247 47,'0'0'35,"0"0"2,0 0-2,16 2-18,-29-3-11,-7 3-2,-3-2-1,-6 3 0,-7-4 0,0 4 1,-7-3-1,-4 4 2,-9-1-2,-3 4 0,-1-1 0,-6 2-3,0 3 1,-1 4-1,-7 0 0,6 6 0,-4 1 1,2 3-1,-5 4 1,9 5 1,0 1 0,1 3 0,5 0-1,2 5 0,14-1 0,4 5 0,8-2-1,6 1 0,6 1 0,6 2 1,6-2-1,8 0 0,3 1 1,7 0-1,8-4 1,2 2-1,3 0 1,7-3-1,3 2 1,8-5 0,0 0-1,6-2 0,-1 0 0,4-3 0,1-3 0,0-2 0,3-3-1,-6-1 1,5-2 1,-9-4-1,1-1 1,0-1 0,-1-5 0,2-1 0,0-2-1,0-1 1,0-3-2,-1 0 1,7-3-1,-6 0 1,4 1-1,-3-1 1,0 0-1,-2-1 2,-45-2 0,84 5 0,-84-5 0,78 3 0,-78-3 0,64 0 0,-64 0 0,65-4-2,-65 4 0,69-10 0,-69 10 1,69-20-1,-69 20 0,85-26 0,-85 26 0,80-35 1,-37 13-1,-43 22 1,78-45-1,-78 45 1,73-47 1,-73 47-1,64-51 1,-64 51 0,57-51 0,-57 51-1,57-55 2,-57 55-1,48-66-1,-29 24 0,-6-6 0,-1-6 0,-4-3 1,-5-2 0,3-2-1,0 1 2,-7 2-2,3 3 1,-3 5 0,-6 3 0,-2 3 0,-7 3 1,-5-2-2,-9 0 0,-3 1 0,-3-1 1,36 43-1,-77-81 0,31 43 0,3-1-1,-4 4 1,1 3 0,3 4 0,-8 1-1,3 4 1,-4 4 0,4 5-1,-4 5 2,2 5 0,2 2 0,0 3-2,4 5 0,-4 3-1,7 1 1,2 4-2,4-1-2,4 7-5,-2-5-24,5 6-9,2-3 1,7 0-2</inkml:trace>
</inkml:ink>
</file>

<file path=ppt/ink/ink6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9:24.18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229 837 95,'16'-31'40,"3"-11"1,0-17-6,0-8-29,-1-11-2,4-2-1,-6-5 0,-2 4 0,-4 3 0,-3 9 0,-4 9 0,0 12-1,-2 12-1,-1 13 0,0 23 0,5 10-1,1 22 0,1 12 1,5 10-1,2 8-1,3 4 1,3 3 1,0-6-1,3-10 0,-2-10 0,-2-10 0,-1-8-1,-4-8 2,-4-5-1,-10-12 0,0 0 1,0 0-1,-22-7 1,-7-7-1,-13-6 1,-11 0-1,-8-2 1,-9 1-1,0 5 1,1 5-1,7 5 0,11 3 0,12 8-1,15 1 2,14 0-2,10-6 1,36 2 0,7-11 0,15-8 0,10-3 1,10-8-1,6-6 0,-1-2 0,-5-1-1,-12 6 1,-10 7 0,-15 4 0,-13 8 0,-15 13 0,-17 10 1,-13 12 0,-12 8 0,-10 10 0,-7 5 1,-4 8-2,-5 3 0,1-4 0,7-1 0,6-4 0,7-5 0,9-8 0,7-4 0,8-3-2,2-10-10,7 2-32,-1-11 0,2-9-1,-7-11-1</inkml:trace>
</inkml:ink>
</file>

<file path=ppt/ink/ink6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26:13.357"/>
    </inkml:context>
    <inkml:brush xml:id="br0">
      <inkml:brushProperty name="width" value="0.05292" units="cm"/>
      <inkml:brushProperty name="height" value="0.05292" units="cm"/>
      <inkml:brushProperty name="color" value="#FF0000"/>
    </inkml:brush>
  </inkml:definitions>
  <inkml:trace contextRef="#ctx0" brushRef="#br0">12938 7858,'-26'-26,"0"26,-1-27,1 1,-27 26,26 0,-26-27,0 27,1 27,-1-27,-27 0,27 26,0 27,0-26,1 52,-1-26,0 26,26 27,-26 0,27 0,26 0,0-1,0 1,26 27,27-28,-26-25,26-1,26 1,-26-28,26 1,1-26,-1-1,0-26,1 0,-1-26,1-1,-1-26,0 1,1-28,-1 1,-26-1,0-25,-27 25,1-26,-1 27,-26-27,0 27,0-1,-26 1,-27 0,26 26,-25 0,-1 26,-27 1,1-1,26 1,-26 26,26-26,-27-1,27 27,0-26</inkml:trace>
  <inkml:trace contextRef="#ctx0" brushRef="#br0" timeOffset="899.0514">11351 8176,'0'0,"26"0,-26 0,0 26,0-26,0 27,27-27,-1 26,1 0,-1 27,1-26,26 26,0-27,-1 54,1-54,0 27,-26-27,-1 1,1-1,-1-26,-26 27,0-27,0 0,0 0,-26 0,26 0,-27 0,1 26,-1 1,1-27,-1 26,1 1,-1 26,1-27,0 0,-1 27,1-26,26-1,0-26,-27 27,27-27,0 0,0 0,0 0,0-27,0 1,0-1,0 1,0-27,0 0,-26 0,26 0,0-26,0 26,0-26,-27 26,27 0,0-27,-26 54,26-27,0 27,0-1,0 27,0-26,0 26,-27 0,27 0,0 0,0 0,0 0,0 0,0-27,0 27,0 0,0 0,0 0,0 0,0 0,0 0</inkml:trace>
  <inkml:trace contextRef="#ctx0" brushRef="#br0" timeOffset="9539.5457">13335 7885,'0'0,"0"0,0 0,0 0,0-27,0 27,0 0,0-26,0-1,0 27,0-26,0 26,-26 0,26-27,0 27,0-26,0 26,-27-27,27 27,-26 0,26 0,-26-26,-1 26,27-27,-26 27,-1-26,1 26,26 0,-27-26,1 26,-1 0,1-27,-1 27,1-26,-27 26,27-27,-1 27,1 0,-27 0,26 0,-26-26,27 26,-27 0,27 0,-27-27,26 27,1 0,-1 0,1 0,-1 0,1 0,26 27,-27-27,27 0,-26 26,-1-26,27 0,-26 27,0-27,-1 26,1-26,26 0,-27 27,1-27,-1 0,27 26,-26-26,26 26,-27-26,27 27,-26-1,-1 1,27-1,-26 1,0 26,26-27,-27 1,1 26,-1-27,27 27,0-27,-26 1,26 26,0-27,-27 1,27-1,0 1,0 25,0-25,0-1,0 27,0-26,0 26,0-27,0 1,0 26,0-27,0 0,0 27,0-26,0-1,0 27,0-26,0 26,0-27,27 0,-27 27,0-26,26 26,-26-27,0 27,0-26,27-1,-27 27,26-27,-26 1,27-1,-27 1,26-1,0 27,-26-53,27 53,-1-26,1-1,-1 0,1 1,-1-1,1-26,-1 27,1-27,-1 26,0 1,1-27,-1 0,1 0,-1 26,1-26,-1 0,27 0,-26 0,26 0,-1 0,-25-26,26 26,-27 0,27 0,-26-27,26 27,-27-26,0 26,1-27,-1 27,27 0,-26-26,-1-1,27 1,-26 0,-1 26,1-27,25-26,-25 53,-1-26,27-1,-26-26,-1 53,27-26,-26-27,-1 53,0-53,27 27,-26-1,-1 1,1-27,-1 26,-26-26,27 27,-1-27,-26 27,27-27,-1 0,-26 0,27 0,-1 0,-26-26,26 52,-26-26,0 27,0-27,0 26,0-26,0 27,0 0,-26-27,26 26,-26-26,-1 27,1-1,26-26,-27 27,1 0,-1-1,1 1,-27-1,26 1,-26-1,27 1,0 26,-1-27,1 1,-1 26,1-27,-1 27,27 0,0 0,-26-26,-1 26,27 0,0-27,27 1,-27 0</inkml:trace>
  <inkml:trace contextRef="#ctx0" brushRef="#br0" timeOffset="13705.784">11483 7541,'27'-27,"-27"27,0 0,0 0,0 0,0 0,0 0,0 0,0 0,0 0,0 0,0 0,0 0,-27 0,27 0,-26 0,-1 0,1 0,-27-26,-26 26,-1 0,-26 0,1 0,25 0,-52 0,26 0,-26 0,26 0,0 0,27 0,-27 0,27 0,52 0,-26 0,0 0,53 0,-26 0,26 0,0 0,0 0,0 0,0 0,0 0,0 0,0 0,0 0,0 0,0 0,0 0,-27 0,27 0,0 0,0 0,-26 0,26 0,-27-27,27 1,0 26,0-27,0 27,0-26,0-1,27 1,-27 0,26-1,-26 27,0-26,0 26,27 0,-27 0,0 0,0 0,0 0,0 0,-27 0,1 0,-27 26,0-26,0 27,0-1,-26-26,26 26,-26 1,26-1,0-26,26 27,1-27,-1 26,27-26,0 27,53-27,-26 26,26-26,0 27,-1-1,1 1,27-27,-27 26,0 0,-1 1,1-1,-26 1,-1-27,1 26,-27 1,26-27,-26 0,27-27,-1 1</inkml:trace>
  <inkml:trace contextRef="#ctx0" brushRef="#br0" timeOffset="14075.8049">10795 6720,'0'-26,"0"26,-26 0,26 26,-53 1,27-1,-1 1,1-1,26 27,0-26,0-1,26 1,27-1,26-26,1 0,-27 0,26 0,0-26,-26-1,0 1,-26-1,-27 1,-27-1,1 1,-27-1,-27 1,1 26,0-27,-1 27,1 0,26 0,0 27</inkml:trace>
  <inkml:trace contextRef="#ctx0" brushRef="#br0" timeOffset="14795.8463">8070 7779,'0'-53,"0"26,-26-26,-1 27,-26 0,0 26,0 0,1 0,-28 26,27 27,0 0,0 26,-26 27,26 26,0 1,27 25,-1-25,27 25,0 1,27 0,26-27,26-26,27 0,-27-53,27 0,26-27,1-26,-1 0,0-26,1-54,-1 1,-26-27,0 0,-27-52,0 25,-52-25,-1-1,-26 0,0 27,-53-27,0 53,-26 0,0 53,-1-26,-26 53,27-1,-27 27,0 0,27 27,0-27,52 0,1 26,-1-26</inkml:trace>
  <inkml:trace contextRef="#ctx0" brushRef="#br0" timeOffset="16077.9196">7382 10319,'0'0,"0"-27,27 1,-27-1,26-26,1 1,-1-1,1 0,-27 0,26 0,0 0,-26 27,0-1,0 27,0 0,27 27,-27-1,0 27,26 0,1 0,-1 26,1-26,26 0,-27-27,1 1,-1-1,-26-26,0 0,-26-26,-1-27,-26 26,0 1,0-27,0 27,-26-27,26 26,0 1,27-1,-1 27,27 0,0 0,27 0,-1 0,27 0,0 0,26 0,-26 0,0-26,27-1,-27 27,-27-26,0 26,1 0,-54 26,27 1,-26-1,-27 1,0 26,27 0,-27 0,0-27,26 27,1-27,0 1,-1-1,27-26,0 0,0 0,0 0,27-26,-27-1</inkml:trace>
  <inkml:trace contextRef="#ctx0" brushRef="#br0" timeOffset="24460.3991">14394 7594,'-27'0,"1"26,26-26,-27 0,27 0,0 0,0 26,27-26,-1 0,27 0,0 0,26 0,1 0,26 0,26 0,0 0,1 0,25 0,-25-26,25 26,1 0,-53 0,0 0,0 26,-27-26,-26 0,0 0,-27 0,-26-26,0 26,27 0,-27-26,0 26,-27 0,27-27,-26 1,-1-1,1 1,-27-1,26 1,-25-1,-1 1,26 26,-26 0,0 0,27 0,26 0,0 0,26 26,27-26,0 27,0-27,26 26,-26-26,0 27,0-1,-26-26,-27 27,-27 26,1-27,-27 27,-27 0,1 0,0-27,-1 1,27-1,1 1,25-27</inkml:trace>
  <inkml:trace contextRef="#ctx0" brushRef="#br0" timeOffset="24830.4202">15108 6826,'-26'0,"-27"0,53 27,-27-54,27 1,27 26,-1-27,1 1,-1-27,1 53,-1-26,0-1,1 1,-1 26,-26 0,27 26,-27 1,26-1,-26 27,0 0,27-27,-27 27,0-26,26 26,-52-27,26-26,0 26,-27-26</inkml:trace>
  <inkml:trace contextRef="#ctx0" brushRef="#br0" timeOffset="24973.4284">15135 7038,'0'0,"0"0,0 0,52 0,-25 0,-1 0,1 0,-1-27,27 27,-26 0,-1-26,27 26</inkml:trace>
  <inkml:trace contextRef="#ctx0" brushRef="#br0" timeOffset="25743.4725">16907 8017,'-26'-53,"26"27,-27-1,27 1,-26-1,-1 27,-26-26,1 26,25 0,-26 0,0 26,-26 1,26 26,0 26,0 27,27 0,-1-1,1 28,26-1,0 27,53-27,0 0,0-26,52 26,1-52,26 26,1-53,-1-1,27-25,-27-27,0 0,1-53,-1 0,-26-26,-27-1,27-52,-53 0,0-1,-53 1,26 0,-26 0,-26-1,-1 1,-26 53,-26-27,-27 53,27 0,-27 0,0 27,-26-1,26 1,0 26,27 0,0 0,26 0,26 0,1-27</inkml:trace>
  <inkml:trace contextRef="#ctx0" brushRef="#br0" timeOffset="33755.9308">17992 7567,'0'0,"0"0,-26 0,26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 0,0 0,1 0,26 0,-27 0,27 0,27 0,-1 0,0 0,1 0,-1 0,0 0,1 0,-27 0,26 0,-26 0,0 0,-27 0,1 0,-1 0,1 0,-27 0,0 0,26 0,-26 0,0 0,0 0,0 0,0 0,27 0,-27 0,0 0,0 0,0 0,0-26,-27 26,27-27,-26 1,-1-1,1 1,-1 26,1-27,0 1,-1-1,-26 27,53-26,-26 26,26 0,0 0,26 0,1 0,26 0,-1 26,-25-26,52 0,1 0,-1 0,-26 27,0-27,0 0,-27 26,1-26,-27 27,0-1,-27 1,1-1,-27 1,26-1,-26 1,1-27,-1 26,26 0,-26-26,27 27,-1-27,1 0,26 26,-27-52,27 26,-26 0,26-27,0 1</inkml:trace>
  <inkml:trace contextRef="#ctx0" brushRef="#br0" timeOffset="34198.9561">18627 6562,'-26'0,"-1"0,27 0,-26 0,26 0,-27 0,27 0,27 0,-27-27,26 27,1-26,25-1,-25 1,26-1,0-26,-27 27,1 0,-1-1,1 27,-1-26,-26 26,27 0,-27 26,0 27,0-27,-27 27,27-26,0 52,0-26,0 0,-26 0,52-27,-26 27,0-26,0-1,0-26</inkml:trace>
  <inkml:trace contextRef="#ctx0" brushRef="#br0" timeOffset="34384.9667">18653 6879,'-26'0,"26"0,0 27,26-27,1 0,26-27,-27 27,27 0,0 0,0-26,0 26,-27-27,27 1,0 26,0 0</inkml:trace>
  <inkml:trace contextRef="#ctx0" brushRef="#br0" timeOffset="35068.0058">20400 7911,'-27'-26,"1"-27,-1 0,-52 53,26 0,0 0,-26 26,26 27,0 27,-26 25,26 1,26 53,-26 0,53-1,0 28,27-28,26 1,0-27,26 1,27-54,0-26,26 0,0-53,0-53,27 0,-26-26,-28-27,1-53,0 0,-53 1,0-28,-27 28,-26-1,-53 0,0 27,-26 26,0 27,-27 26,0 26,-26 1,-1 26,28 0,-1 26,26 1,1-1,0 27,52-26,1 26</inkml:trace>
  <inkml:trace contextRef="#ctx0" brushRef="#br0" timeOffset="36035.0608">19871 11906,'0'27,"0"-27,0 0,0 0,0 0,0 0,0-27,0-26,26 27,0-27,1-26,26 26,-27-27,1 27,-1 0,27 1,-26 25,-1 1,1-1,-1 54,-26 26,0-1,0 28,0 26,-26 0,-1 26,-26 0,0-26,0 26,0-26,-26 0,26-27,0 1,0-54,27 27,-1-27,27-26,-26-26,52 26,1-26,-1-1,27 1,0 26,0-27,0 27,0 0,0 0,0 27,0-27,-27 0,27 0,-27 0</inkml:trace>
  <inkml:trace contextRef="#ctx0" brushRef="#br0" timeOffset="36940.1129">20453 12515,'0'-53,"0"26,0-52,26 26,-26 0,0 0,0 0,0 27,27-1,-27 27,0 0,0 27,0-1,0 1,26-1,-26 27,0-26,26-1,-26-26,27 0,-1 0,-26 0,27-26,-1-1,-26 1,27-1,-27 27,0 0,26 0,-26 0,0 27,0 26,27-27,-27 1,26-1,1-26,-1 0,1 0,25 0,-25-26,-1-1,1 27,-27-26,26 26,-26 0,0 0,0 26,0-26,0 0,0 27,0-1,0-26,0 0,27-26,-27-1,0 27,0-53,-27 27,27-27,-26 26,26 1,0-1,-27 27,27 0,27 0,-27 27,26-1,1 1,-1-1,1 1,-1-1,1 1,-1-27,0-27,1 27,-27-26,26-1,1 27,-27-26,26-1,1 27,-27 0,26-26,1 26,-1 0,27-27,-53 1,53 0,-27-1,-26 1,27-27,-27 26,0 1,-27-1,27 27,-26 0,26 27,-26 26,-1-27,27 27,0 0,0 0,0 0,27-27,-27 1,52-27,-25-27</inkml:trace>
  <inkml:trace contextRef="#ctx0" brushRef="#br0" timeOffset="37558.1482">21908 11615,'26'-53,"1"0,-1 0,1 27,-27 0,26-27,-26 26,0 1,27 26,-27 0,0 0,-27 26,27 27,0 0,0 26,0 27,-26 0,26 0,0 26,-27-52,54 25,-54-52,27 27,0-54,0 1,0-27,-26-27,26 27,-27-26,27-1,0 1,0 26,0-27,27 27,-1 0,1-26,-1 26,1-27,-1 27,27-26,-27 26,1-27,26 1,0 26,-27-26,1 26,-1-27,-26 27,0 0,27 27,-54-27,27 26,0 0,0 1,0-1,0 1,27-1,-1 1,0 26,27-27,-26 1,-1-1,-26 1,-26-1,-1-26,1 26,-27-26,0 0,53 0,-26-26,-1 26,27-26</inkml:trace>
  <inkml:trace contextRef="#ctx0" brushRef="#br0" timeOffset="38605.208">16669 10769,'0'0,"0"0,0 0,27-27,-27 27,26-26,0-1,27 27,-26-26,-1-27,1 26,-27 27,26-26,1 26,-27 0,0 0,0 0,0 26,0 1,0-1,26 27,-26-26,0 52,0-26,0 0,0 0,0 0</inkml:trace>
  <inkml:trace contextRef="#ctx0" brushRef="#br0" timeOffset="38760.2169">16801 11165,'53'0,"0"0,0 0,0 0,0-26,0 26,0-26,-27 26</inkml:trace>
  <inkml:trace contextRef="#ctx0" brushRef="#br0" timeOffset="39693.2702">16696 11748,'26'-27,"0"-26,-26 0,27 0,-27 0,26 27,-26-1,0 27,0 0,0 27,0-1,0 27,0 0,27 0,-27-26,26 26,-26-53,27 0,-1 0,1-27,-1 1,1-1,-1-26,-26 27,0-1,0 1,0 26,0 0,-26 26,26-26,0 27,0-1,26 1,-26-27,27 0,-1 0,0 0,-26-27,27 27,-27-26,26 26,-26 0,0 0,0 0,27 26,-27 1,0-27,0 0,26 26,1-26,-1-26,1 26,-1 0,1-27,-1 1,0-1,1 1,-1 26,-26-27,0 1,0 26,27 0,-27 0,0 0,0 0,0 0,0 0,0 0,0 0,0-27,0 27,0-26,0 26,0 0,0 0,-27-26,27 26,-26 0,-1 0,27 26,-26-26,26 26,0 1,0-1,0-26,26 27,1-1,-1-26,27 27,-26-27,-1 0,1 0,-27 0,26 0,-26-27,0 27,0 0,27 0,-27-26</inkml:trace>
  <inkml:trace contextRef="#ctx0" brushRef="#br0" timeOffset="40075.2906">17754 11192,'0'-27,"0"-25,0 52,0-27,26 27,-26-26,0 26,0 0,0 0,0 0,0 0,0 0,0 26,0 1,0-1,0 27,0 0,0 0,-26-27,26 27,0 0,-27-27,27 1,0-1,-26 1,26-27,0 0,0 0,0 0,26 0,1 0,-27 0,26 0,1 0,-27-27,26 27,-26 0,27 0,-1 27,-26-27</inkml:trace>
  <inkml:trace contextRef="#ctx0" brushRef="#br0" timeOffset="40516.3174">17516 11933,'-53'0,"26"26,1-26,-1 27,1-1,0-26,-1 53,27-27,0 1,27-1,-1 27,0-26,27 26,-26-27,-1 1,1-1,-27 1,-27-1,1 0,-27 1,26-27,-25 26,25-26,1 0,-1 0</inkml:trace>
  <inkml:trace contextRef="#ctx0" brushRef="#br0" timeOffset="43808.5055">20162 9710,'0'0,"0"0,0 0,0 0,0 0,0 0,0 0,0 0,0 0,0 0,0 0,0 0,0 0,0 0,0 0,0 0,0 0,0 0,0 0,0 0,0 0,0 0,0 0,0 0,0 0,0 0,0 0,0 0,0 0,0 0,0 0,0 0,0 0,0 0,0 0,0 27,0-27,0 0,0 0,0 0,0 26,-27-26,27 27,0-1,0 1,0-1,0 0,0 27,0-26,0-1,27-26,-1 27,1-27,-1 0,0-27,-26 1,27-1,-1 27,1-26,-27-27,0 27,0-1,0 1,0 26,-27-27,27 27,-26-26,26 26,-27 26,27-26,0 0,-26 0,26 0,-26 27,26-27,0 0,0 0,0 26,0-26,0 27,-27-27,27 26,0 0,0 1,0-27,27 26,-27-26,0 0,26 0,-26 0,26-26,-26 26,27-27,-27 1,0 0,0-1,0 1,0 26,0 0,0 0,-27 0,27 0,-26 0,26 0,0 26,-26 1,26-27,0 0,0 0,0 26,0-26,0 0,0 0,0 0,0 0,0 0,0 0,0 0,0-26,0 26,0 0,0 0,0 0,0 0,0 0,0 0,0 0,0 0,0 0,0 0,0 0,0 0,0 0,0 0,0 0,0 0,0 0,0 0,0 0,0 0,0 0,0 0,0 0,0 0,0 0,0 0,0 0,0 0,0 0,0 0,0 0,0 0,0 0,0 0,0 0,0 0,0 0,0 0,-27 0,27 0</inkml:trace>
  <inkml:trace contextRef="#ctx0" brushRef="#br0" timeOffset="44552.5483">20082 9869,'0'0,"0"26,0-26,0 0,0 0,0 0,0-26,0 26,0 0,-26 0,26 0,0 0,0-26,0 26,-27 0,27 0,0 0,0 0,-26 26,-1-26,1 0,-27 0,0 0,0 0,-26 0,-1 0,1 26,-27-26,0 0,1 0,-1 0,-27 0,28 0,-1 0,-27 27,54-27,-27 26,0-26,1 0,25 27,27-27,27 0,-27 0,26 0,27 0,0 0,0 0,0-27,0 27,0 0,27-26,-1 26,1-53,-27 27,26 26,1-53,26 26,-27 1,1-27,-1 26,-26 1,27-1,-27 27,0-26,-27 26,1 0,-1 26,-26-26,0 27,0-1,0 1,1-1,-1 27,0-26,26-1,1 27,26-27,0 27,53-53,-27 53,27-26,0-27,26 26,-26 1,0-27,0 26,0-26,-26 0,25 0,-25 0,-1 0,1 0</inkml:trace>
  <inkml:trace contextRef="#ctx0" brushRef="#br0" timeOffset="44914.5689">18945 9260,'0'0,"0"0,0 0,-27 0,1 27,-1-1,1 1,-1-1,27 27,-26-26,52 26,-26-27,53 0,0-26,0 0,-27 0,27-26,0 0,-26 26,-1-53,-26 26,-26-26,-1 27,-26-1,0-26,27 27,-53 26,26-26,0-1,0 27</inkml:trace>
  <inkml:trace contextRef="#ctx0" brushRef="#br0" timeOffset="45578.6069">16775 9922,'0'0,"0"-27,0 27,0 0,0 0,-27-26,1 26,-27 0,27 0,-27 26,-27-26,1 0,-27 27,0-27,0 26,-26-26,0 0,-27 27,0-27,-26 0,26 0,1 0,25 0,-25 0,52-27,26 27,1 0,26 0,27 0,-1 0,27 0,0 0,27 0,-1 0,-26 0,27 0,-27 0,26 0,1-26,-1 26</inkml:trace>
  <inkml:trace contextRef="#ctx0" brushRef="#br0" timeOffset="45902.6248">14473 9684,'27'0,"-27"0,0 0,0 0,-27 26,1-26,-1 0,1 27,-27-1,26 1,-26-1,0 27,27-27,0 27,-1-26,27 26,27-27,-1 1,0-1,27 1,-26-1,-1-26,27 26,0-26,-26 0,26 0,-1-26</inkml:trace>
  <inkml:trace contextRef="#ctx0" brushRef="#br0" timeOffset="46183.6415">15214 9525,'0'0,"0"0,-53 26,27 1,-27-1,26 27,-26-26,53-27,0 26,27-26,26 0,0-26,-1 26,1-27,0-26,-26 27,-1-1,-52-25,-27 52,0-27,-26-26,-1 53</inkml:trace>
  <inkml:trace contextRef="#ctx0" brushRef="#br0" timeOffset="46992.6879">9155 9710,'-27'27,"1"-1,26 1,-26-27,26 0,0 0,26 0,27 0,0 0,26 0,27 0,26 0,27 0,0 0,26 0,-26 0,26 0,-26 0,-27 0,27 0,-53 26,-27-26,0 0,-52 0,26-26,-53 26,-27 0,1-27,-27 1,0-1,0 27,27-26,-27 26,0 0,26-27,27 27,0 0,27 27,26-27,-27 0,27 0,0 26,0 1,0-1,-27 1,-26-27,0 53,-26-27,-27 0,0 1,-26-1,26 1,0-1,0 1,0-27,27 26,-27-52,53 26,-27 0,1 0</inkml:trace>
  <inkml:trace contextRef="#ctx0" brushRef="#br0" timeOffset="47369.7092">9869 10504,'0'26,"0"-26,27 0,-1-26,1 0,26-1,-27-26,1 27,25-27,1 26,-26 1,26-1,-53 27,26 0,-26 0,0 27,0 26,-26-27,-1 27,1 0,-1 26,1-26,-1 0,1 0,0-26</inkml:trace>
  <inkml:trace contextRef="#ctx0" brushRef="#br0" timeOffset="47535.7189">9896 10848,'-27'26,"27"-26,0 0,0 0,0 0,27 0,-1 0,1 0,-1 0,27-26,-26 26,52 0,-26 0,0-27,0 27,26-26</inkml:trace>
  <inkml:trace contextRef="#ctx0" brushRef="#br0" timeOffset="48678.7843">7250 7567,'-53'0,"27"0,-1 0,1 0,-27 0,0 27,0-27,-26 0,-1 0,-26 0,27 0,-53 0,-1 0,1 0,26 26,0-26,1 0,-1 26,53-26,0 27,0-27,27 0,-1 26,27-52,0 26,0 0,0 0,0-27,0 1,0 0,0 26,27-27,-27 1,26-1,-26 1,26-27,1 53,-1-27,1 1,-27-1,26 1,1 26,-1 0,-26 0,0 0,0 0,-53 0,27 26,-1 1,-26-1,-26 1,0-1,-1 1,27-1,0 27,1-26,25-1,1 27,26-27,26 27,1-26,25-1,1 1,0-1,27-26,-27 27,0-27,-27-27,0 27</inkml:trace>
  <inkml:trace contextRef="#ctx0" brushRef="#br0" timeOffset="49008.8032">5927 6879,'0'0,"-26"0,26 0,-53 53,26-26,1-1,-1 27,27-27,0 1,53 26,0-53,26 0,1 0,26-27,-27 1,27-1,-27 1,-26-27,-26 27,-27-27,-27 26,-26 27,-26 0,0 0,-1 27,-26 26,27-1</inkml:trace>
  <inkml:trace contextRef="#ctx0" brushRef="#br0" timeOffset="49791.848">5318 9631,'-26'0,"0"26,26-26,0 0,0 0,0 27,26-27,27 0,0 0,0 0,26 0,27 0,0 0,0 0,-1 0,1 0,0 0,-53 0,26 0,-26 0,-26-27,-1 27,-26-26,0-1,-26 1,-1-1,-26 1,1 0,25-1,-26 1,27 26,-27-27,53 27,0 0,0 27,26-1,27 1,-26-1,26 0,-1 1,1-1,-26-26,-1 27,-26-1,-26 1,-1-1,-26 1,1-1,-1 1,0-27,26 26,-26 1,0-27,27 0,-1 26</inkml:trace>
  <inkml:trace contextRef="#ctx0" brushRef="#br0" timeOffset="50156.8688">5345 10530,'26'0,"27"-26,-26 26,26-26,-27-27,27 26,0-26,0 27,0-27,0 0,0 26,-27 1,1 0,-1 26,-26 0,-26 26,26 27,-27 0,1 0,-1 26,-26 1,27-1,26 0,-27 1,1-1,-1-26,1 0</inkml:trace>
  <inkml:trace contextRef="#ctx0" brushRef="#br0" timeOffset="50333.879">5345 10927,'26'0,"1"27,26-27,0 26,26-26,0 0,1 0,-27 0,26 0,-26 0,0 0,0 0,0 27,-27-27</inkml:trace>
  <inkml:trace contextRef="#ctx0" brushRef="#br0" timeOffset="55961.2008">9049 3096,'0'-27,"0"27,0-26,-26 26,26 0,0-27,0 27,-27-26,1 26,-1 0,1 0,26 0,-27 0,1 0,-1 0,27 0,-26 0,0 26,-1-26,27 27,-26-27,-1 26,27-26,-26 27,-1-1,27 1,-26-1,26 27,-27-27,27 27,0 0,0-26,-26 26,26-27,0 27,0 0,-27-27,27 27,0-26,0-1,0 27,0-26,0-1,27 0,-27-26,0 27,26-1,-26-26,0 27,27-1,-27-26,26 0,-26 0,27 27,-1-27,-26 0,27 26,-27-26,26 27,-26-27,27 0,-27 26,26-26,0 0,-26 27,27-27,-1 0,-26 26,27-26,-1 0,1 0,-27 0,26 0,1 0,-27-26,26 26,1 0,-1 0,-26 0,26 0,-26-27,27 27,-27 0,0-26,26 26,-26-27,0 1,27-1,-27 1,0-27,0 26,0 1,0 0,0-1,-27-26,27 27,0-1,-26-26,26 27,0-27,-27 0,27 27,-26-27,26 26,0-26,-26 0,26 27,-27-27,27 0,-26 27,26-1,0 1,-27-1,1 1,-1-1,1 1,-1 26,27-27,-26 27,-1 0,27-26,0 26,-26 26,26-26,0 0,0 27</inkml:trace>
</inkml:ink>
</file>

<file path=ppt/ink/ink6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1:34:49.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0 54,'7'15'32,"-7"-15"-9,8 6-23,-8-6-19,0 0-13,0 0 0</inkml:trace>
</inkml:ink>
</file>

<file path=ppt/ink/ink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9T17:16:24.49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17873 11289 68 0,'-16'15'35'0,"14"2"-7"16,2-17-19-16,24-14-4 16,8-14 1-16,18-7-2 15,14-20 0-15,20-12-1 16,23-21 1 0,21-12 0-16,21-19-1 15,17-9 0-15,16-5-2 16,11-5 2-16,1 0 0 15,0 4-1-15,-15 5 0 16,-8 10-1-16,-20 15 0 16,-20 13 0-16,-23 8 1 0,-23 17-1 15,-18 11-1-15,-15 11 1 16,-16 15 0-16,-14 10-1 16,-10 4 0-16,-12 15 0 15,8-11-1-15,-8 11 1 0,0 0 0 16,0 0 1-16,0 0-2 15,0 0 2-15,0 0-1 16,-11-1 0-16,11 1 0 0,-17-12 0 16,-3 3 0-16,-8-5-1 15,-10 5 1-15,-12 2-1 16,-10 5 1-16,-6 3 0 16,-4 3 0-16,1 2 0 15,7 2 0-15,10 2-1 31,17-5 1-31,21-3 1 0,26-12-2 16,26-8 3-16,28-11-2 0,18-9 0 16,17-6 0-16,10-4 2 15,5 0-2-15,-1 3 0 16,-11 13 1-16,-16 14-1 16,-20 19 0-16,-19 22 0 15,-25 19 0-15,-19 16 0 0,-18 19 0 16,-15 13 0-16,-9 7 0 15,-8 5 0-15,-3-7 0 16,2-12 0-16,8-8 0 16,6-17-2-16,10-11-2 15,3-22-5-15,15-6-23 32,-7-25-8-32,11 6-1 0,-18-28 1 15,4 9 12-15</inkml:trace>
  <inkml:trace contextRef="#ctx0" brushRef="#br0" timeOffset="647.018">17722 12076 77 0,'12'2'39'0,"15"11"0"0,-3-2-20 15,14 14-15 1,6 8-1-1,11 11-2-15,8 15 1 16,13 15 0-16,8 11-1 0,13 17 0 16,11 10 1-16,12 6-2 15,12 8-1-15,9 6 3 16,16 7-2-16,5 0 3 16,11 1-2-16,1-5 0 0,-1-3-1 15,-1-2 1-15,-8-10 0 16,-9-7-1-16,-16-12 1 15,-15-13-3-15,-19-10 4 16,-18-13-2-16,-18-15 0 16,-16-11 0-16,-15-10-1 15,-11-11 1-15,-10-7-1 0,-17-11-2 16,17 5-4-16,-18-21-6 16,1 16-26-16,4-35-1 15,3 11 1-15,-5-10-1 16,8 1 25-16</inkml:trace>
  <inkml:trace contextRef="#ctx0" brushRef="#br0" timeOffset="1184.3608">20806 13981 90 0,'-7'16'39'0,"7"8"-1"16,-15-1-31-16,19 7-3 16,2 8-3-16,9 8 1 15,3 6-1-15,9 2-1 16,8 4 1-16,7 0-1 16,5 1-1-16,5 1 2 0,-2-6 0 15,-3-7-2-15,-5-3 2 16,-9-4-1-16,-11-4 1 15,-13 2 0-15,-13-8 2 0,-15-1-2 16,-17-3 1-16,-11-1 0 16,-14-4-1-16,-6-3 1 15,-6-6 0-15,1-4-1 16,6-2 0-16,6-1-1 0,14-1 0 16,9-1-1-16,18 9-4 15,5-19-17-15,21 18-19 16,-7-11 1-16,30 3-2 15,-8-9 1-15,9 4 33 16</inkml:trace>
  <inkml:trace contextRef="#ctx0" brushRef="#br0" timeOffset="3358.8946">19053 9314 49 0,'0'0'34'0,"-12"7"2"15,12-7-20-15,0 0-7 0,20-2-3 16,-10-10-2-16,7 3 0 16,1-4-1-16,5-3-1 15,-2-5 1-15,3-1 0 0,-3-2-1 16,1-1 0-16,-6-1 1 15,-1 2-1-15,-6 2-1 16,-1 5 1-16,-4 6 0 16,-4 11-2-16,2-13 1 0,-2 13 0 15,-5 19-1-15,0-1-1 16,0 8 1-16,-1-2 0 16,-1 9 0-16,-2 3 0 15,1 6-1-15,-2-2 1 16,1-4 0-16,1 2 0 31,2-6-1-31,-2 4-1 0,3-5-2 16,-1-8 0-16,6 5-4 15,0-28-5-15,0 26-23 16,0-26-2-16,-5 22 0 16,5-22 1-16,-7 13 36 15</inkml:trace>
  <inkml:trace contextRef="#ctx0" brushRef="#br0" timeOffset="3711.7261">19074 9667 28 0,'-11'7'33'0,"11"-7"1"15,-19 0-16-15,19 0-6 16,0 0-2 0,0 0-3-16,-14-5-1 15,14 5-1-15,4-10-1 0,-4 10 0 16,15-9-1-16,-2 3-1 15,4-1 0-15,5-3 0 16,2-1 1-16,6 6-2 16,-1-5 0-16,3 2 0 15,-4 1 0-15,-3 2 0 16,-3-1-1-16,-4 6 1 0,-6-3 0 16,-12 3-1-16,13-7 2 15,-13 7-2-15,0 0 1 16,0 0-1-16,0 0 0 15,0 0-2-15,0 0-3 16,-16-18-10-16,16 18-24 16,0 0 0-16,-11-16 0 0,4 0 0 15,8 3 35-15</inkml:trace>
  <inkml:trace contextRef="#ctx0" brushRef="#br0" timeOffset="4815.6812">18717 14062 64 0,'-13'-11'35'15,"-7"0"2"-15,4 11-25 16,-14-6-6-16,7 10-1 0,-7-3-2 16,3 5 0-16,-2 3-1 15,4 2 0-15,2 0-1 16,5 3 0-16,-2 0 0 16,3-1 0-16,2 6-1 15,2 7 1-15,-2-1-1 16,2 8 1-1,0 2-1-15,-1 7 0 16,3 1 0-16,0 8 0 16,3-3 0-16,0-2-1 15,3 5 1-15,5-4 0 16,3 0 1-16,3 0-2 16,5-7 2-16,4 1-1 0,4-6 1 15,4-6-1-15,5-6 1 16,5-6-1-16,3-7 1 15,6-5 0-15,2-8-1 16,4-9 1-16,0-4 1 0,-1-4-1 16,-2-7-1-16,-1-2 1 15,-3-4-1-15,-7-4 1 16,-5-3 0-16,-5 1-1 16,-4-6 0-16,-4 0 0 0,-6-4 1 15,-7 2-1-15,-4-4 0 16,-4-1 0-16,-6-3 0 15,-4 4 1-15,-3 1 0 16,-3 6-1-16,-2 2 0 31,1 3 1-31,-2 7-1 0,-2 9 0 16,1 4-1-16,-3 6 0 16,-4 7 0-16,-2 4 1 15,-1 8-1-15,-2 3 0 16,1 6 0-16,-2-3-4 15,14 17-15-15,-4-13-18 16,16 3-1-16,12-19 0 0,0 0-2 16,25 2 40-16</inkml:trace>
  <inkml:trace contextRef="#ctx0" brushRef="#br0">21853 7809 77 0,'-75'23'34'0</inkml:trace>
  <inkml:trace contextRef="#ctx0" brushRef="#br0" timeOffset="8408.5749">22226 13747 95 0,'-80'-17'40'0,"-20"12"-3"15,-6 19-34-15,-7 19-1 16,-5 19-3-16,-1 26 1 16,3 20-2-16,8 30 1 0,12 21-1 31,15 24 2-31,19 17 0 16,16 14-1-16,21 11 1 15,22-1-1-15,20-8 1 16,23-7 0-16,20-13 0 0,19-26 1 15,19-16-1-15,19-26 2 16,15-27-1-16,11-23 1 16,9-19 0-16,6-37 0 15,5-26-1-15,-2-29-1 16,-4-28 0-16,-12-26 0 0,-10-28 0 16,-16-27 1-16,-17-21 0 15,-25-19 1-15,-21-8-2 16,-25-2 1-16,-25-2-1 15,-24 2 1-15,-28 17 0 16,-21 16-2-16,-23 21 0 16,-20 22 0-16,-13 18 2 0,-10 24-3 15,-9 15-7-15,7 40-29 16,-9 17-1-16,5 29-1 16,4 21-1-16,10 29 26 15</inkml:trace>
  <inkml:trace contextRef="#ctx0" brushRef="#br0" timeOffset="13423.125">22093 7572 69 0,'-37'-15'37'0,"2"6"0"15,-12 0-28-15,1 10-3 16,-9 2-4-16,-5 4-1 15,-6 8 0-15,-5 10-1 32,-3 13 1-32,-4 13 0 0,0 12-1 15,0 19 0-15,1 22 0 16,5 18 0-16,7 14 2 16,11 17-1-16,15 6-2 15,19 0 1-15,20 1 0 0,20-13 0 16,24-10 0-16,20-14 1 15,20-11-2-15,16-18 1 0,16-17 0 16,6-12 0 0,7-17 0-16,4-11 0 0,0-16 0 15,3-19 0-15,-3-17 0 16,-8-23 0-16,-7-14-1 16,-7-22 1-16,-12-19 0 31,-11-22 0-31,-15-18 0 0,-16-14 1 15,-19-11-2-15,-17-2 2 16,-21-5 2-16,-16 10-1 16,-14 9 0-16,-16 21 1 15,-13 15-2-15,-13 29 1 16,-11 23 1-16,-4 23-2 16,-5 25 0-16,0 17-1 0,2 16-2 15,6 9-1-15,15 16-8 16,8-6-26-16,24 2-1 15,10-8-1-15,25-4 0 16,18-8 25-16</inkml:trace>
  <inkml:trace contextRef="#ctx0" brushRef="#br0" timeOffset="15767.4108">18094 15336 25 0,'-15'1'19'0,"6"10"-2"15,-12-11-2-15,12 17-1 16,-13-17 0-16,14 18-1 16,-10-13-2-16,11 12-2 0,7-17-2 15,-6 16-2-15,6-16-3 16,31 9 1-16,2-9-2 16,13-3-1-16,16-7 1 15,14-3 0-15,13-7 0 16,10-2-2-16,4-1 2 15,-1-2-1 1,-3-1 1-16,-7 1-1 16,-13 7 0-16,-11 2 1 15,-15 6-2-15,-14-1 0 16,-10 6-4-16,-15-9-9 0,-14 14-21 16,0 0 0-16,0 0 0 15,-20-12 2-15,-3 14 33 16</inkml:trace>
  <inkml:trace contextRef="#ctx0" brushRef="#br0" timeOffset="16051.5662">18245 15657 57 0,'-28'32'36'15,"11"2"-1"-15,-2-24-20 16,27 7-7-16,4-15-4 15,17-2-1-15,5-5-2 16,12-7 0-16,8-6 0 16,11 0 0-16,3-2-1 31,1 1 1-31,1 1-1 0,-4 7 0 16,-6-3 1-16,-5 7-2 15,-8 6 0-15,-8-2-3 16,4 12-26-16,-12-8-6 15,-2 8-1-15,-5-13 1 16,-2 1 18-16</inkml:trace>
  <inkml:trace contextRef="#ctx0" brushRef="#br0" timeOffset="18022.6608">21947 13595 53 0,'-22'-46'34'0,"-6"-18"1"0,8-3-18 15,-17-23-6-15,11 0-3 31,-8-7-2-31,7 5-2 16,1-3 1-16,6 8-2 0,4 1 0 16,11 11-1-16,9 6-1 15,12 7 0-15,12 2-1 16,11 4 2-16,10 7-2 16,13 7 2-16,9 7-2 15,6 9 1-15,6 10 0 0,2 18-1 16,-1 17 0-16,-2 19-1 15,-7 21 1-15,-12 19-1 16,-12 23 1-16,-13 14-1 16,-15 11 0-16,-12 4 1 15,-12 2-2-15,-7-8 1 16,-6-11-3-16,-4-18 0 0,7-10-9 16,-11-28-24-16,13-14-1 15,-7-24 1-15,4-16 0 16,-4-17 26-16</inkml:trace>
  <inkml:trace contextRef="#ctx0" brushRef="#br0" timeOffset="18264.0614">22305 13480 70 0,'3'37'35'0,"-2"-3"-1"16,2 9-26-16,1-12-6 15,5 1 0-15,3-9-1 16,6-6 0-16,5-11 1 0,13-13-1 16,8-9 1-16,8-6 0 15,5-8 0-15,5-8-3 16,8 3-21-16,-7-11-12 0,-6 0-2 16,-16 1 0-16,-11-4 4 15</inkml:trace>
  <inkml:trace contextRef="#ctx0" brushRef="#br0" timeOffset="18698.9835">22000 11914 72 0,'-12'39'32'15,"0"4"0"-15,2 2-29 0,6 0-2 16,10 0 0-16,6-8 0 16,14-5 2-16,5-13-1 15,9-13 2-15,0-19 0 16,5-8 1-16,-9-12-1 0,-3 0 1 16,-15-9-2-16,-11 0 0 15,-15 1-2-15,-15 2-2 16,-9 11-1-16,-12 3-6 15,7 14-26-15,-10-5-2 16,8 8-1 0,2-6 1-16,16 3 15 15</inkml:trace>
  <inkml:trace contextRef="#ctx0" brushRef="#br0" timeOffset="19283.8974">21963 11222 79 0,'0'0'35'15,"0"0"0"-15,3 34-25 16,-2-6-5-16,9 13-2 16,-2 6-3-16,3 3-3 15,6 8-10-15,-4-7-21 16,1-3-1-16,-4-14 0 15,-1-5-1-15,-2-12 26 0</inkml:trace>
  <inkml:trace contextRef="#ctx0" brushRef="#br0" timeOffset="21203.8914">18844 9884 53 0,'-16'-17'27'16,"16"17"-4"-16,-26-9-7 31,26 9-4-31,0 0-3 16,-1 13-3-16,1-13-2 15,28 18-2-15,-4-8-1 0,10 1-1 16,6-2 1-16,5 0-1 15,2-3 1-15,2-2-2 16,2-3-1-16,-4-6-6 16,8 1-26-16,-13-4-2 0,0-1 1 15,-10-4-2-15,-4-1 36 16</inkml:trace>
  <inkml:trace contextRef="#ctx0" brushRef="#br0" timeOffset="22584.0327">22113 8213 57 0,'0'0'35'31,"0"-14"1"-31,0 14-21 16,-20-17-7-16,11 5-1 15,-10 0-4-15,2 1 1 16,-5 2-1-16,-3 0-1 0,-4 2 1 16,-4 2-1-16,-4-1 0 15,-3 5-1-15,-3-3 0 16,-1 10 0-16,-2-3 0 16,1 6 0-16,0 3-1 0,1 7 0 15,3 8 0-15,1 6 0 16,0 6 0-16,1 4 0 15,2 8 1-15,1 6-1 16,3 3 0-16,3 8 0 16,6 3 0-16,4-1 0 0,8 3 0 15,6 2 1-15,9-3-3 16,5-2 1-16,8-7 0 16,7-6 1-16,6-7 0 15,6-4-1-15,4-8 1 16,6-8 0-16,2-7 0 31,7-6 2-31,2 0-1 0,4-6 0 16,2-6-1-16,4-5 1 15,1-4-1-15,4-6 2 16,-3-6-2-16,2-9 1 16,0-6-1-16,-2-3 1 0,-5-12-1 15,1-3 0-15,-8-8 1 16,-7-5-1-16,-8-1 1 15,-6-6 0 1,-10-3 0-16,-11-4 0 0,-11-1-1 16,-10 1 2-16,-8-1-2 15,-7 7 0-15,-6 1 1 16,-6 8-1-16,-6 9 1 16,-7 13 0-16,-5 15-1 15,-5 14 1-15,-7 11-1 16,-3 8 0-16,-4 11-2 15,0-1 0-15,5 9-4 16,-1-26-15-16,22 8-18 16,7-25-1-16,25-9 0 15,9-20 0-15,21-16 32 16</inkml:trace>
  <inkml:trace contextRef="#ctx0" brushRef="#br0" timeOffset="23200.2961">21888 7469 53 0,'-26'-20'35'0,"-12"-8"0"16,0-2-23-16,-19-22-2 16,4 1-4-16,-9-7-1 15,7-7 0-15,0-3-3 16,15-1 2-16,6-4-2 16,13 5 0-16,14-1-1 15,17 2 0-15,12-1-1 0,17 8 0 16,11-6 1-16,12 7-2 15,10 8 2-15,7 7-1 16,5 14 1-16,3 15-1 16,-1 21 0-16,-6 15 0 15,-4 24 0-15,-10 17 0 16,-10 12 0-16,-10 13 0 0,-12 8 0 16,-10-1 1-16,-11-1 0 15,-7-6-2-15,-7-7 1 16,-8-12-2-16,1-11 0 0,-8-20-6 15,12-6-29-15,-12-20 0 16,4-10 0-16,-6-15 0 31,3-7 22-31</inkml:trace>
  <inkml:trace contextRef="#ctx0" brushRef="#br0" timeOffset="23462.4557">22106 7209 75 0,'7'29'34'0,"2"3"0"15,-8 2-29-15,8 7-2 16,-3-5-1-16,1 1 0 16,2-7 0-16,3-7 1 15,4-17 1-15,8-9-1 0,7-18-1 31,7-7 1-31,-1-8-1 16,5-8-1-16,-4 4-1 16,-9-7-10-16,-5 11-27 15,-14 0 0-15,-9 4-1 16,-16 0 1-16,-5-1 22 0</inkml:trace>
  <inkml:trace contextRef="#ctx0" brushRef="#br0" timeOffset="24116.5731">21949 5845 64 0,'-20'13'35'16,"-6"2"-1"-16,8 10-27 16,-7-1-3-16,6 7-1 15,5 1-1-15,7 0-1 0,10-4 0 0,8-1 0 16,6-8 0 0,10-8 0-1,2-9 1-15,4-6 0 0,-1-11-1 16,-3-3 2-16,-4-10-1 15,-6-5-1-15,-9-3 1 16,-8 2-1-16,-9 0-2 16,-8 1-1-16,-2 7-3 15,-12-9-16-15,9 16-15 0,-3-5-1 16,10 5 0-16,1-7 9 0,12 0 28 16</inkml:trace>
  <inkml:trace contextRef="#ctx0" brushRef="#br0" timeOffset="24301.4061">22212 5159 68 0,'0'0'35'15,"0"0"-2"-15,0 20-26 16,-5 10-6-16,2 8-3 15,6 15-31-15,-7-2-1 16,2 4 0-16,-1-1 0 0,0-3 28 16</inkml:trace>
  <inkml:trace contextRef="#ctx0" brushRef="#br0" timeOffset="65947.9513">9365 12801 70 0,'-16'38'39'15,"0"-20"-1"-15,24-2-27 16,-8-16-4-16,22-23-3 15,11-11 0-15,19-12-2 16,17-14 1-16,25-8-1 16,24-6 0-16,18-2 1 0,4 2-1 15,4 7 1-15,-6 9-1 16,-10 14 0-16,-20 9 0 16,-23 15 0-16,-26 6-1 15,-20 5-1-15,-16 7 0 16,-23 2-1-16,11 0-3 15,-19-14-4 1,8 14-32-16,-2-28 0 16,8 4-1-16,2-13-1 15,19-8 20-15</inkml:trace>
  <inkml:trace contextRef="#ctx0" brushRef="#br0" timeOffset="66533.9899">15847 12812 95 0,'-35'-10'39'16,"-3"-5"-15"-16,12 17-17 16,0-6-2-16,26 4-2 15,4-17 0-15,34-9-1 16,33-13 1-16,35-19 0 31,37-16 0-31,30-13-1 0,25-12 1 16,15-4-1-16,1 4 0 15,-13 12-1-15,-20 10 1 16,-31 20-2-16,-36 12 1 16,-31 13-2-16,-31 12 0 15,-26 7-4-15,-10 14-28 0,-28-12-6 16,-4 6-3-16,-8-14 0 15,6-2 6-15</inkml:trace>
  <inkml:trace contextRef="#ctx0" brushRef="#br0" timeOffset="71492.3521">5813 16318 23 0,'12'-6'35'0,"-12"6"-2"31,0 0-17-31,0 0-5 0,0 0-4 16,-15 2-1-16,10 9-3 15,5-11 0-15,-12 22 0 16,5-10-1-16,3 5 0 16,0 5 0-16,3 9 0 15,0 12 0-15,2 3-1 16,-1-2 1-16,3 8-2 0,-1 10 1 16,1-2 0-16,-2-3-1 0,1-2 1 15,1-11-2-15,-1-4 2 16,1 1-1-1,-1-11 0-15,-1-13 0 16,2-3 0-16,-1 3 0 0,-2-17-1 16,4 11 1-16,-4-11 0 0,0 0-2 15,0 0-2-15,0 0-19 16,0 0-14-16,16-3 1 16,-16 3-1-16,0 0 22 15</inkml:trace>
  <inkml:trace contextRef="#ctx0" brushRef="#br0" timeOffset="73020.8948">5360 18036 60 0,'28'50'37'0,"-28"-50"-4"15,0 0-20-15,0 0-5 16,0 0-5-16,0 0-3 16,0 0 3-16,0 0 0 15,-50 12-1-15,50-12 3 16,0 0-3-16,-33 71-5 0,33-71 4 16,-17 85 3-16,17-85-5 15,-10 81-3-15,10-81 5 16,-4 96-1-16,4-96 1 0,6 72 0 15,-6-72-1-15,8 72 2 16,-8-72-2-16,6 61 4 31,-6-61-4-31,0 0 1 0,0 0-1 0,0 0 3 16,0 0-5-16,0 0-6 16,0 0-15-16,0 0-14 15,57 3 0-15,-57-3 0 16,0 0 3-16</inkml:trace>
  <inkml:trace contextRef="#ctx0" brushRef="#br0" timeOffset="73480.4524">5824 18086 73 0,'0'0'36'0,"0"0"-15"15,0 0-7-15,0 0-6 16,0 0-3-16,0 0 0 16,-48 72-1-16,48-72-2 15,-18 54-5-15,18-54 6 16,-11 71 0-16,11-71-2 0,0 80 0 16,0-80-1-16,6 58 0 15,-6-58 0-15,10 54 1 16,-10-54-1-16,0 0 0 15,12 48 2-15,-12-48-1 16,0 0-1-16,0 0-2 16,0 0-1-1,0 0-10-15,0 0-25 0,0 0-1 16,0 0 0-16,0 0-1 16,0 0 38-16</inkml:trace>
  <inkml:trace contextRef="#ctx0" brushRef="#br1" timeOffset="97918.1487">6359 15987 41 0,'-17'10'32'0,"17"-10"-13"15,-25 1-7-15,25-1-5 16,-20 4-1-16,20-4-2 15,-16-1 0-15,16 1-2 16,-14-3 1-16,14 3-1 16,-13 3 0-16,13-3 0 0,-12-3-1 15,12 3 1-15,0 0-1 16,-11-8 2-16,11-3-2 16,5-1 1-16,0-5 0 15,4 0-1-15,-1-7 1 0,2 3-1 16,-3 0 1-16,1 3 0 15,-6 1-1-15,-1 1 0 32,-1 5 0-32,0 11-1 0,-5-15 0 15,5 15 0-15,0 0 0 16,0 0-1-16,0 0 2 16,0 0-1-16,0 0 0 15,15 9 1-15,-3 1-2 16,4-5 1-16,5 0 1 15,4 6-1-15,7-3-1 0,4 1 1 16,4-7 0-16,4-2 0 16,5 0 0-16,3-5-1 15,4 6 1-15,4 1 0 16,2-1 1-16,2-2-1 16,0 7 0-16,2 2 0 0,2-4 0 31,-1 9 1-31,-1-3-1 15,-1-6-1-15,1 0 2 16,3-1 0-16,3-3-1 16,2 0 0-16,-1-3 1 0,1-3-1 15,-4-2 0-15,-1-1 1 16,-7 1-2-16,-6-1 2 16,-9-2 0-16,-10 1-1 15,-6 2 0-15,-7 2 0 0,-4 0 1 16,-4 2-1-16,-3 0 1 15,-2-1-2-15,-11 5 2 16,18-10-1-16,-18 10 1 16,18-6 0-16,-18 6-1 15,11 11 1-15,-9 0-1 0,-1 3 0 16,-1 17 0-16,-2-7 0 16,2 9-1-16,-3-3-7 15,12 4-28-15,-4-14-3 16,9-5-1-16,0-6 0 15,8-15 36-15</inkml:trace>
  <inkml:trace contextRef="#ctx0" brushRef="#br1" timeOffset="122109.5863">6788 16324 31 0,'-12'-4'31'0,"1"14"-3"15,-11-15-12-15,16 18-5 0,-13-10-2 16,13 8-1-16,-7-2-1 31,8 6-2-31,-5-3 1 16,6 10-3-16,-2 2 0 16,1 7-1-16,-1-4 1 0,1 18-1 15,-1-2 0-15,0 9-1 16,0-1-1-16,-1 2 1 15,-2 1 0-15,1-4-1 16,0-1-1-16,2-12 0 0,1-6 0 16,3-8 0-16,3-1-2 15,-1-22-6-15,17 16-27 16,-9-27 0-16,9 6-1 16,-5-12 1-16,10 5 28 15</inkml:trace>
  <inkml:trace contextRef="#ctx0" brushRef="#br1" timeOffset="122611.9221">7255 16404 42 0,'-13'2'34'0,"1"13"0"16,-18-13-21-16,12 25-6 0,-8 1-4 16,2 10-1-16,1 6 0 15,2 7-2-15,5 9-1 16,8-3 1-16,9 13-1 15,5-8 0-15,11 1 0 16,8-13 0-16,6-7 1 16,10-14-1-1,3-17 0-15,3-11 1 16,3-20 0-16,5-12 1 16,-1-21 2-16,2-6 0 0,-5-17 0 15,-4-3 1-15,-14-6-1 16,-8 5 1-16,-18 3-1 15,-11 10 0-15,-18 13-2 16,-13 15 0-16,-13 24-1 0,-11 10-2 16,-2 22-1-16,-5 4-7 15,14 21-25-15,-5 0 0 16,15 11-1-16,1-7 1 16,17 3 33-16</inkml:trace>
  <inkml:trace contextRef="#ctx0" brushRef="#br1" timeOffset="123150.2421">6663 18125 54 0,'-11'56'36'0,"11"-56"-1"16,-20 68-21-16,20-68-8 16,-21 69-4-16,21-69-2 15,-29 87 1-15,14-34 0 0,15-53-1 16,-29 91 4-16,29-91-5 16,-28 91-2-16,28-91-4 15,-20 88-25-15,20-88-1 31,0 0-2-31,0 0 1 0,0 0 27 16</inkml:trace>
  <inkml:trace contextRef="#ctx0" brushRef="#br1" timeOffset="123650.51">7183 18302 53 0,'0'0'34'0,"0"0"4"16,0 0-21-16,0 0-9 0,0 0-4 15,-50 50-3-15,50-50 1 16,-61 41-1-16,61-41-1 31,-58 56 0-31,58-56 0 0,-37 60-4 16,37-60 5-16,1 54-1 16,-1-54 1-16,43 51-1 15,-43-51 1-15,83 27 0 16,-28-26 0-16,4-3 2 15,0-10-3-15,2-11 1 16,-6-9 0-16,-3-7 2 0,-52 39-2 16,73-96 1-16,-59 46 0 15,-11-4-1-15,-15 3 1 16,12 51-5-16,-59-81 2 16,59 81-3-16,-80-49-31 15,80 49-5-15,-82-32 1 16,82 32 0-1,-53-54 26-15</inkml:trace>
  <inkml:trace contextRef="#ctx0" brushRef="#br1" timeOffset="130598.1945">9084 15771 57 0,'0'0'37'0,"0"0"0"16,-1 26-23-16,-4-14-8 15,7 16-2-15,1 6-3 32,4 4 0-32,5 9-1 0,4 6 1 15,8-3-1-15,7 6 1 16,4 2-2-16,6 0 2 15,3-4-1-15,-2-4-1 16,1-1-2-16,-6-26-6 16,2 7-27-16,-15-21 0 0,-2-5 0 15,-10-20-1-15,2 0 37 16</inkml:trace>
  <inkml:trace contextRef="#ctx0" brushRef="#br1" timeOffset="130829.5906">9594 15716 66 0,'0'0'38'0,"-22"-2"-1"16,6 30-25-16,-16 1-7 16,1 11-2-16,-8 8-3 15,-4 6 1-15,-1 5-2 0,1 3 2 16,4 0-2-1,3-2 1-15,6-5-1 0,5-10-3 16,10 5-4-16,-8-17-28 16,14 4 1-16,-3-20-2 15,6 2 1-15,6-19 33 16</inkml:trace>
  <inkml:trace contextRef="#ctx0" brushRef="#br1" timeOffset="131770.7258">9153 18152 87 0,'0'0'39'16,"0"0"-9"-16,0 0-22 15,0 0-5-15,0 0 0 0,-28 63-1 16,28-63-4-16,-17 50 1 16,17-50-2-16,-8 62 2 15,8-62 0-15,0 0 1 16,0 0 1-16,0 0 0 15,58 40-1-15,-58-40 2 16,76-28 3 0,-21-8-4-16,12 0 1 15,15-20 0-15,11-20 1 16,15-12-3-16,8-14 2 16,6 8-3-16,1-9-1 0,-1 7-7 15,-8-1-30-15,-4 7-1 16,-16 13-3-16,-10-2 2 15,-16 19 34-15</inkml:trace>
  <inkml:trace contextRef="#ctx0" brushRef="#br1" timeOffset="142132.6513">10318 10485 64 0,'-92'-1'33'0,"-10"19"-15"16,-17 11-15-16,0 27 0 0,-12 24-1 15,-7 33-2-15,-1 32 0 16,6 23-1-16,13 26-1 16,14 14-1-16,28 17 0 0,21-2-1 15,38 2 0-15,34-20 2 16,40-23 1-1,33-28 3-15,33-36 0 16,30-26 3 0,20-44-1-16,22-27 2 0,1-43 0 15,6-24 0-15,-13-33 1 16,-8-19-2-16,-26-26 0 16,-20-18-1-16,-34-22 1 15,-27-9-1-15,-31-16-1 16,-27-1 0-16,-36-7-2 15,-27 12 0-15,-27 4-1 0,-28 18 1 16,-23 27-2-16,-21 28 1 16,-17 36-1-16,-12 34-1 15,-5 41-1-15,-4 29 0 16,11 48-14-16,7 17-21 16,24 24 2-16,24 10-2 15,29 8 5-15,34-1 33 0</inkml:trace>
  <inkml:trace contextRef="#ctx0" brushRef="#br1" timeOffset="142880.0747">16610 10778 74 0,'-40'-45'37'16,"-15"2"0"-16,-26 8-35 15,-2 5-2-15,-10 10 0 0,-7 13 0 16,-7 18-1-16,-5 16-1 0,0 25 2 16,6 18-2-16,9 24 1 15,5 20-1-15,10 23 1 16,12 16-1-16,15 18 1 16,17 10 1-16,23 6 0 15,22-1 1-15,25-14 1 0,27-13 0 16,24-27 0-16,27-22 2 15,21-38 0-15,24-29-1 16,15-42 0-16,11-33 1 16,5-31-1-16,4-31-2 15,-8-28 1-15,-8-18-1 32,-16-20-2-32,-21-13 0 0,-22-6 1 15,-24 3-1-15,-29 4 1 16,-26 11 2-16,-27 7-1 15,-26 13 1-15,-25 11 0 16,-21 25 1-16,-27 18-3 0,-19 20 2 16,-19 28-2-1,-19 22-1-15,-14 33-3 0,-16 19-7 16,-3 50-28-16,-11 25-1 0,9 28 0 16,3 17 0-16,14 12 37 15</inkml:trace>
</inkml:ink>
</file>

<file path=ppt/ink/ink7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35:13.815"/>
    </inkml:context>
    <inkml:brush xml:id="br0">
      <inkml:brushProperty name="width" value="0.05292" units="cm"/>
      <inkml:brushProperty name="height" value="0.05292" units="cm"/>
      <inkml:brushProperty name="color" value="#FF0000"/>
    </inkml:brush>
  </inkml:definitions>
  <inkml:trace contextRef="#ctx0" brushRef="#br0">5060 9252,'0'0,"-25"0,25 0,0 0,0 0,0 0,0 0,0 0,0 0,0 0,25 25,-25-25,25 0,0 0,0 25,-1-25,26 0,0 0,-1-25,1 25,24-25,-24 0,-1 25,1-49,24 24,-24 0,24-24,-24-1,0 25,-1-25,26-24,-26 24,1 1,0-26,-1 26,1-26,-1 1,1 24,-25 1,24-26,-24 51,0-26,0 25,0-24,-25 24,0 25,24-25,-24 25,0 0,0-25,0 25,0 0,0 0,0 0,0 0,0 0,0 0,0 0,0 0,0 0,0 0,-24 0,24 0,-25 25,0-25,0 0,0 0,25 0,-24 25,-1-25,0 0,25 0,-25 0,25 25,-25-25,25 0,0 0,0 0,0 0,0 0,0-25,0 25,25 0,0-25,0 0,0 0,-1 1,26-1,-25 0,0 0,24 25,-49-25,25 25,-25 0,0 0,25 0,-25 0,0 25,0-25,-25 25,25 0,0 24,0-24,0 0,0 0,0 0,0-1,0 26,0-25,0 0,0-25,0 24,0 1,0-25,0 25,0 0,0 0,0-1,0 1,0-25,0 25,0-25</inkml:trace>
  <inkml:trace contextRef="#ctx0" brushRef="#br0" timeOffset="21495.2294">22076 13692,'0'0,"0"25,0 0,0 0,-25 49,25 25,0-24,-24 24,24 50,24-50,-24 25,25-25,-25 0,0-24,0-26,25-24</inkml:trace>
  <inkml:trace contextRef="#ctx0" brushRef="#br0" timeOffset="21705.2415">21630 13940,'-25'-99,"25"25,25-1,24-24,26 0,24 24,0-49,25 25,0 0,0 0,0 24,-25 1,-24-1,-1 51,1-1</inkml:trace>
  <inkml:trace contextRef="#ctx0" brushRef="#br0" timeOffset="22676.297">22448 14610,'25'25,"-25"-25,0 0,0-50,0 1,0-26,0 1,0-26,0-24,0 25,0-25,25 50,-25-25,49 24,-24 26,0-1,0 50,-25 25,25 0,-25 24,0 26,0-26,-25 26,25-26,-25 26,25-26,-25-24,25 0,0 0,0-1,25-24,0 25,0-25,-1-25,1 25,0-24,25-1,-25 0,-1 0,1 0,0-24,0-1,-25 1,0-26,0 26,25-1,-25 25,0-24,0 49,0 0,0 24,24 26,-24-25,25 24,0 1,0 0,0-1,-1-24,26 0,-25-25,24 0,-49 0,50-25,-50 0,25 0,-25-24,25-1,-25 1,0 24,0 0,0 0,0 25,0 0,0 25,24-25,1 25,0 0,25-25,-26 0,26-25,0 0,-1 0,1-49,-1 24,1-24,-25-1,24-24,-49 0,0 24,0 1,-24 24,-1 1,-25 49,25 25,1 24,-1 1,25 49,0 0,0 25,0-24,25-1,-1 25,1-75,25 26,-25-26,-1-24,1-25,-25-25,25-24</inkml:trace>
  <inkml:trace contextRef="#ctx0" brushRef="#br0" timeOffset="28016.6024">8880 14337,'0'0,"25"25,-25 0,0 24,25 26,-25-26,24 26,1-1,-25-24,25-1,-25 1,25-25,-25-25,0 0,-25 0,25-25,-25-25,-24 1,24-1,-25-24,25 24,-24-24,24-1,0 26,0-26,25 26,0 24,25-25,0 25,25 1,-26-26,26 50,0-50,-1 26,1-1,-25-25</inkml:trace>
  <inkml:trace contextRef="#ctx0" brushRef="#br0" timeOffset="28227.6144">8905 14461,'0'75,"0"-26,0-24,25 0,-1-25,1 0,0-25,0 0,25-24,-26-1,1 0</inkml:trace>
  <inkml:trace contextRef="#ctx0" brushRef="#br0" timeOffset="29365.6794">9351 14213,'0'25,"25"-25,0 25,-25-25,25 24,0 26,-1-25,-24 0,25 0,-25-1,25 1,-25 0,0-25,0 0,0 0,0 0,-25-25,0 25,1-25,-1 25,-25 0,1 0,24 25,-25 0,25 0,-24 24,49 1,-25-25,25 24,25-24,-25 0,49-25,-24 0,0 0,0-50,24 26,1-51,-25 26,0-26,-1 26,26-26,-50 1,25 24,-25-24,0 24,0 0,0 1,-25 24,25 0,0 25,-25 0,25 25,0 0,0 24,25 1,-25 24,25-24,0 24,-1-24,1 25,-25-51,25 26,0-25,-25 0,25-1,-25-24,0 0,0-24,24-1,-24 0,0 0,25 0,-25 1,0-1,25-25,-25 25,0 0,0 1,25 24,-25-25,0 25,25 0,-25 0,0-25,0 50,24-25,1 0,-25 25,25-25,0 0,0 24,-25 1,24-25,1 25,-25 0,0-25,-25 25,25 0,-24-25,-1 0,25 24,-25 1,0-25,25 25,0-25,-25 0,50 0,-25 0,25-25,0 0,0 1,24-1,1-25,-25 0,0 1,-1-1,1 1,0-1,-25 0,0 26,0-26,0 50,-25 0,0 0,25 25,-24 24,-1-24,25 25,-25 24,50-24,-25-1,25 1,-25 0,24-25,-24-1,50 1,-50 0,25-25</inkml:trace>
  <inkml:trace contextRef="#ctx0" brushRef="#br0" timeOffset="41590.3788">6276 7813,'0'0,"-25"-24,25-1,-25 0,25 25,0 0,-25-25,25 25,0 25,25-25,-25 50,0-26,25 1,0 50,-1-26,-24-24,50 25,-50-1,50-24,-50-25,24 0,26-49,-25-1,0-25,24-24,1-50,-1 1,1-26,24 0,1 1,-1-1,26 25,-26 0,0 25,1 0,-26 50,1 0,0 24,-26 0,-24 26,25 24,-25 0,0 0,0 0,0 0,0 0,0 24,0-24,25 25,-25-25,0 25,0 0,25 0</inkml:trace>
  <inkml:trace contextRef="#ctx0" brushRef="#br0" timeOffset="43479.4869">17835 12229,'0'25,"0"-25,0 0,0 0,0 0,0 0,0 0,0 0,0 0,0 24,0-24,0 25,0-25,0 25,0 0,0 0,0-25,0 0,24 0,1 0,0-25,25 0,-26 0,26 0,0 1,-26-1,26 0,0 0,-26 0,26 25,-25 0,0-25,-25 25,0 0,0 0</inkml:trace>
  <inkml:trace contextRef="#ctx0" brushRef="#br0" timeOffset="45413.5968">7094 7888,'0'0,"0"25,-25-1,25 1,0 0,0 25,0-1,0 26,0-26,25 1,0 0,-25-1,50-24,-26-25,26 0,0-50,-1-24,26-25,-1-50,25 0,0-25,1 1,24-26,0 26,-25-1,25 0,-25 50,0 0,-24 25,-26 0,1 49,-25 1,0 24,-1 0,-24 25,0 0,0 25,0 0,0 0,-24-1,24-24,0 25</inkml:trace>
  <inkml:trace contextRef="#ctx0" brushRef="#br0" timeOffset="49890.8536">16470 11832,'0'0,"0"0,0-25,0 25,-24 0,24 0,-25 0,25 0,-25-25,25 25,-25 0,0 0,25 0,-25 0,25-25,-24 1,24-1,-25 0,25 0,-25 0,0-24,25 24,-25-25,25 1,0 24,-24-25,-1 1,25-1,0 25,0-24,0-1,0 25,0 0,0-24,0 24,0-25,25 26,-1-1,-24 0,25 0,-25 0,25 1,0-1,0 0,-1 0,1 0,0 1,0-1,25 0,-26 25,26-25,-25 25,24-25,-24 25,25 0,-25-24,-1 24,26 0,-25 0,24 0,-24 0,0 0,0 0,0 24,-1-24,1 0,0 25,-25-25,25 25,-25-25,25 25,-25 0,0-1,0 1,0 0,0 0,0 0,0-1,0 1,-25 0,25 0,0-25,0 25,0-25,0 24,0-24,0 0,0 25,0-25,0 0,0 0,25 25,-25-25,0 25,0-25,0 25,0-25,0 24,0-24,0 25,0-25,0 0,0 0,0 0,0 0,0 0,0 0,0 0,0 0,0 0,0 0,0 0,0 0</inkml:trace>
  <inkml:trace contextRef="#ctx0" brushRef="#br0" timeOffset="50705.9002">16942 11038,'0'0,"0"25,0-25,0 0,0 0,0 0,0 0,0 0,0 0,0 25,0-25,0 24,0-24,0 25,0 0,0 0,0 0,0 24,0 1,0 0,0-1,-25 1,25-1,0 1,-25 0,25-26,0 26,0-25,-25 0,25-1,0 1,0-25,-25 0,25 0,0 0,0-25,0 25,0-24,0-1,0 0,0-25,0 26,0-1,0 0,-24 0,24 0,0-24,0 24,-25 25,25-25,0 0,0 1,0 24,0 0,0 0,0 24,0 1,0 0,0 0,0 0,25-1,-25 26,0-25,24 0,-24-25,0 0,0 0,25 0,-25 0,25 0,-25 0,0-25,25 25,-25-25,25 0,-25 25,24-25,1 1,0-1</inkml:trace>
  <inkml:trace contextRef="#ctx0" brushRef="#br0" timeOffset="51358.9376">16545 13568,'25'0,"-25"0,24 0,1-25,-25 25,25 0,0 0,0 0,-1-24,1 24,0 0,0-25,0 25,-1 0,1 0,-25-25,0 25,0 0</inkml:trace>
  <inkml:trace contextRef="#ctx0" brushRef="#br0" timeOffset="51602.9515">16570 13692,'0'0,"49"0,-24 0,0 0,0-25,-1 50,1-50,0 25,0 0,-25 0,25 0</inkml:trace>
  <inkml:trace contextRef="#ctx0" brushRef="#br0" timeOffset="52611.0092">8086 7937,'0'0,"0"25,0 0,0 0,0 25,0-1,25 1,0-1,-25 26,25-26,-25 1,25 0,-25-26,24-24,1 0,0-49,0-26,0 1,24-25,-24-50,25 25,24-25,-24-25,24 26,0-1,1 0,-26 25,26 25,-26 24,1 1,0 24,-25 1,24 24,-49 25,25 0,0 0,-25 0</inkml:trace>
  <inkml:trace contextRef="#ctx0" brushRef="#br0" timeOffset="70762.0471">11410 4564,'0'-25,"0"25,0 0,0 0,-25 25,25 0,0 24,0 26,-24-1,24 26,0-1,0 0,-25 50,25-50,-25 25,25-25,0-24,-25-1,25 0,0-49,-25 0,25 0,0-25,0-25,0 0,25-24,-25-1,25 25,-25-24,25-1,24 25,-24 0,0 25,25 25,-1-25,1 25,-25 0,24 0,-24-1,0 26,-25-50,0 25,-25 0,0-1,0 1,-24 0,-1-25,1 25,-1-25,0-25,1 25,24-25,25 25,-25-25,50 1,-25-1,50 0,-26-25</inkml:trace>
  <inkml:trace contextRef="#ctx0" brushRef="#br0" timeOffset="70938.0574">11857 5507,'24'24,"-24"26,0 0,0-26,0 26,0-25,-24 24,24-24,0 0,0-25,24-25,-24 0</inkml:trace>
  <inkml:trace contextRef="#ctx0" brushRef="#br0" timeOffset="71086.0659">11956 5085,'-25'-25,"25"25,0 0,0 0,-25 0,25 0,25-25,-25 1</inkml:trace>
  <inkml:trace contextRef="#ctx0" brushRef="#br0" timeOffset="71308.0786">12179 4638,'25'-49,"0"24,-25 25,0 0,0 50,0-1,0 26,-25 24,25 0,-25 25,25 0,0 0,0-25,0 25,0-49,0-1,0-49,25 25,-25-50,0-25,25 0,-50-25</inkml:trace>
  <inkml:trace contextRef="#ctx0" brushRef="#br0" timeOffset="71705.1013">12129 5383,'-24'-50,"-1"25,25 0,0 1,0-1,25 25,-1 0,26 0,0 0,-25 0,49-25,-24 25,-1-25,1 25,-1-25,-24 25,0 0,0 0,-25 0,0 0,-25 25,25 0,-50 0,50-25,-24 49,24-24,0 0,24 25,1-26,0 26,25-25,-26 24,1-24,0 25,-25-25,0-1,-25 1,25 0,-25-25,1 25,-26-25,25-25,0 25,1-25,-1 0,25-24,0-1</inkml:trace>
  <inkml:trace contextRef="#ctx0" brushRef="#br0" timeOffset="71938.1146">12849 4713,'0'25,"25"-1,-25 51,0-25,0 49,0-25,0 25,24 1,-24-26,25 0,-25 1,0-26,25-24,-25 0,0-25</inkml:trace>
  <inkml:trace contextRef="#ctx0" brushRef="#br0" timeOffset="72462.1446">12824 5209,'0'-25,"0"0,0 25,25-24,-25 24,25 24,-25 1,24 0,1 0,0 24,0 26,-25-26,25 1,-25 0,24-26,-24 1,0 0,0-25,0 0,0-25,0 25,0-49,0-1,25 0,-25 1,0-26,0 26,25-1,-25 1,25 24,-25 25,0 0,0 0,0 25,0 24,0-24,0 0,0 24,0 1,0-25,25 24,-1-49,-24 25,25-25,0 0,0 0,0 0,0-25,-25 25,24 0,1 0,-25 25,25-25,-25 25,0 0,0 24,0-24,0-25,0 0,25 0,-25-25</inkml:trace>
  <inkml:trace contextRef="#ctx0" brushRef="#br0" timeOffset="72640.1548">13419 4862,'-24'-75,"24"50,-25-24,0 24,25 25,0 0,0 0,-25 25,25-25,25 25,-25-1,0 26</inkml:trace>
  <inkml:trace contextRef="#ctx0" brushRef="#br0" timeOffset="73399.1982">13469 5631,'25'-25,"-25"0,0 0,0 0,0-24,0-1,25 25,-25-24,0 24,0 0,0 25,0 0,0 25,0 0,24 0,-24-1,25 1,-25 0,25 0,0-25,0 0,-1 0,-24-25,25 0,0 0,0-24,-25 24,25 0,-25 0,24 1,-24 24,0 24,-24 1,24 0,0 25,0-26,0 1,0 25,24-25,-24-25,25 0,0 0,0 0,-25-25,25 0,-25 0,0 0,0 25,0-24,0-1,0 25,0 0,0 49,0-24,24 25,-24 24,25 1,0 24,0 0,0-24,-1 24,1-25,-25-24,0 24,0-49,0 0,-25-25,1 0,-1 0,0-25,0 0,0 25,25-25,0 1,0-1,0 0,-24 0,48 25,-24-25,25 1,-25-1,25 0</inkml:trace>
  <inkml:trace contextRef="#ctx0" brushRef="#br0" timeOffset="74777.277">12353 7119,'0'-25,"0"25,-25 0,25 0,0 0,25 25,0-25,-1 0,26 25,0-25,24 25,25-25,0 24,1-24,24 0,24 0,-23 25,23-25,-24 0,25-25,-25 25,-25 0,25 0,-24 0,-26-24,0 24,-24-25,0 25,-25-25,-1 25,-24-25,0 25,-24-25,-1 1,0 24,-25-25,25 0,-24 0,-1 0,1 25,-1-24,25-1,-24 25,49 0,-25 0,25 0,0 0,25 0,-1 25,26-1,24 1,-24 0,24 0,1 0,-25-1,24 1,-49 25,0-25,-25-1,0 1,-50 25,25-1,-49 1,24-25,-24 24,-1 1,26-25,-1 0,25-1,0-24,25 0,0 0,25-49</inkml:trace>
  <inkml:trace contextRef="#ctx0" brushRef="#br0" timeOffset="75858.3388">15453 6772,'0'0,"25"0,-25 0,0 0,0 0,0 0,0 0,0 0,0 0,0 0,0 0,0 0,0 0,0 0,0 24,0-24,0 25,0 0,0 25,0-1,0 1,0 24,0 1,0-1,0 25,0-24,0 24,-25-49,25 24,0-24,0-26,-24 1,24-25,0 0,0 0,-25 0,25 0,0-25,0 25,0-24,0 24,0-25,0 0,0-25,0 26,0-26,0-24,0-1,0 1,25-25,-25-1,24 1,-24 0,25 0,-25 24,0-24,25 49,0 26,-25-26,25 50,-1 0,-24 50,25-26,0 51,25-1,-26 25,1 1,25-1,-25 0,24 0,1-24,-25-1,-1-24,1-1,0-24,0 0,-25 0,0-25,0 0,-25-25,0 25,-24-25,24-24,-25 24,1 0,-1 0,0 0,26 1,-1-1,0 0,25 25,0 0,0-25,50 25,-26-25</inkml:trace>
  <inkml:trace contextRef="#ctx0" brushRef="#br0" timeOffset="76110.3533">16222 7094,'25'0,"0"0,-25-25,0 25,0 0,0 0,-25-24,0 48,0-24,-24 25,24 0,0 25,25-1,-25 1,25-1,0 1,0 0,25-26,0 26,0-50,0 0,-1 0,26-25</inkml:trace>
  <inkml:trace contextRef="#ctx0" brushRef="#br0" timeOffset="76859.3961">16594 6995,'0'0,"-24"0,-1 0,0 25,0 0,0 24,1 1,-26-1,50 1,-25 0,25-1,25-24,-25 25,50-26,-26 1,26-25,-25 0,24 0,1-25,-25 1,24-1,-24 0,0-25,0 1,-25-1,0 25,-25 1,25-1,-25 0,0 25,1 25,-1 0,0-1,25 26,-25 0,50-1,0-24,-25 0,49 0,-24-1,0-24,0 25,24-50,-49 25,25 0,0 0,-25 0,25 25,-25 0,25 0,-25 49,0 1,24-1,-24 25,0 0,25-24,0 24,-25-49,0 24,0-49,-25 0,0-50,25 0,-24-49,24-1,-25-24,0-50,25 25,0-25,0 25,25 25,0 0,-25 25,24 49,26 0,-25 50,0 0,-1-1,1 26,-25 0,25-1,-50 1,25-1,-25-24,1 0,-26 0,25-25,0-25,25 0</inkml:trace>
  <inkml:trace contextRef="#ctx0" brushRef="#br0" timeOffset="77222.4157">17190 6350,'0'-25,"0"25,0 25,0 25,0 49,0-25,0 50,0 0,0 0,0 0,0 0,0-49,24 24,-24-74,0 0,0-25,-24 0,24-50,-25 0,0 1,-25-26,26 26,24-1,0 1,0 24,0 0,49 25,-24-25,25 0,-1 1,1 24,24-25,-24 0,-25-25,24-24</inkml:trace>
  <inkml:trace contextRef="#ctx0" brushRef="#br0" timeOffset="77414.4277">17760 6127,'0'-50,"0"1,-25 49,1 0,24 24,-25 51,0-26,-25 26,26 24,-1 0,0 0,-25 1,50-26,-25 25,25-24,-24-26,48 26</inkml:trace>
  <inkml:trace contextRef="#ctx0" brushRef="#br0" timeOffset="77589.4377">17512 7367,'0'50,"-25"-26,25-24,0 25,0-25,0 0,0 0,-25 0,1-25,24 25,0-24,-25 24</inkml:trace>
  <inkml:trace contextRef="#ctx0" brushRef="#br0" timeOffset="77894.4553">15776 8086,'74'-24,"1"-1,24 0,0 0,25 0,0 0,0 1,0-1,0 0,-49 0,-1 25,0 0,-24 0,-25 0,0 0,-25 0,24 25</inkml:trace>
  <inkml:trace contextRef="#ctx0" brushRef="#br0" timeOffset="78880.5117">15974 8508,'-49'-25,"24"0,-25 1,1 24,-26-25,26 25,-1 25,-24-1,-1 1,26 25,-26 24,25 1,1 24,-26 0,51 25,-1 0,0 25,0-25,25 25,25 0,0-1,0 1,24 0,1 0,-1-25,1 0,0 0,-1 25,1-25,0-25,-1 0,-24 25,25-49,-26 24,1-49,0 24,-25-24,25-1,-25-24,25 0,-25-25,0 0,0 25,0-25,0 0,-25-25,25 25,0 0,-25-25,25 25,-25-25</inkml:trace>
  <inkml:trace contextRef="#ctx0" brushRef="#br0" timeOffset="79162.5278">15677 11584,'-25'-25,"0"-25,25 26,-25-1,0 0,1 0,24 25,-25 0,25 0,0 25,25 0,-25 24,24 1,1 0,0-1,0-24,0 25,-1-26,1-24,0 0,-25-24,25-26,0 0,-1 1,1-1,0 1,0-1,-25 25,25 0,-25 1,0 24,24 24,-24-24</inkml:trace>
  <inkml:trace contextRef="#ctx0" brushRef="#br0" timeOffset="93258.3341">7689 8979,'0'0,"0"0,0 0,0-25,0 25,0 0,0 0,0 0,0 0,0 25,0 0,0-25,0 50,0 24,0-24,0 49,0-25,-24 26,24-1,0 0,0-25,0 1,0-1,0 1,0-26,0 1,0-25,24 0,-24-25,0-25,0 0,0-25,0 1</inkml:trace>
  <inkml:trace contextRef="#ctx0" brushRef="#br0" timeOffset="93667.3575">8210 9153,'0'0,"0"0,-24 25,-1 0,0 24,-25 26,26-26,-26 50,25-24,0 24,25-25,0 1,25-1,0 1,0-51,49 1,-24 0,49-50,-25 0,1-24,-1-1,1-24,-26-1,1 1,-25-25,-25 24,-25-24,0 25,-25 24,1-24,-26 49,1 0,24 25,1 0,-26 25,51-25,-1 25,0 24,25-24</inkml:trace>
  <inkml:trace contextRef="#ctx0" brushRef="#br0" timeOffset="94089.3816">8781 9302,'0'0,"0"25,-25-1,0 1,0 0,1 25,-1-1,0 26,0-1,25-24,25 24,0-24,24-1,26 1,-1-25,1-25,24 0,-25-25,26-25,-26 1,0-1,-24-24,-25-1,0 1,-25-25,-25 24,-25 1,1-1,-26 1,1 49,-25 0,24 25,1 0,-1 25,26 0,-1 0,25 0,25-1,0 1,25-25</inkml:trace>
  <inkml:trace contextRef="#ctx0" brushRef="#br0" timeOffset="94386.3986">9525 8905,'0'0,"25"0,0 0,-25 0,0 49,0-24,0 25,0 24,0 1,24 24,-24-25,25 26,-25-1,25 0,-25-25,25 1,-25-26,25 26,-25-50,0-1,0 1,0-25,0-25,0 25,0-49</inkml:trace>
</inkml:ink>
</file>

<file path=ppt/ink/ink7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37:05.061"/>
    </inkml:context>
    <inkml:brush xml:id="br0">
      <inkml:brushProperty name="width" value="0.05292" units="cm"/>
      <inkml:brushProperty name="height" value="0.05292" units="cm"/>
      <inkml:brushProperty name="color" value="#FF0000"/>
    </inkml:brush>
  </inkml:definitions>
  <inkml:trace contextRef="#ctx0" brushRef="#br0">15478 17711,'25'49,"-25"-49,0 0,0 0,0 0,0 0,0 0,0 0,0 0,0 0,0 0,-25 25,25-25,0 0,-74 0,74 0,-50-25,50 25,-74-49,24 24,25-25,-24 1,-1-1,0-25,1 1,24 24,-25-24,1 0,-1-1,25 1,1 24,-1-24,0 24,0 1,25 24,-25-25,25 25,-24 1,24 24,0 0,0 0,0 0,0 0,0 0,0 24,24 1,-24 25,0-25,0 24,0 1,0-1,0 1,0-25,0 24,0 1,0-25,-24 0,24-1,0-24,0 0,0 0,0 0,0-24,0-1,-25 0,25-25,-25 1,25-1,0-24,-25 24,25 1,-25-26,25 26,-24 24,24 0,0-25,0 50,0-24,0 24,24 0,-24 24,25 1,0 0,0 25,24-26,-24 26,25-25,-25 24,-1-24,1-25,0 25,0-25,-25 0,0-25,-25 0</inkml:trace>
  <inkml:trace contextRef="#ctx0" brushRef="#br0" timeOffset="815.0463">12898 15701,'0'50,"0"-25,0-25,0 0,0-25,0 0,25-24,-25-26,25 1,0-50,-25 0,25 0,-1 0,1-25,-25 25,0 0,25 25,-25-1,25 51,-25-1,0 50,0 0,25 50,-1-1,-24 51,25-1,0 25,0 25,25-25,-26 0,1-25,0 0,25-24,-50-26,24 1,-24-50,0 0,-24 0,-1-25,0 0,-25-24,-24 24,24-25,1 0,-1 26,0-1,26 0,-1 25,25 0,0 0,25 0,-1 0,1-25</inkml:trace>
  <inkml:trace contextRef="#ctx0" brushRef="#br0" timeOffset="1049.06">13643 14833,'24'-25,"-24"25,-24 0,-1 25,0 0,-25 0,26 24,-1 1,0 24,0-24,25 24,0 1,0-1,0-24,25 0,25-26,-26 1,1-25,25 0</inkml:trace>
  <inkml:trace contextRef="#ctx0" brushRef="#br0" timeOffset="2106.1203">13891 15032,'0'24,"-25"1,0 0,25 25,-25-26,0 26,25-25,-24 0,-1 24,25 1,0-25,0 24,25-24,-1 25,-24-25,25-1,0 1,25 0,-26-50,26 25,-25-25,0 25,24-49,-24 24,0-25,0 1,-1-1,1 0,-25 26,0-26,25 25,-25 0,0 25,0-24,0 24,0-25,0 25,25-25,-25 25,25-25,-25 25,0-25,24 25,-24 0,25-24,-25 24,-25-25,25 25,0 0,-24-25,-1 25,0 25,25-25,-25 0,0 25,1-1,24 26,-25-25,25 24,25 1,-25-25,24 24,1-24,-25 0,25 0,25-25,-50 0,49 0,-24-25,0 0,0-24,-25 24,25 0,-1 0,1 0,-25 25,25 0,-25 25,0 0,25 25,0-1,-25 26,0-1,24 25,1-24,-25-1,0-24,0 24,0-49,0 0,0-25,0-25,-25 0,25-49,-24-1,24-49,-25 25,0-25,25 0,-25 25,25 0,-25-1,25 51,25 24,-25 0,25 25,-25 0,25 25,0 0,-25 24,0-24,0 25,0-1,0-24,-25 0,0 0,25 0,-25-25,0 0,25 0,-24-25,24 0</inkml:trace>
  <inkml:trace contextRef="#ctx0" brushRef="#br0" timeOffset="2672.1528">14635 14089,'0'0,"0"0,0 0,25 50,-25-1,0 1,0 24,0 26,0-1,0 0,24 0,-24-24,0-1,0-24,0-1,0-24,0 0,0-25,-24-25,24 0,0-24,0-1,0 0,0 1,0-1,24 1,1 24,0-25,0 50,0 0,-1 0,1 0,-25 25,0 0,0 0,0-1,-25 26,25-25,25 0,-25 24,25-24,25 0,-26 0,26-1,0 1,-26-25,1 25,0 0,-25-25,-25 0,0 0,-24 25,24-25,-25 0,26 24,-26-24,50 0,-25 0,25 0,25-24</inkml:trace>
  <inkml:trace contextRef="#ctx0" brushRef="#br0" timeOffset="3515.201">15925 14263,'-25'0,"0"0,0 49,-24 1,-1 0,25-1,0 50,1-24,24-1,0 1,24-1,1-24,25-1,-1-24,1-25,0 0,24-25,-24-24,-1-1,-24 0,-25-24,25 0,-50-1,0 1,0 24,-24 1,24-1,0 25,-24 0,49 25,0 0,0 25,24-25,1 25,25-25,-1 25,1-25,-25 25,24-25,-24 0,0 24,0-24,-25 25,-25 25,0-25,25 24,-25 1,25-1,0 1,0 0,0-26,25 1,25-25,-1 0,-24-25,25-24,-25-1,0-49,-1 25,-24-26,0-24,-24 25,24-25,-50 25,25 0,0-1,0 51,25-1,-24 25,24 25,0-24,24 48,-24-24</inkml:trace>
  <inkml:trace contextRef="#ctx0" brushRef="#br0" timeOffset="3854.2204">16619 14263,'-25'49,"1"1,24 0,0-1,0 26,0-26,24-24,1 25,25-50,-1 0,-24-25,25 0,-1-25,-24-49,0 25,-25-26,0-24,-25 25,0-25,-24 0,-1 0,-24 25,24 25,1 24,24 0,0 26,25 24,0 0,25 0,0 0</inkml:trace>
  <inkml:trace contextRef="#ctx0" brushRef="#br0" timeOffset="4193.2396">17388 13444,'0'25,"25"25,-25 24,0-24,0 24,0 25,25 0,-25-24,0 24,0-25,0 1,0-26,0-24,0 0,0-25</inkml:trace>
  <inkml:trace contextRef="#ctx0" brushRef="#br0" timeOffset="4394.2513">17661 13395,'0'-50,"0"50,0 50,0-26,0 51,0 24,-25 0,25 0,0 25,0-49,0 24,0-25,25-24,-25-25,0-25</inkml:trace>
  <inkml:trace contextRef="#ctx0" brushRef="#br0" timeOffset="4563.261">17338 13742,'25'25,"0"-25,0 0,24 0,26 0,-25-25,-26 25,26-25,-25 0,-25 0</inkml:trace>
  <inkml:trace contextRef="#ctx0" brushRef="#br0" timeOffset="4753.2716">17165 14089,'25'50,"-25"-26,49 1,-24-25,25 0,24 0,-24-25,-1 1,1-26,24 25,-24-24,0-1</inkml:trace>
  <inkml:trace contextRef="#ctx0" brushRef="#br0" timeOffset="5273.3016">18058 13990,'-25'49,"25"-24,-50-25,26 25,-1 0,25 0,0-1,0 1,0 0,49 0,-24-25,25 0,-25-25,24 0,1-24,-1-1,-24 0,0-24,25 0,-50-26,24 1,-24-25,25 25,-25 0,0 0,0-1,0 51,0-1,0 25,0 25,0 25,0 0,0 24,0 51,0-1,25 25,-25 50,0-1,0 1,0 24,0 1,25-26,-25 1,0-25,0-25,0-25,0 0,0-74,0 0,0-50,0-25,25-49</inkml:trace>
  <inkml:trace contextRef="#ctx0" brushRef="#br0" timeOffset="5650.3231">19075 13791,'25'-24,"-1"-1,1-25,25 1,-1-26,-24 1,25-1,-25 1,-1 0,1-1,0 1,-25 49,25-25,-25 25,0 25,-25 25,25 25,0-25,0 74,-25-25,0 26,25 24,-24-25,-1 25,25-25,-25 0,25-24,-25-1,25-49,-25 0</inkml:trace>
  <inkml:trace contextRef="#ctx0" brushRef="#br0" timeOffset="5839.334">18976 14139,'0'24,"0"26,24-50,1 25,25-25,-1 0,-24 0,25-25,-1 0,1 0,-25 1,24-1,-24 0,25-25</inkml:trace>
  <inkml:trace contextRef="#ctx0" brushRef="#br0" timeOffset="6165.3526">19720 13816,'0'0,"0"0,-25 25,0-25,0 0,1 25,-26-25,50 25,-25 24,25-49,25 50,25-1,-26-24,1 25,25-25,-25 24,-1-24,-24 0,-49 0,24-1,-25 1,-24 0,24-25,-24 25,49 0,-25-25,26 25,-1-25,25 0,25 0,-1 0,1-25,0 25</inkml:trace>
  <inkml:trace contextRef="#ctx0" brushRef="#br0" timeOffset="7397.4231">13419 16222,'-49'50,"24"-1,0 1,0 25,1-1,24-24,0 49,0-25,0 1,0-1,0 25,24-49,-24 24,0-24,0-1,-24-49</inkml:trace>
  <inkml:trace contextRef="#ctx0" brushRef="#br0" timeOffset="8144.4658">13097 16644,'-25'-124,"25"0,25 25,-25-25,25 24,24 1,1 25,0 49,-1 0,1 25,-1 0,1 50,-25-25,0 49,-25 0,0-24,0 49,-25-49,0 24,-25-24,26 0,-26-1,25 1,25-25,0-1,0 1,25 0,0 0,0-25,24 0,26 0,-26-25,1 0,24-24,-24 24,-1-25,-24 1,0-26,0 50,-25-24,0-1,-25 25,0 25,-24 0,24 25,-25 0,25 49,-24-24,49 24,-25 1,25-1,25-24,-25-1,25 1,-1-25,26 0,-25-25,0-25,24 0,-24-25,0 26,0-26,-1-24,-24 49,25-25,-25 1,25 24,-25 0,0 25,25 50,-25-26,25 26,-1 0,26 24,-25 0,0 26,24-26,-49 0,25 1,-25-1,0 1,-25-26,0-24,1 25,-26-50,25 0,-24-25,-1 0,0-25,26-24</inkml:trace>
  <inkml:trace contextRef="#ctx0" brushRef="#br0" timeOffset="8289.4741">13841 16173,'0'0,"0"-25,0 25,0 0,0 0,0 0,25 0</inkml:trace>
  <inkml:trace contextRef="#ctx0" brushRef="#br0" timeOffset="8530.4877">14213 16396,'25'-25,"24"25,-24-25,0 0,-25-24,25 24,-50 0,25 0,-25 25,0 0,1 0,-26 25,50 25,-25-1,0 1,1 0,24 24,0-49,24 0,1 0,0-25</inkml:trace>
  <inkml:trace contextRef="#ctx0" brushRef="#br0" timeOffset="8731.4994">14635 16148,'0'0,"-25"-25,0 50,0-25,1 25,-26 24,25-24,0 49,25-24,0 0,0-1,25-24,0 0,25 0,-1-25,1 0,-25-25</inkml:trace>
  <inkml:trace contextRef="#ctx0" brushRef="#br0" timeOffset="9221.5274">14883 15652,'-25'-25,"0"0,25 50,-25 0,25 0,-24-1,24 26,0-25,0 0,0 24,24-24,-24 0,0 0,25-1,-25 1,0-25,0 25,0 0,0 0,0-1,0-24,0 25,0 25,25-25,-25-1,25 1,-25 0,25 0,-25 0,24-1,-24 1,0-25,0 0,0 25,0-25,0 0,0 0,0 0,0 0,0 0,0 0,0 25,0-25,0 25,0-25,0 25,0-25,0 24,0-24,0 0,-24-24,24-1</inkml:trace>
  <inkml:trace contextRef="#ctx0" brushRef="#br0" timeOffset="9603.5493">14684 16073,'0'0,"0"0,25 25,-25-25,50 0,-25-25,-1 25,26 0,0 0,-1 0,-24-24,0 24,0 0,-1 24,-24-24,0 0,0 25,0 0,-24-25,24 50,0-26,24 1,1-25,0 25,0 0,0 24,-1-24,1 0,-25-25,0 25,0 0,0 0,-25-25,25 0,-24 0,24 0,0-25,0-25,24 25</inkml:trace>
  <inkml:trace contextRef="#ctx0" brushRef="#br0" timeOffset="10766.6158">16098 16024,'0'0,"50"0,-25-25,-1 25,26-25,-25-24,24 24,-24 0,-25-25,25 1,-25 24,-25-25,0 26,-24-1,-1 25,1 25,-26-1,1 26,24 0,-24 24,24 0,25 26,1-51,24 50,0-49,24 24,1-24,25-25,-25 0,24-25,1-25,-25 0,24 25,1-50,-25 26,-1-26,1 25,0-24,0-1,0 50,-1-25,1 25,0 0,0 25,25 0,-26 24,1-24,25-25,-25 25,-1 0,1-25,-25 0,0 0,25-25,-50 0,25 25,0-25,-25 1,1-1,24 0,0 0,0 0,0 25,24-24,1 24,0-25,0 0,24 25,-24-25,0 0,0 1,0-1,-25 0,0-25,0 26,-25-26,25 25,-50 0,25 1,1-1,-1 25,0 25,0-1,25 1,-25 25,25-1,25 26,-25-26,25 26,0-26,0 1,-1-25,1 24,0-49,0 0,24 0,-49-24,25-1,0-25,0 25,-25-24,0 24,25-25,-25 26,0-1,0 25,0 0,0 25,0-1,24-24,-24 25,25-25,0 25,0-25,0 0,-25 25,24-25,1 0,0 25,-25-1,25-24,0 25,-25 0,24 0,1-25,0 0,0 0,0-25</inkml:trace>
  <inkml:trace contextRef="#ctx0" brushRef="#br0" timeOffset="11020.6303">17611 15106,'0'0,"25"25,-25 24,0 1,0 0,0 24,0 1,25 24,-25-25,0 25,25-49,0 24,-25-24,0-25,0-25,24 0,1-25</inkml:trace>
  <inkml:trace contextRef="#ctx0" brushRef="#br0" timeOffset="11200.6406">17859 15156,'25'-25,"-25"25,0 25,0 24,0 26,0-1,0 1,0 24,0-25,0 1,0-26,0 1,0-25,0-25</inkml:trace>
  <inkml:trace contextRef="#ctx0" brushRef="#br0" timeOffset="11355.6495">17537 15478,'-25'0,"25"0,0 0,50 0,-25 0,24-25,1 25,-25 0,24-24,-24-1,0 25</inkml:trace>
  <inkml:trace contextRef="#ctx0" brushRef="#br0" timeOffset="11497.6575">17611 15652,'0'49,"0"-24,25 0,0-25,0 0,0 0,-1 0,1-25,25 0,-25 1</inkml:trace>
  <inkml:trace contextRef="#ctx0" brushRef="#br0" timeOffset="11989.6857">18256 15528,'-25'25,"1"-1,24 26,-50-25,50 0,-25 24,25-24,0 0,25-25,-25 0,25 0,24 0,-24-25,0 25,0-50,0 26,-25-26,24 0,-24-24,0 0,25-1,-25 1,0-1,0 1,0-1,0 26,0-1,0 25,0 25,0 25,0 25,25-1,-25 26,0 24,25 50,0-25,-25 25,24 24,-24-24,25 0,-25-25,25 0,-25-25,0-24,25-26,-25-24,0-25,0-49,25-1</inkml:trace>
  <inkml:trace contextRef="#ctx0" brushRef="#br0" timeOffset="12357.7068">19422 15304,'0'0,"25"0,-25-24,0-1,25-25,-1 1,-24-1,0 0,25 1,0-1,-25 1,0 24,0 25,0 0,0 49,0 1,0 0,0 24,0 25,0-24,-25 24,25 0,-25-24,25-1,-24-24,-1-1,25-24</inkml:trace>
  <inkml:trace contextRef="#ctx0" brushRef="#br0" timeOffset="12516.7158">19298 15701,'25'0,"-25"25,25-25,-1 0,26 0,-25-25,0 25,-1-24,1 24,0-25,0-25</inkml:trace>
  <inkml:trace contextRef="#ctx0" brushRef="#br0" timeOffset="12814.7329">19968 15304,'0'0,"-25"25,0-25,0 25,1 0,-1 0,0 24,25-24,0 25,0-1,25-24,0 25,-1-25,26 24,-25-24,0 0,-25 0,0-1,-25 1,0 0,-25 0,1-25,-1 25,25-1,-24-24,-1 25,50-25,0 0,0 0</inkml:trace>
  <inkml:trace contextRef="#ctx0" brushRef="#br0" timeOffset="93077.3237">6400 8756,'0'25,"24"0,-24-25,25 0,0 0,25-25,-26 25,1-50,0 25,0-24,0-1,-25 1,0 24,0-25,-25 25,0 1,0 24,-24 0,-1 24,0 26,26 0,-1-1,0 26,0-1,25 0,25 1,-25-26,50 1,-26 0,26-1,-25-24,24-25,1 0,-25 0,0-25,-1-24,1-1,0 0,0-24,0 0</inkml:trace>
  <inkml:trace contextRef="#ctx0" brushRef="#br0" timeOffset="93823.3664">6772 8533,'24'25,"1"-1,-25 26,25-25,0 0,0-1,0 1,-1 0,1 0,0 0,-25-25,25 0,0-25,-25 0,0 0,0 0,0 1,0-26,0 0,-25 1,25 24,0 0,0-24,0 49,0-25,25 0,-1 25,-24 0,50-25,-25 0,0 25,-1-24,1-26,-25 25,0-24,0 24,0 0,0 0,-25 25,1-25,-1 50,0-25,0 25,0 25,25-1,0 1,0-1,25 1,0 0,0-1,0-24,-1 0,1 0,0-25,0 0,-25-25,25 0,-25 0,24-24,-24-1,0 0,0 1,25-1,-25 25,0 1,0 24,0 0,0 24,0 1,0 0,25 0,-25-25,25 0,0 0,-1-25,-24 0,25 0,0 25,0-24,-25 24,25 0,-1 0,-24 24,25-24,0 0,-25-24,25 24,-25-25,25 0</inkml:trace>
  <inkml:trace contextRef="#ctx0" brushRef="#br0" timeOffset="94065.3802">7640 7218,'-25'0,"25"0,0 25,0 25,0-1,25 1,-25 49,25-25,-1 1,1-1,0 1,0-26,0 1,-1-1,1-49,-25 0,25-24,-25-51</inkml:trace>
  <inkml:trace contextRef="#ctx0" brushRef="#br0" timeOffset="94263.3915">7739 7119,'-25'-50,"0"50,25 25,0 0,25 25,-25-1,25 26,0-1,0 0,-1 1,26-26,-25 26,0-50,-1-1,-24 1,0-25,0 0</inkml:trace>
  <inkml:trace contextRef="#ctx0" brushRef="#br0" timeOffset="94602.4099">7491 7516,'-25'0,"25"0,0 0,25-25,0 0,24 0,1 1,-25-1,24 0,-24 25,0 0,-25 0,25 0,-25 25,-25 0,25-1,0 26,0-25,-25 0,25 24,0-24,25-25,-25 25,25-25,0-25,-1 25,1-25,0 0,25 1,-26-1,1 0,25-25,-25 1,24 24,1-49,0-1</inkml:trace>
  <inkml:trace contextRef="#ctx0" brushRef="#br0" timeOffset="95614.4687">20265 8558,'0'0,"-24"24,24 1,-50 0,25 0,-24 0,24 24,-25 1,1-25,-1 24,25 26,0-26,1 1,-1 0,25-1,25-24,-1-25,51 0,-26 0,26-50,-1 1,1-1,-26 0,1-24,-1 24,-49 1,0-1,-24 25,-26 1,0 24,-24-25,49 25,-24 0,-1 0,50 0,0 0,50-25,-1 25,1 0,24 0,1 0,-26 0,1 25,-1 0,1-1,-25 26,-25-25,25 24,-25-24,0 0,24-25,-24 0,25 0,0-25,0 0,-25-24,25-26,-25 26,-25-50,0-1,0 1,0-25,-24 25,-26-25,26 25,24-1,-25 26,26 24,-1 26,25-1,25 0,-25 25,24 25</inkml:trace>
  <inkml:trace contextRef="#ctx0" brushRef="#br0" timeOffset="95912.4858">20861 8582,'0'75,"25"-50,-1-1,1-48,0 24,0-50,-25 0,25-24,-25 24,-25-49,0 25,-25-25,1-1,-1 26,1 24,-26-24,25 24,26 25,-1 1,0 24,25-25,0 0,25-25,0 26</inkml:trace>
  <inkml:trace contextRef="#ctx0" brushRef="#br0" timeOffset="96215.5031">21084 7268,'0'25,"25"24,-25-24,49 49,-49 1,25 49,0-25,25 0,-26 0,1 1,0-26,-25 1,25-1,0-24,-25-26,0-24,0 0,24 0,-24-24,0-26</inkml:trace>
  <inkml:trace contextRef="#ctx0" brushRef="#br0" timeOffset="96409.5143">21431 7565,'0'-49,"0"-1,0 50,0 25,0 0,0 24,0 26,25-1,-25 25,0-49,25 49,0-49,-25 0,24-1,1-24,-25-25,0 0</inkml:trace>
  <inkml:trace contextRef="#ctx0" brushRef="#br0" timeOffset="96760.5343">21158 7888,'-24'0,"24"0,24 0,1 0,0-25,25 25,-1-25,1 25,-25 0,-1-25,-24 1,0 24,0 0,-24 24,-1 1,0 0,-25 25,26-1,-1-24,0 25,0-1,25 1,25-25,0-25,0 25,-1-25,26 0,24 0,-24 0,0-25,-26 25,26-25,-25 25,0-25,-25 0,24 1,-24-1</inkml:trace>
</inkml:ink>
</file>

<file path=ppt/ink/ink7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18:32:33.14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0 35,'6'9'12,"-6"-9"-11,10 12-1,8-3-27</inkml:trace>
</inkml:ink>
</file>

<file path=ppt/ink/ink7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42.36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113 1362 63,'0'0'38,"4"-13"-4,-7-8-6,7 0-8,-11-11-6,4 1-6,-6-7-3,0-2-2,-4-4 0,-1 4-2,-3 0 1,3 7-1,0 4-1,4 8 0,2 8-1,8 13 1,11 15-1,7 4 1,11 9-1,7 1 1,7 2 0,6-1 0,3-6 1,-2-9-1,-4-10 1,-5-8 0,-7-7 0,-11-7 0,-7-7 0,-10-7-1,-11-5 1,-9-8-1,-10-4 0,-8-2 0,-2-3-1,1 4-1,3 0-1,3 4-2,14 11-4,-2-4-8,26 20-12,0-2-9,8 8-1,3 0 2</inkml:trace>
  <inkml:trace contextRef="#ctx0" brushRef="#br0" timeOffset="384">435 612 63,'10'37'35,"-3"5"-1,2 10-7,-3-5-11,12 9-7,-5-13-2,9 0-2,0-16 0,5-10-2,-2-14 1,3-9-1,-5-13 0,-4-6-1,-5-4 0,-10-4-1,-8 1 0,-10-2 0,-8 0-1,-8 2-2,-5 2 0,-4-1-3,4 3-3,-4-10-8,17 3-21,-1-6-2,13-3 1,5-5 0</inkml:trace>
  <inkml:trace contextRef="#ctx0" brushRef="#br0" timeOffset="639">457 99 53,'3'-27'36,"0"14"-1,-3 13-5,8 17-10,6 16-9,-1 14-4,10 10-4,2 10 0,7 10-1,1-3-1,2-1-1,0-5-4,-5-13-4,3-6-13,-15-16-15,-5-12-1,-13-21 0,-10 5 0</inkml:trace>
  <inkml:trace contextRef="#ctx0" brushRef="#br0" timeOffset="825">578 559 47,'-14'-45'36,"8"-2"2,6-9-1,11 3-15,-7-15-9,9 6-5,-8-3-2,4 7-3,-4 8 0,-1 14-1,-1 17-1,-3 19 0,11 23 0,-1 19 0,6 19-1,-1 10 1,5 6-1,2 1 1,-1-8-1,2-9 1,-2-16 0,-1-13 0,0-20-1,-4-12-1,1-7 1,-4-9-1,0 2 1,-5-4-1,0 6 1,-8 12-1,16-7 1,-7 13 0,-9-6-1,18 20 0,-7-10 0,2-5-2,4-3 0,-3-10 0,5-3 0,-3-8 0,5 0 0,-3-1 1,2 2 1,-2 10 2,-2 1 0,-1 14 1,-4 1 0,-2 6-1,-2 1 1,-1-1-1,0-1 0,-6-13-2,0 0 0,10-14 0,-6-7 0,-1-6-1,2-5 1,-2-2-1,1 1 1,0 4 1,-2 6-1,-1 6 0,-1 17 2,0 0-1,0 0 0,5 22 1,-2-5-1,3-2 0,1-2 1,4-2 0,1-8 0,2-4 1,1-4-1,0-4 1,-1 0-1,-3 1 1,-1 2-1,0 4 0,-1 6 0,3 8-1,5 6 2,7 6-1,5 3 0,10 5 0,4 5 0,3 2 0,2 2 0,-7-3 0,-5 2-1,-8-2 1,-11-4-1,-10-2-1,-12-6-1,-12-12-4,-1-7-27,-14-11-6,-7-17 0,-8-15-1</inkml:trace>
</inkml:ink>
</file>

<file path=ppt/ink/ink7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46.92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-4 297 82,'3'-25'40,"17"-1"-1,15-5 1,16 4-33,8 1-3,10 12-2,3 14 0,1 15-2,-9 24 0,-12 22 1,-15 19-1,-13 21 1,-19 15-1,-14 11 1,-14 6-1,-8-2 0,-3-4 1,4-18-1,5-14 1,9-20 0,14-18 0,13-17 1,12-20-1,10-15-1,8-16-1,4-12-3,6-11-4,-3-18-10,6-2-22,-1-10 1,-5-4-1,-4-7 1</inkml:trace>
  <inkml:trace contextRef="#ctx0" brushRef="#br0" timeOffset="332">959 393 90,'-8'15'38,"3"16"0,1 17 0,9 12-32,-2 6-3,5 10 1,-2 3-1,5-1 0,-3-9 0,1-9 0,-2-14 0,-1-11-2,0-13 0,0-13 0,4-20 0,4-9 0,3-8-1,6-3 0,8-1 0,7 1 0,1 7-1,1 4 1,-2 16-1,-6 7 1,-5 10 0,-13 6 0,-10 5-1,-11 3 1,-10-2-1,-7 0 0,-4-7 0,-2-7-2,2-5 0,1-15-2,9-6 1,5-13-2,13-3 2,7-8 0,10-5 0,3 1 1,6 1 2,4 8 1,-2 7 1,2 16 2,-6 10 0,-1 13 0,-8 11 1,-1 8-1,-5 3 0,0 2-2,-4-1-1,-2-9-1,0-12-3,-3-14-8,6-11-23,-3-18-2,6-16-1,0-15-1</inkml:trace>
  <inkml:trace contextRef="#ctx0" brushRef="#br0" timeOffset="821">1510 174 66,'-1'-70'38,"-4"12"-7,4 28-5,-7 14-4,9 32-10,0 18-5,8 23-3,3 17-1,3 13-2,7 12 1,2 3-1,1-4-1,-1-9 0,-1-9 0,-3-18-2,-3-13 0,-4-23-2,-2-15 0,-3-20 0,3-12-2,0-15 2,5-10-1,4-6 4,7-4 0,3 5 2,-3 3 2,0 12-1,-6 15 3,-3 17-1,-9 14 0,-6 14-1,-6 9-1,-3 9 0,4 0 0,4 3 0,5-9 0,6-3-1,2-5 1,4-5 0,-3-1 0,0-5 0,-10 3-1,-8-4-1,-10 2 0,-11-2-2,-6-4-6,-17-5-29,0-11-3,-8-11 1,-2-17-1</inkml:trace>
</inkml:ink>
</file>

<file path=ppt/ink/ink7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15.83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1514 2117 59,'-19'-8'36,"-5"8"-1,-9 3-1,-12 5-24,5 14-5,-10 9-1,-3 14-2,-8 20 0,-3 19 0,-4 14 1,10 18-1,4 13-1,13 12 1,14 6-1,16 3 0,22-9 0,23-6 1,22-14-1,17-16 1,16-19-1,15-20 1,11-23 0,8-24 0,0-27-1,1-23 0,-4-28 0,-7-18 1,-11-28-1,-12-20 0,-20-18 0,-19-8 1,-20-8 1,-19 1 0,-27 6 0,-16 13 0,-20 15 0,-14 28-1,-18 16 0,-6 25 0,-9 16-3,3 19-1,6 11-2,2 4-6,17 12-29,-5-2-2,15 6-1,2-5-1</inkml:trace>
  <inkml:trace contextRef="#ctx0" brushRef="#br0" timeOffset="658">200 2636 63,'-3'15'39,"9"2"-1,5-3 1,12 6-22,-1-2-6,11 5-5,1 0-2,5 4-1,2-2 0,3 1 0,-5-3-1,-2-1-1,-4-3 0,-1-3-1,-6 0 0,-5-4-1,-3 3 1,-7-4-1,-3 0 0,-1-1 1,-9 1 1,-7 2 1,-4-2-1,-3 5 1,-4-2-1,-6 4 1,-3 5-1,-5 2 0,0 4-1,-2 1 0,-5 3 0,1 0 0,0 0 0,6-1 0,1-5 0,8 0 0,1-7 0,8-2-1,5-4 1,4-3-1,7-11 1,-5 12 0,5-12-1,0 0 2,0 0-2,0 0 1,0 0 0,0 0 0,0 0-1,-9 5-1,9-5-2,0 0-2,0 0-10,0 0-19,-1-9-6,-2-3 1,3 3-1</inkml:trace>
  <inkml:trace contextRef="#ctx0" brushRef="#br0" timeOffset="1238">-2 2786 44,'4'-22'35,"1"4"2,-1-1-6,8 13-8,-9-4-9,-3 10-5,10 20-1,-7 3-3,-2 7-1,2 11 0,-2 8-1,2 7 1,-3 5-1,3 2 0,-3-5-1,2-2 0,-1-6 0,0-6-1,1-9-1,-2-9-3,7-6-37,-10-9-2,3-11 1,-22-15-1</inkml:trace>
  <inkml:trace contextRef="#ctx0" brushRef="#br0" timeOffset="4698">2605 2960 35,'0'0'33,"8"10"2,-8-10-1,0 0-13,0 0-9,0 0-3,0 0-2,0 0-1,0 0-1,7 10-1,-7-10 0,12 6-2,1 0-1,8-1 0,11 2 0,12 0 0,17-3-1,15 0 1,17-3-1,16-1 1,18-4 1,13 0-1,15 0 1,12-2 0,12 3 0,12-2 0,8 0 1,9-1-1,4 1 1,5-1-1,-1-3 1,-5 2-1,-13-3 0,-9 1-1,-21 1 1,-18-2-2,-21 4 1,-24-1-1,-22 2 1,-20 0-1,-17 1 1,-15 3-1,-13-2 1,-6 3 0,-12 0-1,0 0 1,0 0-1,0 0 1,0 0 0,0 0-1,0 0 0,0 0 1,0 0-1,0 0 2,-6-10-2,6 10 0,-15-23 0,3 7 0,-7-6 0,-5-5 0,-5 1-2,-8-3 2,-6 2-1,-4 4 1,-1 2 0,0 6 1,4 5-1,6 4-1,6 6 1,11 4 0,14 6 0,11 2-1,14 4 1,10 0-1,13 0 1,8 1 0,6-3 0,5 1 0,0-4 0,0 1 0,-6-2 0,-8 0 0,-11 6 0,-10-1 0,-14 5 0,-10 1 0,-12 4 0,-13 4 1,-11 3-1,-9 4 0,-6-2 0,-5 1 0,0-3 1,2-2-2,5-3 0,4-9-1,10-2-2,1-16-7,13-3-30,-5-9-2,2-5 2,-6-9-2</inkml:trace>
  <inkml:trace contextRef="#ctx0" brushRef="#br0" timeOffset="5656">3872 2205 57,'9'-30'34,"5"0"2,0 5 1,-7-2-23,6 12-3,-9-1 0,-4 16-2,0 0 0,13 11-2,-14 11-2,2 12-2,-5 7-1,1 9-1,-1 7 0,-1 4-1,1 3 0,-2-7 1,2-4-3,-3-12-2,6-5-4,-3-17-7,11-7-26,-7-12 1,15-7 1,-4-8-2</inkml:trace>
  <inkml:trace contextRef="#ctx0" brushRef="#br0" timeOffset="5924">4142 2499 83,'5'28'38,"-5"2"-2,-3 9-7,-7-10-19,2 5-5,-4-4-3,-1-2-3,3-3-5,-1-12-6,9-2-17,2-11-7,0 0-1,8-19 1</inkml:trace>
  <inkml:trace contextRef="#ctx0" brushRef="#br0" timeOffset="6131">4527 2096 78,'0'0'36,"-10"21"-1,-8 12 1,0 11-31,-4 5-4,2 7 0,6 2 0,7-3 1,12-11-1,13-7 1,12-13 0,11-14 0,6-14 1,4-10-1,-4-12 0,-1-7 0,-11-8 1,-11-3-1,-18-6 0,-12 5 0,-17-1 0,-8 6-2,-7 9-3,-6 1-9,7 17-25,8 3-2,19 8 0,19 2-1</inkml:trace>
  <inkml:trace contextRef="#ctx0" brushRef="#br0" timeOffset="6607">7732 1974 95,'-61'-26'39,"5"10"1,2 7-1,6 10-34,-7 11-2,0 18-2,-3 18 1,0 21-1,-2 24 0,-2 14 1,2 16-1,4 14 0,7 8 0,11 1 1,10-1-1,12-4 0,16-13-1,16-8 1,17-13-2,17-13 1,14-18 1,15-15-2,14-21 1,10-17 0,11-26 0,3-20 1,3-23-1,-1-22 0,-4-24 0,-9-22 0,-15-15 1,-15-13-1,-20-5 1,-19-8-1,-21 1 2,-21 5 0,-21 10 0,-19 17 0,-15 13 0,-11 16-1,-10 17 0,-4 21-1,-4 18-1,-4 19-2,5 19-2,-2 9-7,7 22-30,1 8 0,8 17 0,9 6 0</inkml:trace>
  <inkml:trace contextRef="#ctx0" brushRef="#br0" timeOffset="7540">8621 2961 22,'0'0'27,"9"2"-3,-9-2 1,0 0-5,0 0-1,0 0-4,0 0-3,0 0-1,0 0-3,0 0-3,0 0 0,0 0-2,0 0 0,0 0-1,0 0-1,0 0 1,0 0-2,0 0 1,10 8 0,3-7-1,5-2 1,11 2 0,9-1-1,13 0 1,10-1-1,14-1 0,12 1 1,14-2-1,14 2 0,9-1 0,11 0 0,10-2 1,10 1-1,6-1 1,6 0-1,4 0 1,-1-1 0,-1-2-1,-4 1 1,-8 0-1,-11 0 1,-9 0-1,-16 0 1,-16-1 0,-17 2-1,-13 2 1,-15-2 0,-9 3-1,-11 0 0,-8 0 0,-7 1 1,-5 0-1,-2 0 0,-4 0 0,-1 0 1,-13 1-1,15-3 1,-15 3 0,12-4 0,-12 4 0,0 0-1,6-13 1,-8 3 0,-3-5-1,-7 1-1,-3-5 1,-7-3 0,-7 1 0,-6-5 0,-8 2 0,-5 1 0,-5 4 0,-2 0 1,1 3 0,3 6-1,5 3 1,8 4-1,9 4 0,12 5 1,14 3-1,15 3 0,12 1 0,15 1 0,8 0 0,9-1 0,8-1 0,4-2 0,-2-1 0,-4 0 0,-8-1 0,-9 0 0,-11 4 0,-11 1 0,-16 3 0,-13 1 1,-15 3-1,-13 5 1,-8 2-1,-13 5 0,-6 1 1,-3 0-1,-1 1 0,3 0 0,7-1 1,6-6-1,10-3-1,10-7-1,9-9-3,16 1-18,4-9-18,11-15 1,7-1 0,5-2 0</inkml:trace>
  <inkml:trace contextRef="#ctx0" brushRef="#br0" timeOffset="8679">9583 2081 94,'-10'-15'39,"10"15"1,-11 1-3,8 14-32,2 11-2,-1 10 0,1 8-1,-3 6 0,0 4-1,1-2 1,-2-6-1,2-5-3,-1-9-1,4-7-6,0-25-15,0 0-17,0 0 2,7-18-1,8 0 1</inkml:trace>
  <inkml:trace contextRef="#ctx0" brushRef="#br0" timeOffset="8880">9734 2405 71,'11'25'37,"-6"5"-1,-5 0-3,-1 8-19,-10-6-8,0 0-2,-4-3-2,-2-4-2,4-3-4,-4-12-8,17-10-24,-15 13-1,15-13 0,0-10 1</inkml:trace>
  <inkml:trace contextRef="#ctx0" brushRef="#br0" timeOffset="9090">9995 2235 66,'0'0'37,"1"20"-2,-9 7 2,-6 14-21,-2 0-15,2 4 0,3 1 0,7-3 0,7-10 1,14-7 0,9-13 0,11-12 0,6-16 0,7-6 1,-3-13 0,-2-5-1,-10-7 0,-10 0 1,-18 0 0,-11 5-1,-17 7 0,-10 6-1,-9 12-2,-3 6-2,7 18-12,2-2-25,16 7 1,14-1-1,25 1 0</inkml:trace>
  <inkml:trace contextRef="#ctx0" brushRef="#br0" timeOffset="9672">12925 2153 102,'-13'-48'39,"-12"9"1,-8 13-11,-13 6-24,-4 12-1,-14 18-1,-4 18-2,-8 21 1,-6 23 0,1 20-1,3 17 0,5 14 1,13 17-1,17 6 0,19 3 0,21-7 0,25-5 0,22-12-1,24-12 1,22-15-2,17-21 1,16-20 0,9-18 0,9-22 0,6-20 0,6-23 0,0-20 0,-5-21 0,-6-17 0,-13-18 0,-12-15-1,-19-9 1,-20-6 1,-28-7 0,-24 3 0,-26 4 0,-23 11 1,-26 10 0,-17 14 0,-20 13 0,-10 15-1,-8 19 0,-2 12 0,1 13-2,4 8 0,10 13-3,5 4-4,21 11-28,-1 6-7,10 3 2,3 4-1</inkml:trace>
  <inkml:trace contextRef="#ctx0" brushRef="#br0" timeOffset="13597">14435 2413 29,'0'0'28,"0"0"-4,0 0-2,0 0-5,-5 10-1,5-10-3,0 0-2,0 0-1,0 0-2,0 0-2,0 0-1,0 0 0,0 0-1,0 0-1,0 0 0,8-11 0,3-4-1,6-7 0,6-6 0,9-9-1,12-12 0,12-11 0,12-14 0,12-9 0,8-9-1,6-12 0,8-7 0,8-10 1,3-3-2,-1-5 2,2 1-1,-2 0-1,-2 1 1,-3 7 0,-5 7 1,-9 8-1,-7 12 0,-10 8 1,-10 16-1,-10 10 1,-11 13 0,-12 10 1,-8 12-2,-10 8 2,-5 6-1,-10 10-1,0 0 1,0 0 0,0 0 0,0 0-1,0 0 1,0 0-1,0 0 0,0 0 0,0 0 0,0 0 0,0 0-1,0 0 0,-14 8 1,-3-1 0,-5 5 0,-9-1 0,-6 6-1,-3 0 1,-3 3 0,1-1 0,4-3 0,7 1-1,6-6 1,13-3 0,12-8 0,13-9 0,15-7 0,12-8 0,8-9 1,10-5-1,6-4 0,1-1-1,-1 0 1,-6 5-1,-9 5 1,-9 7-1,-9 9 1,-11 12 0,-9 14 0,-11 15 1,-9 17 0,-9 10 0,-5 11 0,-6 10 0,-2 6-1,-3 0 1,1-4 1,3-11-2,6-7 0,3-13-1,3-10-1,8-12-3,-1-14-5,11-7-30,-7-14-2,6-8 2,-3-14-2</inkml:trace>
  <inkml:trace contextRef="#ctx0" brushRef="#br0" timeOffset="14673">14808 754 83,'-6'-10'38,"6"10"-1,0-20 0,6 11-31,2-9-2,9 3-1,4-6 0,5-2-1,3-4 0,5 1 0,-1 3 0,-1 2 0,-4-1 0,-5 9-1,-6 3-1,-5 13 1,-4 8-1,-6 9 1,-4 10-1,-3 6 0,0 9 1,-2 2-1,1 0 1,-2-2-1,1-5-1,1-5-1,4-5-2,-4-10-3,8 3-8,-2-23-13,-10 19-13,10-19 2,-9 14 0,9-14 2</inkml:trace>
  <inkml:trace contextRef="#ctx0" brushRef="#br0" timeOffset="15009">14846 1056 51,'-5'9'37,"5"-9"0,10 16 1,3-23-17,14 12-10,1-15-2,9 6-1,5-8-3,6-1-2,1-2 0,-1 0-2,-1 2 1,-6 2-2,-4 0 0,-5 5 0,-6 1-2,-9-2-5,0 10-10,-17-3-23,13 1 0,-13-1 0,4 14 1</inkml:trace>
</inkml:ink>
</file>

<file path=ppt/ink/ink7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7.350"/>
    </inkml:context>
    <inkml:brush xml:id="br0">
      <inkml:brushProperty name="width" value="0.05292" units="cm"/>
      <inkml:brushProperty name="height" value="0.05292" units="cm"/>
      <inkml:brushProperty name="color" value="#789440"/>
      <inkml:brushProperty name="fitToCurve" value="1"/>
    </inkml:brush>
    <inkml:brush xml:id="br1">
      <inkml:brushProperty name="width" value="0.05292" units="cm"/>
      <inkml:brushProperty name="height" value="0.05292" units="cm"/>
      <inkml:brushProperty name="color" value="#C0504D"/>
      <inkml:brushProperty name="fitToCurve" value="1"/>
    </inkml:brush>
  </inkml:definitions>
  <inkml:trace contextRef="#ctx0" brushRef="#br0">2070 1707 46,'0'-20'31,"7"-4"2,-1-5-11,-1-14-11,8-1-1,-6-6-3,6 1 0,-6-6 0,9 3-2,-3 0 0,7 5-2,1 5 0,6 6-1,3 1 1,9 7-1,6 4 0,5 9 0,5 3 0,5 9-1,4 6 0,2 7-1,2 7 1,-2 8-1,1 11 1,-2 5-1,-4 6 1,-3 7 0,-6 0 0,-8 7-1,-8 2 1,-12 0 0,-12-4-1,-12-2 1,-13 0-1,-10-4 1,-11-3-1,-8-4 1,-7-6 0,-3-2-1,-2-5 0,0-1 0,4-5 0,1-5 0,5-3 0,5-4 0,5-2 0,8-4 0,4-2 0,6-3 1,5-2-2,11-2 1,-11-2 0,11 2 0,0 0 0,-5-12-1,5 12 1,-2-12 0,2 12-1,-3-14 1,3 14 0,0-20 0,3 7 0,4-2 0,1-7 0,3 0 1,4-5 0,0 1-1,1 1 1,-1 3 0,-1 3 1,-4 5-1,-10 14 0,9-11-1,-9 11 1,-12 13 0,-5 1-1,-3 8 0,-3 2 0,-4 1 0,-1 6-1,1-2 1,3 1-1,6-5 1,7-2-1,8-3 1,10-4 0,8 1 1,11-4-1,5 1 1,5-1-1,3-1 0,3 2 1,-3-5-1,-5 1-1,-7-3 0,-5 1-1,-8-4-1,-2 1-8,-12-5-29,0 0 0,2-13 1,-3-1-2</inkml:trace>
  <inkml:trace contextRef="#ctx0" brushRef="#br0" timeOffset="1336">3318 985 25,'0'0'32,"5"11"2,-5-11-7,-14 9-7,7 3-6,-13-7-4,1 10-2,-7-2-3,2 7-1,-4 2 0,3 5-2,4 4 0,9 3-1,7-2 1,12-1-1,10-7 1,13-2-1,11-11 0,8-7 0,8-13 0,2-5 0,0-8 0,-3-5 0,-11-4 0,-10-5 0,-15-5 1,-11-2 0,-17 5-2,-13 3 1,-11 2 0,-8 5-2,-4 6 0,-5 7-2,8 14-4,-2 0-5,19 14-14,3 0-12,13 6-1,10-1 1,11 3 1</inkml:trace>
  <inkml:trace contextRef="#ctx0" brushRef="#br0" timeOffset="1766">3703 1224 25,'6'14'31,"-6"-2"2,4 4 0,-2 4-15,-5-7-6,9 10-5,-9-6-3,5 2-2,-3-2-3,-1-6-7,2-11-21,8 10-4,-8-10-2,15-11 2</inkml:trace>
  <inkml:trace contextRef="#ctx0" brushRef="#br0" timeOffset="2014">4032 929 54,'7'12'35,"1"7"0,-3 12-12,-5-1-8,6 11-3,-6 2-6,3 4-2,-6-7-1,3-4-5,3-4-27,-3-6-6,1-12-3,2-2 2</inkml:trace>
  <inkml:trace contextRef="#ctx0" brushRef="#br1" timeOffset="194560">66 925 46,'-21'1'36,"2"-4"1,6 1-12,-2-14-7,15 1-5,3-14-5,13-3-3,11-7-2,13-8-1,12-2-1,14-2 2,11 2-2,9 8 0,0 8 0,-1 12-1,-9 9 1,-6 11-1,-15 14 1,-10 5 0,-17 12 0,-11 8 0,-11 5 0,-7 7 0,-4 1 0,-2 5-1,1 0 1,2-2-3,6 1 1,2-5 0,6-2 0,0-6 0,1 2 0,-7-8 1,-4-5-1,-8 0 2,-10-6 0,-10 2 0,-8-3 0,-7-2-1,-7-2 0,-1-5-2,3 2 0,1-9-2,10 4-3,5-15-6,21-1-22,6-5-2,13-6-1,10-5 2</inkml:trace>
  <inkml:trace contextRef="#ctx0" brushRef="#br1" timeOffset="195092">1120 923 26,'0'0'28,"-10"7"-1,6 5 2,-2 1-24,0 3-2,6 1 0,1 1-1,6-1 2,0-5 1,9-5 1,-2-14 0,5-2 1,-6-14 0,2-2 0,-9-10 0,-2 0-1,-7-6-2,-7 2-1,-11 0 0,-5 1-1,-6 1-2,-3 3 0,1 2-3,-2-2-4,10 4-18,5-1-12,10-1 0,10 3 0</inkml:trace>
  <inkml:trace contextRef="#ctx0" brushRef="#br1" timeOffset="195542">1614 357 32,'14'-17'34,"-1"2"1,-1-6-1,4 1-21,-9-8-2,6 4-4,-7-5 1,4 5-2,-7-3-2,1 3 0,-4-1-1,-2 6 0,-3-1 0,0 3-2,-4 4 1,2 1-1,7 12 0,-13-15 0,13 15-1,-10-7 0,10 7 0,0 0 0,-2 11 0,5 3 0,2 6 0,4 6 0,1 6-1,4 4 1,1 8 0,3 3 0,-1 3-1,0-4 1,-1-1-2,-4-3 1,1-2-3,-6-4-1,3-2-6,-11-10-18,3-2-8,-1-3-1,-3-4 1</inkml:trace>
  <inkml:trace contextRef="#ctx0" brushRef="#br1" timeOffset="195989">1658 776 43,'13'-10'35,"5"-6"2,6-1-3,2-12-19,12 8-2,-1-5-7,5 1-2,-1 3-3,0 0-1,-1 8-7,-9-2-28,2 2-1,-2-1-2,-1-6 2</inkml:trace>
  <inkml:trace contextRef="#ctx0" brushRef="#br1" timeOffset="196505">3260 2576 68,'0'0'38,"0"0"-1,0 0 1,17-17-30,5-4-3,16-3-1,7-11-1,11-7 0,11-5-1,11-6 0,3-3-1,5 1 0,-2 1-1,-3 6 0,-4 3 0,-9 8 0,-9 2-1,-13 9 0,-10 8-2,-16-3-5,0 16-12,-20 5-19,-14-4-1,-9 8 0,-11 7 0</inkml:trace>
  <inkml:trace contextRef="#ctx0" brushRef="#br1" timeOffset="196839">3233 2640 50,'20'-8'37,"5"-9"0,10-5-2,13-2-20,4-13-6,19-1-2,6-10-2,13 4 1,5-8-2,6 1-1,0 3 0,-3 1-2,-8 11 1,-13 5-2,-16 11 1,-11 5-1,-18 8-1,-13 4-2,-19 3-6,-4 13-31,-12-8 1,-11 5-2,-7 0 1</inkml:trace>
</inkml:ink>
</file>

<file path=ppt/ink/ink7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56.04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29 415 79,'-18'-20'39,"9"-5"0,12-1 2,3-4-32,16 2-6,6 2-1,7 5-1,5 6-1,0 10 0,-3 13 0,-3 13 0,-8 9 0,-2 11 1,-5 8-1,-4 4-1,0 5 0,-3 4-1,3 0-1,-4-2 0,2 2 0,-3-7 0,-1-1 0,-4-4 2,-7-3-1,-6-8 2,-6-4-1,-7-5 1,-5-6-3,-7-9-4,2-2-9,-6-12-17,4-8-2,7-6-1,5-9 0</inkml:trace>
  <inkml:trace contextRef="#ctx0" brushRef="#br0" timeOffset="406">699 619 42,'-4'14'27,"1"13"2,-9-3-10,1 1-16,3 2-1,3-4 2,6-1 1,2-11 2,8-1 1,1-19 1,7-4-1,-5-17 1,4-3-2,-10-10 0,-1-3-3,-10-8 0,-4-1-2,-11-6 1,-8-1-2,-7 3 0,-5 0 0,-2 4-3,0 3-2,7 8-8,-1-1-20,14 12-5,11 6-1,12 5 1</inkml:trace>
</inkml:ink>
</file>

<file path=ppt/ink/ink7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56.77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0 227 65,'12'25'35,"-2"2"-2,2 2-10,1 12-16,-1 4-3,2 6 1,-2 1-3,1 3 1,-2-6 0,1-3 1,-4-10-1,0-5-1,-2-10 1,3-6-1,0-13 0,3-7-1,3-7 0,1-4 0,5-2 0,4-1-1,4 1 0,1 4 0,1 6-1,-1 5 1,-2 6 0,-3 4 0,-7 8 0,-5 4 1,-11 3-1,-7 0 1,-11 1 0,-7-2-1,-4-3-1,-7-6-1,2-3-4,-5-13-2,10 0-2,-1-15-2,15 1 1,1-12 0,15 4 0,5-10 1,12 4 1,4-2 4,7 4 4,2 8 4,-1 4 4,5 12 1,-7 4 1,3 16 3,-11 2 0,4 14 2,-9 0-4,3 6-4,-6-6-3,1-1-1,-4-9-2,-1-7 0,2-9-2,-12-4-2,16-28 0,-8-3 0,0-4 1,-2-9 0,0-5-1,-2-8 2,-5-1 2,0 1 1,-6-1 3,0 8-1,-4 4 0,3 12 0,0 9 1,8 25-1,0 0 0,7 25-1,9 13-1,4 13 0,4 6 0,2 4-1,0-2 0,-3-4 1,-6-9-2,-5-11 0,-8-12-1,-8-13 0,-8-13 1,-7-8-1,-8-11 2,-5-7-1,-1-6 1,-1 0 0,3-1 2,6 4-2,4 4 1,7 2-1,9 10-2,3-3-4,11 8-26,-2-3-4,-2-1-1,2-5 1</inkml:trace>
  <inkml:trace contextRef="#ctx0" brushRef="#br0" timeOffset="854">425 93 71,'-13'1'37,"2"0"-3,11-1-1,0 0-31,0 0-7,3-20-4,13 12-3,-5-10-15,10 4-8,6-3-1,5-1 3</inkml:trace>
</inkml:ink>
</file>

<file path=ppt/ink/ink7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57.82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46 110 50,'14'8'38,"-14"-8"-2,7 17 1,-17-10-15,0 11-17,-5 5-2,2 9-3,1 8 0,6 8 0,5 2 0,8 1 1,8-5-1,8-5 0,9-7 1,5-12 0,6-16 0,2-15 0,-1-12 1,1-10 0,-9-8 0,-4-7 1,-14-9-1,-12-2 0,-15-3 0,-16 2-1,-10 4-1,-10 6-1,1 9-4,-3 8-3,12 25-6,4 7-22,24 23-3,19 15 0,22 15 0</inkml:trace>
</inkml:ink>
</file>

<file path=ppt/ink/ink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9T17:19:10.804"/>
    </inkml:context>
    <inkml:brush xml:id="br0">
      <inkml:brushProperty name="width" value="0.05292" units="cm"/>
      <inkml:brushProperty name="height" value="0.05292" units="cm"/>
      <inkml:brushProperty name="color" value="#FF0000"/>
    </inkml:brush>
  </inkml:definitions>
  <inkml:trace contextRef="#ctx0" brushRef="#br0">11144 7277 78 0,'-24'1'37'16,"5"0"-1"-16,-7-3-32 16,1 1-2-16,-3-3-2 0,-5 7 1 15,-6 7-1-15,-6 12 1 16,-6 12-1-16,-4 12 0 15,-3 15 1-15,2 10-2 0,4 11 1 16,5 9-1-16,9 6 2 16,14 0-2-16,13-3 2 15,16-9-1-15,14-10 0 16,17-8 0-16,15-15 1 31,14-10 0-31,11-18-1 0,7-11 2 16,8-18-1-16,2-10-1 15,1-14 1-15,-1-11 0 16,-10-13-1-16,-10-11 1 16,-13-8 0-16,-13-9 0 15,-16-7-1-15,-15 2 2 16,-19 0-2-16,-18 2 2 0,-15 8-1 0,-19 12 0 16,-13 15-1-16,-17 18 0 15,-12 19 0-15,-8 12-2 16,0 18-4-16,-6 4-31 15,17 12-1-15,6-5-1 16,19 1 0-16,17-9 26 31</inkml:trace>
  <inkml:trace contextRef="#ctx0" brushRef="#br0" timeOffset="734.4868">9886 7340 88 0,'13'23'39'15,"-4"-5"-1"-15,8 5-32 16,-4-3-5-16,3 2-1 16,4 3 0-16,0 2 0 15,4 2-1-15,2-1 2 32,5-1-2-32,2-3 1 0,3-2 0 15,2 3-1-15,1-4 1 16,-2-2-1-16,-4-7 2 15,-6 2-3-15,-6-1 4 16,-8 2-3-16,-8 3 2 16,-9 1 0-16,-8 4-1 15,-9 7 0-15,-7 10 0 0,-5 0 1 16,-5 9-2-16,-2 6 2 0,1 0-1 16,1-1 0-16,2-4-1 15,3-4 2 1,3-7-1-1,5-6 0-15,4-15 0 0,5-9 1 16,0-13 0-16,5-13-1 16,4-16 1-16,6-11 0 15,3-14 0-15,7-12 0 16,2-12-1-16,1-9 0 16,5-3-2-16,-5-17-21 15,9 14-15-15,-10-4-2 16,-6 3-1-16</inkml:trace>
  <inkml:trace contextRef="#ctx0" brushRef="#br0" timeOffset="8136.7807">11835 7917 68 0,'0'0'35'0,"-21"-11"-7"15,21 11-20-15,-22-3-3 16,22 3-2-16,-23-7 1 15,23 7 0-15,-19 0-2 16,19 0 0-16,0 0-1 16,-10 13 0-16,10-13 0 0,16 15 0 15,2-3-1-15,10 3 1 16,11-3 0-16,10 8 0 16,13-5 0-16,15 6 0 15,15-3 0-15,16 0 0 0,15 3-1 16,18 1 1-16,15-2-1 15,14 0 1-15,15 3-1 16,12 0 0-16,8 2 0 0,7 3 1 16,3-2 0-16,2-1-1 15,-3 2 1-15,-5 0 0 16,-14-3-1-16,-8-1 2 16,-19 1-2-16,-12-1 1 31,-17-2 1-31,-19-1-1 0,-20-3 1 15,-18 2-2-15,-14-8 2 16,-18 3-2-16,-13-2 2 16,-13-3-1-16,-8-2 0 15,-16-7-1-15,12 9 0 16,-12-9 0-16,0 0 0 16,-6 10 1-16,6-10-2 15,0 0 1-15,0 0-2 0,0 0 0 16,0 0-1-16,0 0-4 15,5-12-23-15,-4-13-10 16,12-2 0-16,-7-14-1 0,8-2 17 16</inkml:trace>
  <inkml:trace contextRef="#ctx0" brushRef="#br0" timeOffset="8568.209">15550 8047 81 0,'-25'15'38'16,"10"7"1"-16,-8-5-32 16,19-2-4-16,9 1-1 15,10-1-1-15,7 2 0 16,8 1 0-16,7 2 0 15,8-1 0 1,5 3-1-16,5 2 0 16,1 3 0-16,-1 1 0 15,-2 2-1-15,-5-3 1 16,-4 0 0-16,-5 0-1 16,-8-4 3-16,-9-2-2 15,-7-1 0-15,-12 2 0 0,-11 1 2 16,-12 0-1-16,-13-1 1 15,-11 6-1-15,-11 2-1 16,-6 2 1-16,-11 0 0 0,3-3 0 16,0-2-1-16,5-5-1 15,12 2-3-15,5-15-4 16,25-4-31-16,-3-21 0 16,24-7-1-16,7-20 1 0,14-10 26 15</inkml:trace>
  <inkml:trace contextRef="#ctx0" brushRef="#br0" timeOffset="9144.837">13899 7480 89 0,'15'8'38'0,"13"8"-9"16,1-18-26-16,10-1 0 15,3-9-2-15,3-5-1 16,0-6 1-16,-2 2 0 0,-6-2-1 15,1 1 1 1,-6 2-1-16,-5-1 0 0,-5 8 1 16,-4 3 0-16,-6 6-2 15,-12 4 2-15,0 0-1 16,3 26 0-16,-13-4 0 16,-5 7 0-1,-2 5 0-15,-3 6 0 16,-2 1 1-16,1-3-1 15,2-1-1-15,1-5-2 16,6 4-1-16,-4-17-5 0,16-2-28 16,-11-10-1-16,11-7 0 15,-15 5 0-15,15-5 38 16</inkml:trace>
  <inkml:trace contextRef="#ctx0" brushRef="#br0" timeOffset="9391.6877">13833 7714 78 0,'-2'18'39'16,"2"-3"-1"-1,24-2-32-15,4-2-3 16,12 2 1-16,4-4-2 16,6-1 0-16,0-3-1 15,0 2 0-15,-1-3 0 16,-4 2-1-16,-7 3 0 15,-4 0 0-15,-5 4-3 16,-11-7-6-16,-2 8-29 0,-16-14-1 16,17 15-1-16,-17-15 0 15,-1-11 35-15</inkml:trace>
  <inkml:trace contextRef="#ctx0" brushRef="#br0" timeOffset="12216.0375">10213 8338 45 0,'44'-5'31'0,"-10"5"-7"16,-12-6-18 0,2 10 0-16,-11-6 0 15,-1 10 0-15,-12-8 1 0,0 0-1 16,0 0 0-16,-14 5-1 16,-5-7-2-16,-4 1 0 15,-13-1-2-15,-7-3 0 16,-11-1 0-16,-12 0-1 15,-11 2 0-15,-14 0 0 0,-12 3 1 16,-18 0-1-16,-17 9-1 16,-17 8 1-16,-18 5 0 15,-18 6-1-15,-20 7 2 16,-9 4-1-16,-13 5 2 16,-1 8-2-16,-1 0 1 15,7 1 1-15,7-5 0 0,20 7 0 16,17-12 0-1,22 6 0-15,25-6 0 16,23-5 0-16,22-10-1 16,25-2 1-16,19-3-2 15,15-8 0-15,14-4-1 16,19-10 0-16,0 0-2 16,-7-26-2-16,19 13-10 15,-11-17-24-15,12-3 0 0,-9-12 1 16,4 0 3-16,-8-10 35 15</inkml:trace>
  <inkml:trace contextRef="#ctx0" brushRef="#br0" timeOffset="12531.5767">6163 8516 92 0,'-10'20'39'15,"3"12"-8"-15,-13-5-30 16,-4 5 1 0,-8 3-3-16,-7 1 2 15,0-2-2-15,0-2 1 16,4-2 0-16,8 1 0 16,12-5 0-16,16 3 1 15,19-7 0-15,20-1-1 0,18-2 1 16,15-2-1-16,13 0 1 15,11-2-1-15,4-2 0 16,2-4-2-16,-6 2-2 16,-17-17-16-16,-1 10-17 0,-22-11-1 15,-4-9 0-15,-21-12 10 16,-6-3 28-16</inkml:trace>
  <inkml:trace contextRef="#ctx0" brushRef="#br0" timeOffset="13053.7251">7796 7837 81 0,'-41'-8'37'0,"2"12"-2"15,-3 0-33-15,3 4-2 32,1 11-1-32,4 11 1 0,5 5-1 15,9 6 1-15,9 4 0 16,12 0 1-16,14-3-1 16,9 1 0-16,15-14 0 15,10-8 1-15,6-14-1 16,4-12 0-16,-1-14 2 15,-3-9-2-15,-6-10 1 0,-9-7-1 16,-14-3 2 0,-11-2-2-16,-18 4 1 15,-14 2-2-15,-12 21-10 0,-24-1-26 16,-13 16 0 0,-18 7-1-16,-7 7 2 0,-7 5 36 15</inkml:trace>
  <inkml:trace contextRef="#ctx0" brushRef="#br0" timeOffset="19927.6738">16559 8805 60 0,'-27'20'35'15,"-3"12"-1"-15,-15 1-27 16,9 16-5-16,-5 14-1 16,4 13-1-16,-3 19-1 15,5 5 1-15,7 14-1 0,10 0 1 16,12 5 0-16,18 1-1 0,17-10 1 15,15-7 1-15,20-18 1 16,16-11 0-16,10-21 1 16,17-16 1-16,6-21 0 15,4-16 0-15,-2-23-1 16,1-17 0 0,-11-22 0-16,-7-20-1 15,-18-19 0-15,-13-17 0 16,-22-9 0-16,-18-3-1 0,-24-6 2 15,-23 12-2-15,-26 13 1 16,-26 23-1-16,-25 21 0 16,-19 26-3-16,-15 23 0 15,-20 13-6-15,1 28-31 0,-12 2 0 16,9 11-1-16,6-1-1 16,15-2 31-16</inkml:trace>
  <inkml:trace contextRef="#ctx0" brushRef="#br0" timeOffset="20917.8749">5465 9360 64 0,'-22'-33'36'16,"2"0"0"-16,-5-12-23 15,0 7-11 1,-7 1-1-16,-4 4-3 16,-8 8 2-16,-9 10-2 15,-8 12 2-15,-3 16 0 16,-7 15 0-16,-1 21 1 16,4 19-1-16,3 13 1 15,10 14-1-15,17 3 0 16,17 9 0-16,16-3 0 0,21-3 0 15,19-11-1-15,21-14 1 16,18-10 0-16,16-17 0 16,17-11 1-16,9-17-1 15,7-15 1-15,3-15-1 16,1-13 1-16,-9-20 0 16,-8-10 0-16,-14-22 0 0,-20-14 0 15,-20-15 0-15,-22-11 0 16,-23-5 0-16,-22 1 0 15,-23 5 0-15,-25 10-2 16,-20 22 1-16,-20 25-2 16,-11 40-9-16,-8 19-26 0,0 28 0 31,2 9 0-31,24 16 2 0,29-4 35 16</inkml:trace>
  <inkml:trace contextRef="#ctx0" brushRef="#br0" timeOffset="22086.5164">17879 10127 53 0,'-7'12'35'0,"7"-12"-1"15,0 0-27-15,0 0-3 16,11 9-2-16,-11-9-1 16,19 5 1-16,-1 1-1 0,1 0 0 0,8 3 0 15,8 2 0-15,12 5-1 16,9 2 1-1,13 5 0-15,16 3 0 16,15 5 1-16,12 1 1 0,15 8 0 16,10 0-1-16,12 5 2 31,6 4-1-31,7 3 1 0,-6-1 0 16,-1 0 0-16,-7 2 0 15,-5 2-1-15,-9-1 0 16,-11 0-1-16,-14-7 1 15,-9 2 0-15,-12-6-3 16,-11-3 1-16,-11-2 0 16,-14-9-1-16,-12-7 0 0,-12-5 0 15,-8-2 0-15,-20-15-3 16,0 0 0-16,-26-9-4 16,-3 1-18-16,-25-19-14 15,-13 4-1-15,-18-14 0 16,-10 3 4-16</inkml:trace>
  <inkml:trace contextRef="#ctx0" brushRef="#br0" timeOffset="22418.5189">19982 9750 75 0,'-16'70'36'16,"-3"-3"-3"-16,1 4-37 15,8 9-30 1,-10-7 0-16,0-5-1 16,-6-11 0-16,-3-13 34 0</inkml:trace>
  <inkml:trace contextRef="#ctx0" brushRef="#br0" timeOffset="23019.0443">16075 10392 59 0,'0'0'34'0,"-7"-11"0"16,-11 18-30-16,-17 5-1 15,-9 14-1-15,-17 9 0 16,-12 15 0-16,-15 5-1 16,-9 12 0-16,-8 7 1 31,-5 4-1-31,-4 6 1 0,2-2-2 16,-1 0 1-16,4-4-1 15,4-2 0-15,6-7 0 16,5-7 0-16,9-8-1 15,5-7-1-15,6-12-3 0,20-5-28 16,0-13-2-16,14-10 0 16,8-15 0-16,12-9 34 15</inkml:trace>
  <inkml:trace contextRef="#ctx0" brushRef="#br0" timeOffset="23389.0618">14299 10329 88 0,'-41'48'39'16,"-2"-7"-2"-16,11-1-35 16,16 0-3-16,12-7 0 15,15-8 0-15,17-16 0 16,17-17 0-16,12-19 0 0,10-13 1 16,3-2 0-1,-4-9 1 1,-5-2 0-16,-14 0 1 15,-14-2-2-15,-20 9 2 0,-18 11-2 16,-14 16-2-16,-12-3-10 16,0 20-25-16,-2 5 1 15,14 10-3-15,9 4 1 16,28 9 37-16</inkml:trace>
  <inkml:trace contextRef="#ctx0" brushRef="#br0" timeOffset="23939.7493">20613 11546 89 0,'-20'-10'40'0,"0"9"-1"0,-9 0-27 15,-2 6-11-15,-4 3 1 16,-3 14-4-16,3 12 1 16,0 13-1-16,13 17 0 15,11 12-1-15,20 15 1 0,15 4 0 16,26 4-1 0,27-3 2-1,26-10 1-15,19-15 1 16,18-12 0-16,14-21 1 15,5-19 0-15,-2-16 1 0,-11-23 0 16,-21-12 0-16,-32-21-1 16,-27-9 1-16,-42-19-2 15,-37-6 1-15,-42-8-2 16,-37 2-2-16,-30 10-9 0,-34-4-27 16,-14 11-1-16,-15 6-1 15,-4 10-1-15,-3 6 25 16</inkml:trace>
  <inkml:trace contextRef="#ctx0" brushRef="#br0" timeOffset="24524.768">13905 11892 65 0,'-93'1'36'0,"2"15"0"16,-6 2-28-1,7 20-4-15,2 20-4 16,8 14-2-16,12 18 1 15,17 5 1-15,23 4-2 16,20-2 2-16,23-7-2 16,28-14 2-16,24-19 1 15,27-19 2-15,17-30-1 0,16-19 1 16,4-25 0-16,8-20 2 16,-6-23-1-16,-5-13-1 15,-13-18 0-15,-17-7-2 16,-25-4 2-16,-21 2-2 0,-26 7-1 15,-31 12-1-15,-30 20-4 16,-41 11-5-16,-29 34-28 31,-35 12 1-31,-23 22-2 0,-25 4 0 16,-14 12 35-16</inkml:trace>
  <inkml:trace contextRef="#ctx0" brushRef="#br0" timeOffset="25096.5047">5953 10144 82 0,'7'24'37'0,"3"-5"1"16,17 6-35-16,8 10-3 15,15 7-1-15,16 7 0 0,17 8 1 16,17 6-1-16,19 8 1 15,17 3 1-15,12 8 1 16,7-1 0-16,6 2-1 31,-1 2 1-31,-6 3 0 0,-10-1 0 16,-13-4 0-16,-20-1-2 16,-14-10 0-16,-17-4-2 15,-23-12-4-15,-1-2-32 0,-25-17 1 16,-7-13-2-16,-12-16 0 15,-12-8 30 1</inkml:trace>
  <inkml:trace contextRef="#ctx0" brushRef="#br0" timeOffset="25312.5651">8165 10268 86 0,'-11'67'39'15,"-9"2"-1"-15,2 6-36 16,-8 15-4-16,-8-6-12 16,-1 9-23-16,-15-13 0 15,-10-5-1-15,-17-19 2 0,-7-8 36 16</inkml:trace>
  <inkml:trace contextRef="#ctx0" brushRef="#br0" timeOffset="26175.1391">4419 10140 71 0,'22'4'37'16,"-9"5"0"-16,-13-9-30 31,-18 20-4-31,-9 4-2 0,-18 14 0 16,-16 11 0-16,-15 13 0 16,-22 8 1-16,-10 8-1 15,-14 13 0-15,-4 2 0 16,-6 7 0-16,3-7 0 15,3-5-1-15,10-7 0 16,15-10-1-16,13-7 1 0,18-18-2 16,13-18-3-16,24-5-11 15,11-26-21-15,16-10 1 16,6-19-2-16,12-8 8 16,2-17 30-16</inkml:trace>
  <inkml:trace contextRef="#ctx0" brushRef="#br0" timeOffset="26533.5324">2899 10224 85 0,'-41'38'38'0,"3"12"-2"16,-5 5-34-16,13 7-1 0,10 4-2 16,11-1 0-16,14-4 0 15,17-10-1-15,20-19 3 32,18-20 0-32,14-16 1 0,9-13 0 15,1-13 0-15,1-9 0 16,-16-7 1-16,-12-6-1 15,-24 3 0-15,-25 8-3 16,-31 9 0-16,-26 9-4 16,-11 23-32-16,-26 14-1 15,0 13 0-15,-1 9-1 0,16 10 25 16</inkml:trace>
  <inkml:trace contextRef="#ctx0" brushRef="#br0" timeOffset="27118.8838">8076 11953 85 0,'-9'-12'40'16,"-25"14"-1"-1,-11 16-33-15,-21 21-5 16,-11 27-2 0,-6 21 0-16,-4 15-1 0,12 22 1 15,14 6-1-15,29-4 0 16,29-5 2-16,38-16 0 15,35-23 2-15,33-27-1 16,30-27 1-16,19-34 0 16,12-23 0-16,-2-26 0 15,-9-18 0-15,-22-14-1 0,-25-14-1 16,-32-5 1-16,-37-2-1 16,-38 3-1-16,-38 4-1 15,-31 17-4-15,-42 8-33 16,-14 21 1-16,-24 13-2 15,-14 12 0-15,-13 13 30 16</inkml:trace>
  <inkml:trace contextRef="#ctx0" brushRef="#br0" timeOffset="27634.4361">2727 12164 89 0,'-73'-17'39'0,"0"1"0"16,-9-2-33-16,0 3-5 15,0 14-1-15,3 10-1 16,4 17-1 0,7 16 0-16,11 15 0 15,14 17 0-15,19 12-1 16,17 10 1-16,26-2 0 15,22-7 1-15,26-17 1 0,20-20 0 16,20-27 2-16,14-28 0 16,10-33 0-1,7-28 1-15,-3-29 0 0,-10-22 0 16,-17-14-1-16,-20-9 0 0,-28-3-2 16,-29 9 1-16,-36 11 0 15,-35 24-2-15,-33 31-2 31,-33 28-10-31,-19 51-25 0,-23 35 0 0,3 36-1 16,4 19-2 0,35 18 37-16</inkml:trace>
  <inkml:trace contextRef="#ctx0" brushRef="#br0" timeOffset="28618.3749">21921 12618 99 0,'-20'6'40'16,"9"5"-1"-16,9 3-34 15,4 16-4-15,13 11-2 16,5 11 1-16,13 18-3 16,9 15 3-16,13 14-2 15,13 15 1-15,15 11-2 0,11 4 3 16,12 3-2-16,9-1 0 31,5-2 2-31,2-7-1 0,-3-11-1 0,-11-20-5 16,-4-12-29-16,-26-20-2 15,-22-19 1-15,-27-23 0 16,-29-17 26 0</inkml:trace>
  <inkml:trace contextRef="#ctx0" brushRef="#br0" timeOffset="28918.5006">20892 13364 94 0,'-52'56'40'15,"-6"7"-1"-15,-19 2-33 16,-10 15-4-1,-19 6 0-15,-12 13-2 16,-14 5 0-16,-9 2-2 0,-3 3-2 16,-6-21-15-16,10 6-19 15,-2-24-1-15,13-11-1 16,-2-26 0-16,8-22 40 16</inkml:trace>
  <inkml:trace contextRef="#ctx0" brushRef="#br0" timeOffset="29350.918">14558 12948 96 0,'31'41'37'0,"3"-1"-10"16,12 27-25-16,8 14-1 16,8 21-1-16,8 9 0 15,-1 8-1-15,1 9 2 16,-2 5 0-16,-4 3-1 0,-6-5-1 16,-2-1 0-16,-12-20-5 15,4 2-30-15,-31-24 0 16,-8-16-2-16,-23-27 0 15,-12-23 31-15</inkml:trace>
  <inkml:trace contextRef="#ctx0" brushRef="#br0" timeOffset="29635.3509">13377 13429 86 0,'-60'69'39'0,"-13"1"0"15,0 8-35-15,1 6-3 16,-4 4-3-16,1 16-8 15,-12-12-28-15,7 4 0 16,-9-14-1 0,5-9 0-16,-2-17 37 15</inkml:trace>
  <inkml:trace contextRef="#ctx0" brushRef="#br0" timeOffset="30051.6017">8388 13573 83 0,'50'64'40'0,"14"14"-1"15,-11 11-37-15,2 1-4 0,9 18-1 16,-8 2-2-16,-5 9 0 16,-20-5-7-16,3 6-6 15,-28-18-19-15,4-6 1 16,-14-17 1-16,-8-12 25 0,-8-25 10 16</inkml:trace>
  <inkml:trace contextRef="#ctx0" brushRef="#br0" timeOffset="30335.9716">8143 13849 72 0,'0'0'40'15,"0"0"-1"-15,0 0-27 0,0 0-11 16,-15 29-1-16,-3 4-2 16,-10 22 1-16,-10 15 0 15,-11 15 0-15,-12 12 0 16,-7 11-1-16,-10 1-2 0,2 5-4 16,-6-12-28-16,16-7 0 15,3-24-1-15,11-15 3 16,10-25 34-16</inkml:trace>
  <inkml:trace contextRef="#ctx0" brushRef="#br0" timeOffset="30869.0602">2978 13160 86 0,'22'45'37'16,"22"9"1"-16,9 2-37 15,12 8-2-15,14 18 0 16,3 11 1-16,4 7-2 16,-6 10 0-16,-10 3-1 15,-15-3-3 1,-3 14-9-16,-19-19-23 0,-11-4 0 15,-16-17-1-15,-14-15 23 16,-12-21 16-16</inkml:trace>
  <inkml:trace contextRef="#ctx0" brushRef="#br0" timeOffset="31138.5038">2736 13237 79 0,'-38'24'39'15,"-3"16"-1"-15,-12 8-35 0,-5 17-2 0,-9 16-1 16,-10 12-1-16,-1 11 0 15,-5 3-2-15,6 5-5 16,-9-7-29 0,17 6-1-16,5-15-1 15,12-7 7-15,13-13 32 0</inkml:trace>
</inkml:ink>
</file>

<file path=ppt/ink/ink8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40.047"/>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104 376 54,'-23'18'35,"-1"-4"-2,1-6-8,11 4-9,-5-14-3,17 2-4,-5-9-2,17-5-2,8-11-1,10-2-1,7-11-1,9-4-1,9-4 1,8-2-1,3 2 0,4 3 0,2 8 0,-1 7 0,0 10-1,-3 11 1,-4 13-1,-3 13 0,-6 11 0,-4 14 0,-9 9 0,-5 9 1,-11 4-1,-8 6 0,-10-4 1,-11-1-1,-13-5 0,-10-6 1,-16-4-1,-9-5 1,-11-5 0,-5-5-1,-4-4 1,-1-4 0,3-6-1,6-2 0,9-7 0,11-3 0,10-3-2,9-4 0,10-1-2,14-3-5,0 0-9,0 0-22,0 0 1,8-12-1,-8 12 1</inkml:trace>
  <inkml:trace contextRef="#ctx0" brushRef="#br0" timeOffset="514">270 832 52,'0'0'36,"10"2"0,-10-2 0,0 0-17,11 2-11,-11-2-4,-6 15 0,-4-5-2,-1 7 1,-4 0-1,0 3 1,0-1-2,2 2 1,4-1 0,7-2 0,5 1 0,8-3 0,4-1-1,4-2 1,4 0-1,2-2 1,-1-4-2,-2-1-1,-1-2-2,-4-6-4,5 5-19,-4-9-15,-1-2 2,2-6-2,3-2 1</inkml:trace>
  <inkml:trace contextRef="#ctx0" brushRef="#br0" timeOffset="1636">1484 162 49,'0'0'31,"-10"9"-1,-3 4-10,-9 3-9,-1 14-4,-6 3-4,2 6-1,1 2 0,9 3 2,7-5-1,13 0 1,9-12 1,18-8 0,9-12-1,13-9 1,4-11-1,4-7-1,-5-11 1,-1-8-2,-13-6 1,-10-3-2,-13-5 2,-12 1-2,-16 0 0,-11 5-2,-6 8-1,-7 5-3,5 16-7,-9 2-18,10 13-9,5 8 0,10 9 1</inkml:trace>
  <inkml:trace contextRef="#ctx0" brushRef="#br0" timeOffset="1995">1773 499 44,'15'27'34,"3"0"1,0-3-2,-5-4-15,5 3-11,-7-4-4,0-1-3,-4-5-2,-7-13-10,0 0-22,0 0 0,0 0-2,0 0 2</inkml:trace>
  <inkml:trace contextRef="#ctx0" brushRef="#br0" timeOffset="2226">2201 85 95,'27'17'41,"3"12"0,-9 4-10,-3 16-23,-7 3-5,-6 2-1,-3-1-2,-4-4-3,5-7-30,-11-7-8,2-10 1,0-8-3</inkml:trace>
</inkml:ink>
</file>

<file path=ppt/ink/ink8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44.02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-1 266 98,'0'0'37,"0"0"-1,-12-1-20,12 1-52,11-26 1,6-5-4,11-15 1</inkml:trace>
  <inkml:trace contextRef="#ctx0" brushRef="#br0" timeOffset="4179">11313 0 83,'0'0'38,"0"0"-2,0 0-3,14 16-52,-14-16-19,0 0 0,18-2-1</inkml:trace>
</inkml:ink>
</file>

<file path=ppt/ink/ink8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46.50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48 1 50,'-35'34'25,"12"-9"-24,23-25 0,22-8-17,18-25-18</inkml:trace>
</inkml:ink>
</file>

<file path=ppt/ink/ink8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44.83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264 1895 69,'0'0'36,"-15"6"0,-3 3-11,-12-5-13,1 11-6,-7 3-2,-1 10-2,1 6 0,7 9-1,7 7 0,11 3 0,10 2 0,11-8 0,10-4 0,9-10 0,6-17-1,3-10 0,1-16 1,-2-12 0,-3-12 0,-5-7 0,-7-8 1,-6-7 0,-9-5 0,-6-7 0,-6 0 0,-2-1 1,-2 3-1,-1 10-1,1 5 0,4 15 0,5 17 0,0 19 0,17 20 1,0 13-3,3 11 2,3 5-1,3 5 1,0-2-1,0-7 0,-3-9 0,-1-12-1,0-12 1,1-17 0,-4-11 0,2-12 0,-2-10 0,-2-5-1,0-4 3,-3 5-3,-1 4 2,-4 6-2,1 12 2,2 6-2,0 8 1,1 7-1,7 2 0,2 1 2,6-9-1,4-4 0,-1-8 0,-1-7 0,-1-5 1,-5-9-1,-6-3 1,-12-3-1,-12 1-1,-14 4 2,-9 5-1,-7 11 0,-3 8-1,-1 18 0,1 11 1,10 16-1,10 14 1,14 7-1,16 7 2,14-1-1,12-2 0,13-8-1,7-16-4,12-9-5,-6-22-29,9-15 0,-7-23-2,-4-14 0</inkml:trace>
  <inkml:trace contextRef="#ctx0" brushRef="#br0" timeOffset="740">1006 528 94,'-30'-22'38,"12"20"1,9 13-10,12 22-24,9 16-2,10 17-2,2 14 1,2 9 0,2 3 0,0-4-1,-2-9 0,-2-8 0,-4-19 1,-1-15-1,0-23 0,4-15 0,2-15-1,5-10 1,5-8-1,7-4 0,6 5-1,5 4 1,4 6 0,-2 10 0,-3 12 0,-5 11 0,-9 10 0,-11 6 0,-16 5 1,-12-2-1,-15 8 0,-10-6 0,-10-2-1,-6-6 0,-2-6 0,-4-10-1,7-9-1,1-9 0,9-7-2,6-10-3,15-2-4,3-16-11,21 0-15,5-4 0,12 2-1,6-1 3</inkml:trace>
  <inkml:trace contextRef="#ctx0" brushRef="#br0" timeOffset="1136">1737 816 55,'17'20'38,"-4"14"-1,-6 10-3,-5 0-14,6 7-13,-3-4-3,1-4-2,1-12-1,-1-14-3,5-18-5,-4-23-2,6-11-4,-6-23 0,10-6-2,-10-23 2,6-1-1,-9-16 4,0 1 6,-2-1 8,-9-3 5,3 12 3,-10 0 3,9 25 0,-10 8 0,14 28 0,-4 18-3,11 30-5,5 24-2,8 25-2,6 21-1,6 16 0,5 13 0,5 3-1,0-8 0,-1-7 0,-4-17-1,-5-15 0,-7-19-2,-8-23 0,-16-27-1,0 0 1,-22-26 0,-7-8 0,-5-8 1,-3-5 0,2-2 0,5 1 2,10 5 0,11 2 0,15 9 0,12 5 0,11 6-1,4-3-1,6 3-6,-10-7-32,2-4 1,-10-2 0,-6-6-1</inkml:trace>
</inkml:ink>
</file>

<file path=ppt/ink/ink8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1.342"/>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43-2 35,'-16'5'30,"7"2"2,-1-2 1,1-2-15,11 7-7,-2-10-3,0 13 2,0-13-2,4 14-1,-4-14 0,5 11-1,-5-11-1,0 0-1,5 12-1,-5-12-1,0 0 1,0 0-1,0 0-1,10 10 1,-10-10-1,0 0 0,16 8 0,-5-3 0,3 6-1,6 2 1,7 9-1,5 6 0,6 9 0,7 4 0,4 10 0,6 7 1,3 5-1,4 7 1,2 4-1,5 6 0,2 2 1,0 5 0,1 2-1,3-1 1,-2 1-1,-3-2 1,-2-3 0,-5-2 0,-4-8 0,-5-2-1,-4-8 1,-5-6 0,-6-6-1,-5-7 0,-4-7 0,-4-4-1,-4-5 1,-2-5-1,-2-3 1,-3-3-1,0-4 1,-2-1-1,0-2 1,-2-2 0,-1-1 0,2 0 1,-2 1-1,1-2 0,2 1 0,-1 1 0,3 1 0,0-1 0,1 1 0,-1-1 0,0 0 0,-2 1 0,0-2 0,-2 0-1,-1 1 1,-10-9 0,17 16 0,-17-16 0,13 12 0,-13-12 0,10 9 0,-10-9 0,0 0 0,0 0-1,8-15 1,-8-1-1,-2-7 1,1-12-1,-3-7 1,-2-8 0,-1-6 0,-2-3 1,-2-6 0,-1 3-1,-2 3 1,0 9 0,1 8-1,1 9 0,2 10 0,3 12 0,7 11-1,-2 21 1,6 8 0,4 11 0,4 6-1,2 10 1,4 7 0,2 3-1,2-2 1,0 1-1,2 0 1,-2-2-1,-1-2 0,1-5 1,-4-5 0,-2-5 0,-4-7 0,-4-5 0,-2-10 0,-5-5 1,-5-6-1,-6-4 0,-4-7 1,-6-3-1,-6-6 1,-5-5 0,-5-3 0,-4-1 0,-4-3 0,2 2 0,-1 0 0,3 5 0,2 2-1,4 5 0,5 3 0,4 2-1,6 0-2,1-6-3,18 6-30,-20-25-6,18-4 0,3-17 0</inkml:trace>
</inkml:ink>
</file>

<file path=ppt/ink/ink8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2.709"/>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846 253 79,'18'-42'38,"-8"0"0,-4 6-3,-12-6-31,-7 10 1,-13 1-1,-10 12-1,-12 7-1,-6 15 0,-12 17-1,-5 18 0,-7 21-1,-1 19 0,-1 23-1,2 17 1,4 17 0,8 11 0,14 9 1,17 6-1,19 3 1,17-4 0,23-7 1,22-14-1,25-7 0,21-21 0,19-16 0,17-24-1,16-24 1,12-23-1,8-27 0,3-20 0,0-28-1,-6-18 0,-7-22 1,-16-14-1,-22-12 0,-18-8 2,-24-5-2,-23-4 2,-27-1-1,-24 5 1,-26 4 0,-17 9 0,-18 7-1,-20 12 0,-13 13 0,-11 11-2,-8 16 0,-4 6-2,0 20-3,-2 2-3,12 19-7,4 1-24,15 11 2,12 9 0,13 7 1</inkml:trace>
</inkml:ink>
</file>

<file path=ppt/ink/ink8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3.310"/>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871 192 34,'-15'-35'36,"-7"0"1,-8 4 0,-13-5-13,5 13-10,-15 4-6,1 10-2,-7 5-2,0 11-1,-1 8 0,-1 16-1,3 13 0,0 12-1,3 10 0,5 10 0,4 10 0,5 4-1,7 5 1,11 3-1,10 0 1,11-4-1,13-7 1,12-2-1,12-12 0,14-4 0,9-10 1,10-14-1,10-11 0,8-12 0,3-14 0,6-12 0,-3-14-1,-1-11 1,-6-19-1,-3-7 0,-13-13 1,-8-11 0,-11-5-1,-12-8 2,-13-5-1,-11-5 0,-14 2 1,-12 1 0,-12 6 0,-9 10 1,-6 9 0,-10 12-1,-1 13 0,-2 11-1,-1 16 0,4 7-1,2 13-2,4 1-4,10 15-11,2-3-23,7 5 2,4 3-2,11 0 1</inkml:trace>
</inkml:ink>
</file>

<file path=ppt/ink/ink8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4.87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365 111 73,'-33'-36'38,"4"9"0,1 7 0,6 12-26,-12 4-5,0 15-1,-4 13-3,0 14-1,-1 11-1,7 7-1,9 8 0,8 0 0,16-1-1,15-9 0,15-13 1,13-14 0,13-18-1,9-12 1,6-15 0,0-12-1,-3-12 1,-10-6 1,-12-6 0,-14-4 0,-19 0 0,-17 2 0,-19 5 0,-11 11 0,-12 9-1,-3 10-2,-1 17-5,-3 6-15,15 19-17,12 6 0,17 7 0,21 7 1</inkml:trace>
</inkml:ink>
</file>

<file path=ppt/ink/ink8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5.40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1006 339 71,'-30'-63'40,"-3"3"-1,0 7 1,-8 0-28,3 15-4,-10 4-2,0 11-2,-8 11-1,-4 17-1,-7 14 0,-4 20 1,-3 17-2,-3 21-1,1 23 1,3 18-1,7 16 0,11 13 0,16 6-1,18 6 1,25-3-1,21-3 0,31-15-1,23-8 1,27-15 0,19-19-1,19-18 1,11-24 0,7-22 0,2-23 1,-4-24 0,-9-24 0,-10-23 1,-14-24 0,-19-22 0,-16-19 0,-23-17 0,-19-9 1,-21-8 0,-18-2 0,-25 5 0,-17 12 0,-20 14 1,-17 21-1,-17 17 0,-14 24 0,-13 24-1,-7 20-1,-5 19-4,-12 11-32,1 14-6,-6 4-1,-2 2-1</inkml:trace>
</inkml:ink>
</file>

<file path=ppt/ink/ink8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58.31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28 61 53,'-19'-5'41,"6"4"-1,13 1 1,0 0-15,0 0-19,13 13-2,10-10-2,4 0-2,8-3 0,7 0 0,3-3-1,6-2 1,2-3-1,-2-3-1,-5 2-3,-5-4-2,2 9-9,-19-7-17,1 4-8,-12 4-1,-13 3 2</inkml:trace>
</inkml:ink>
</file>

<file path=ppt/ink/ink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11-29T17:20:31.806"/>
    </inkml:context>
    <inkml:brush xml:id="br0">
      <inkml:brushProperty name="width" value="0.05292" units="cm"/>
      <inkml:brushProperty name="height" value="0.05292" units="cm"/>
      <inkml:brushProperty name="color" value="#FF0000"/>
    </inkml:brush>
  </inkml:definitions>
  <inkml:trace contextRef="#ctx0" brushRef="#br0">25059 8939 40 0,'-16'11'28'16,"1"-13"-12"-16,15 2-4 16,-28 10-2-1,17 2-3-15,-8-7-1 0,5 6-1 16,-5-6-2-16,3 2 1 15,-3-3-1-15,4 6 0 16,-5-6 0-16,5 2-1 0,-2-7 0 16,5 4 0-16,-1-6 0 15,2 2 0-15,0-4-1 16,11 5 0-16,-19-20 1 16,12 4-1-16,-4 0 0 15,0-6 0-15,-1 4 0 16,-2-1-1-16,0-2 1 0,-3 5 0 15,0-3 0-15,-2 4 0 16,0 1-1-16,-2 3 1 0,-2-5 1 16,0 4-1-1,-3-3 0-15,-1 1-1 16,0 3 1-16,1 0 0 31,-3-1-1-31,1-1 1 0,-1 5-1 0,0-2-1 16,-2 2 2-1,0 4-1-15,-5-3 1 16,-3 4 0-16,-1-1 0 16,-3 1-1-16,-1 3 0 0,-1-1 1 15,0 0 0-15,-2-1-1 16,2 4 1-16,0-2-1 0,0 5 1 16,0-1 0-16,-2 2-1 15,3 1 0-15,-2 1 1 16,2-2-1-16,-1 1 1 15,1 3 0-15,1-1 0 16,1 5 0-16,-2-4 0 16,2 4 0-1,1 1-1-15,0 4 1 16,1 2-1-16,1 0 0 16,1 1 0-16,3 1 1 15,3 7-2-15,0 4 1 16,4 2-1-16,3 3 2 15,1 1-2-15,5 4 1 16,2 8 0-16,6 3 0 0,2-2 1 0,6 3-2 16,0-1 2-16,6 0-2 15,2 3 1 1,1-1 0-16,5-3-1 16,-3-5 1-16,4 1 0 0,1-4 0 15,2 0-1-15,3-3 2 16,5-4-2-16,6-1 1 0,5-5 1 15,6-2-1-15,9-2 1 16,5 4-1-16,8-4 1 16,4 0-1-16,2-2 2 15,6-3-2-15,0-1 0 16,1-1 1-16,0 0-2 31,1-7 2-31,1-2-2 0,1-1 1 16,0 3 0-16,-2-2-1 15,-3-1 1-15,0-2 0 16,-3-4-1-16,-4-1 1 16,-5-1 1-16,-3-8-2 15,-4-5 1-15,-3-4 1 16,-2-12-1-16,0-11 0 0,-4-5 0 16,0-9 1-16,-3-7-2 0,-2-5 3 15,-3-13-2-15,-3-5 0 16,-4 2 0-1,-5 3 1-15,-6-1 0 16,-3 4-1-16,-6-2 1 0,-2 10-1 31,-8 5 1-31,-2 8-1 0,-4 4 1 16,-6 6 0-16,-4 4-1 16,-4 3 1-16,-5 11-1 15,-6-3 0-15,1 5-1 16,-8-1-2-16,2 3-6 15,-14-21-18-15,10 6-11 16,-11-11-2-16,1-4 0 0,-9-7 3 16</inkml:trace>
  <inkml:trace contextRef="#ctx0" brushRef="#br0" timeOffset="1241.2991">21133 8759 65 0,'-23'0'35'15,"-7"-11"0"-15,11 6-25 16,-17-9-4-16,4 5-1 0,-7-7-1 16,2 3 0-16,-3-4-1 31,1 3 0-31,0 0-2 16,2 2 0-16,1 2 1 0,-1-2-2 0,2 2 1 15,0 4-1-15,1 3 0 16,1-1 0-1,-2 2 1-15,0 0 0 16,-3 1-1-16,-3 2 0 0,-1 4 1 16,-3 0-1-16,-3 2 1 15,-1 8-1-15,-1-4 0 16,1 4 0-16,0 2 1 16,3 2-2-16,2 2 1 15,3 7 0-15,-2-2 1 0,3-2-1 16,-1 8 0-16,2 4 0 31,0 3 1-31,0 4 0 0,3 2-1 16,-1-4 0-16,4 4 1 0,2 1-3 15,3 1 2-15,4 3 0 16,2 1-1 0,4 4 0-16,4-2 1 15,6 3 0-15,5 3-1 16,7 3 2-16,7 1-2 15,7-7 1-15,10 0-1 0,4-4 1 16,8 2-1-16,7-6 1 16,6-6-1-16,6-2 1 15,4-4 0-15,5-3 0 16,6-2 1-16,5-1 0 0,7-10 1 16,-2 2-3-16,5 0 3 15,0-8-2-15,2 2 2 16,0 0-2-16,-1-3 0 15,1-3 0-15,-2-1 0 16,1-3 1-16,-3-3-2 0,-1-3 1 16,-1-5 0-16,-5-8 1 15,0-11-2-15,-7-8 1 16,-6-5-1-16,1-11 2 16,-5-11-1-16,-5-13 0 15,-5-8 0 1,-9-9 0-1,-11 0 1-15,-9-10 0 0,-14-1 1 16,-15 0-1-16,-17-1 1 16,-14 13-1-16,-12 3 0 15,-11 14 1-15,-8 6-2 16,-9 16 1-16,-3 12-1 16,-2 7 0-16,2 13 0 15,2 8-1-15,6 5-2 16,3-3-2-16,17 15-14 15,-9-20-18-15,15 4-2 16,0-14-1-16,4 5-1 16,-3-11 33-16</inkml:trace>
  <inkml:trace contextRef="#ctx0" brushRef="#br0" timeOffset="2358.3252">18521 8706 75 0,'-24'-21'36'0,"-2"5"-1"15,-13-8-29-15,4 5-2 0,-8-7-2 16,-2-2-1-16,-8-1 0 16,-2 1-1-16,-6 1 0 31,-7 4 1-31,-5 0-2 15,-3 3 1-15,-2 1-1 0,-1 11 3 16,-2 3-1-16,1 4 0 16,2 3 0-16,2 3 0 15,1 4 1-15,3 2-2 16,3 4 2-16,4 0-2 16,2 3 0-16,3 6 0 0,4 1 1 15,4 5-1-15,5 3-1 16,4 7 1-16,4 6 0 15,4 5 1-15,2-1-2 16,3 7 2-16,6 6-2 16,4 1 1-16,3 4 0 15,8 0 1-15,4 1-1 0,5 2 0 16,6 4 0-16,4-3 0 16,5-2 1-16,5-1-1 15,4 2-1-15,3-6 2 16,4 1-2-16,4 0 1 0,4-2 0 15,5-1-1-15,4-3 1 32,4-1 0-32,4-1 0 15,5-1-1-15,4-4 1 0,5-8 0 16,3-8 0-16,6-5 0 16,4-6 0-16,8-8 1 15,4-6-1-15,4-3 0 16,2-12 1-16,1 0-1 15,3-7 0-15,2-9 0 0,1-2 0 16,-3-6 0-16,0-4 1 16,-3-7-1-16,0 3-1 15,-4-8 2-15,-4 0-1 16,-6 1 1-16,-9-2-1 16,-7-1 1-16,-11-3 0 15,-11-1 0 1,-13-4 1-16,-15 1-1 0,-18-5 0 15,-16-4 0-15,-21-4 1 16,-19 2-1 0,-20 0 0-16,-16 2 0 15,-16 3 1-15,-9 3-2 0,-3 10 1 16,-4 9 0-16,7 5-1 16,5 3-1-16,11 8 0 0,6-1-4 15,19 11-7 1,-6-13-20-16,16 12-6 0,2-2-2 15,8 7 1-15,-3 0 19 16</inkml:trace>
  <inkml:trace contextRef="#ctx0" brushRef="#br0" timeOffset="3446.8242">14902 8651 76 0,'0'0'37'16,"10"-16"0"-16,-10 16-33 0,-18-14-1 15,-1 8-2-15,-6 2 0 16,-9 2-1-16,-8 3 0 16,-5-1 0-16,-6 1 0 15,-4 0 0-15,-3 3 1 0,-2 1 0 16,-2 0 0-1,-3 4-1-15,-1 1 1 16,-6 0 0-16,-2 5 0 16,-4 4-1-16,0 4 1 15,-1 3-1-15,1 5 0 16,-1-1-1-16,3 5 1 16,3 4 0-16,3 5 0 15,6 3 0-15,3-1 1 16,4 7-1-16,6 1 0 15,9 7 2-15,5 1-2 16,9 7 0-16,8-2 2 16,10 1-2-16,11 5 1 0,12-4-2 15,10 1 2-15,12-7-2 16,8 2 2-16,10-10-1 16,12-1-1-1,5-6 1-15,7-8 0 0,5-2 0 0,8-4 0 16,5-2 0-16,4-9 0 15,7-2 0-15,2-4 0 16,4-1 0-16,6-1 0 16,2-7 0-16,2-3 0 0,-1-1 0 15,-1-5 1-15,-2-8-1 16,-1-1 0-16,-3-8 1 16,-1-5 0-16,-6-8-1 31,-5-6 2-31,-6-8-2 0,-4-1 1 15,-5-11 0-15,-7-5 0 16,-8-6 0-16,-6-6-1 16,-9-1 1-16,-3-6-1 15,-10 2 0-15,-8-1 1 16,-11 1-1-16,-9 2 1 16,-12 4 0-16,-14 2-1 0,-15-6 2 0,-16 9-2 15,-14-2 2-15,-16 3-2 16,-18 8 0-1,-12 4 0-15,-11 4 0 16,-13 9-1-16,-12 20 0 0,-6 6 0 16,-7 16 0-16,0 11-2 31,3 12-2-31,-5 0-12 0,17 22-22 16,-2 2-1-16,16 3-1 15,7 5 4-15,12-2 37 16</inkml:trace>
  <inkml:trace contextRef="#ctx0" brushRef="#br0" timeOffset="18377.9899">23997 10359 29 0,'8'-16'22'15,"-8"16"-5"-15,0 0-3 16,0 0-2-16,0 0-2 15,0 0-1-15,0 0-2 16,-5 15 0-16,5-15-2 0,-1 13 0 16,1-13-1-16,0 11-1 15,0-11 0-15,-2 16-1 16,2-16 0-16,-4 17 0 16,4-17-1-16,-7 23 0 15,1-12 0-15,1 8 0 16,-1 2-1-1,2 7 1-15,0 3 0 0,3 4 0 16,0 7-1-16,2 4 2 16,-1 7 0-16,1-1 0 15,-2 9 0-15,1 7 1 16,-2-2-1-16,-1 8-1 16,0 0 1-16,-2 1-1 15,2 2-1-15,3 0 0 0,0-5 0 16,2-3-1-16,1 4 1 15,3-3 0-15,0 2 0 16,2-2 0-16,-2 2 0 16,0 1 0-16,-2 0 0 15,-1-2 1-15,-2-4-1 0,1-2-1 16,-2-8 1-16,-2-2-1 16,1-4 0-16,2-7 1 15,1-1-1-15,-1-5 0 16,1-1 0-16,0-2 1 0,1-2 0 15,0 2 0-15,0-1 0 16,2-2 0-16,-1-1 1 31,-2-6-1-31,3 2 0 0,-1-5 0 16,-2 3 0-16,2-3 0 16,-3-2 0-16,0-3 1 15,-1 1-1-15,3 4 0 16,-3-5 0-16,1-2-1 15,3-1-2-15,-4-14-10 16,0 0-22-16,3-16 0 0,-3-14-1 16,-6-29 0-16,1-28 23 15</inkml:trace>
  <inkml:trace contextRef="#ctx0" brushRef="#br0" timeOffset="19950.067">23499 2271 68 0,'2'18'35'0,"-8"11"-1"0,10 30-28 15,-13 17-4-15,2 21 0 16,-4 22 0-16,-1 7-2 16,3 9-1-16,4-6 2 15,9-11-1-15,7-21 0 0,11-24 1 16,8-29-3-16,16-31 3 15,9-24 0-15,7-25 2 16,6-8-1-16,-1-13 0 16,0 2 4-16,-4 6-3 15,-1 25 2-15,-10 19-4 16,-4 33 2-16,-9 30-2 0,-7 33-1 16,-8 34 1-16,-3 28-3 15,-4 28 3-15,-4 17-2 16,-4 22 1-16,-4 9-1 15,1 14 2-15,-1 12 0 16,-1 5-2-16,-2 4 0 0,-2 7 1 31,0-3 0-31,-1-2 1 16,-2-3-1-16,1-9 0 16,-2-12 0-16,1-17 1 15,0-10 1-15,-1-20-1 0,0-19 0 16,0-23-1-16,0-18-1 15,1-20 1-15,1-21 1 16,2-15-2-16,-1-23 1 0,4-15-1 16,-1-12-1-16,2-7 0 15,-4-22 1-15,0 0-4 16,11-6-4-16,0-7-27 16,-15-10 1-16,4-3-1 15,-9-8 0-15,2 0 21 16</inkml:trace>
  <inkml:trace contextRef="#ctx0" brushRef="#br0" timeOffset="20350.3213">23895 8066 72 0,'-12'1'34'16,"-4"-14"-10"-16,16 13-14 15,0 0-3-15,0 0-1 16,0 0-2-16,0 0-1 16,0 0 0-16,22 18-1 15,-6 14-1-15,4 9 1 16,1 5-1 0,2 13-2-16,6 2 1 15,3 5 0-15,1-4-1 16,1-11 0-16,0-9 1 15,0-15-1-15,4-18 2 16,1-15 0-16,-2-17 0 0,-2-14 1 16,-2-13 1-16,-2-6 0 15,-5-6-2-15,0 0 1 16,-6 5 0-16,-3 9-1 16,-8 10 0-16,1 11-2 0,0 14-5 15,-9 0-30-15,-1 13-1 16,14-14 0-16,-14 14-3 15,9-18 15-15</inkml:trace>
  <inkml:trace contextRef="#ctx0" brushRef="#br0" timeOffset="24348.8614">23003 1068 67 0,'0'0'32'16,"0"0"-8"-16,0 0-14 16,0 0-2-16,0 0-2 15,0 0-3-15,0 0-1 0,-31 68 1 16,31-68-1-16,-9 84-2 15,8-36 1-15,0 11-2 16,4-5 1-16,1 1-1 16,2-3 3-16,1-1-4 15,1-5 4-15,-1-8-3 16,-1-2 0-16,0-19-1 0,-3 5-4 16,6-5-12-16,-9-17-15 15,0 0 0-15,0 0 0 16,0 0 3-16,6-20 30 15</inkml:trace>
  <inkml:trace contextRef="#ctx0" brushRef="#br0" timeOffset="24636.8808">23282 1150 56 0,'19'61'35'0,"-19"-61"-5"16,7 71-20-16,-7-71-2 15,-1 76-3-15,-1-38-2 16,5 9 0-16,0-2-2 16,-1-5-2-16,1-7 0 15,2 2 2-15,-2 5-1 16,0-9-1-1,4-2-2-15,-5-16-3 16,12-4-21-16,-14-9-4 0,15 14-2 16,-11-26 1-16,7-9 16 15</inkml:trace>
  <inkml:trace contextRef="#ctx0" brushRef="#br0" timeOffset="24908.5904">23625 1099 60 0,'0'0'31'0,"0"0"0"15,51 34-18-15,-51-34-4 32,-3 67-4-32,3-67-3 0,-2 77 0 15,1-33 1-15,1 2-1 16,1-5-2-16,1 10 1 15,0-2-4-15,1-12 6 16,2 9-5-16,-2-7 1 16,3-6-7-16,-6-9-4 15,7 3-20-15,-7-27 0 0,0 0-2 16,0 0 0-16,10-11 31 16</inkml:trace>
  <inkml:trace contextRef="#ctx0" brushRef="#br0" timeOffset="26361.3494">22603 862 47 0,'0'0'34'16,"0"0"0"-16,0 0-20 15,0 0-7-15,57-46 1 16,-57 46-4-16,70-51 0 15,-70 51-2-15,96-42-2 16,-37 22 0 0,7 3 3-16,6 8-3 15,7 3 0-15,8 14 0 16,2-1 2-16,1 4-1 16,1 6-4-16,-2 1 3 15,-3 3 0-15,-4-6 1 16,-5 1-3-16,-7-5 4 15,-3 2-2-15,-5-4 0 0,-5-3 4 0,-8 0-3 16,-49-6 1-16,81 17-1 16,-81-17 2-16,51 12-3 15,-51-12-1-15,0 0 2 16,0 0-1-16,0 0 0 16,0 0 0-16,33 54 0 31,-33-54 0-31,0 0-1 0,-14 78 2 15,14-78-2-15,-14 94 1 16,4-31 1-16,0 1 0 16,-2 8-2-16,0 8 1 15,-3 5-1-15,1-8 2 16,-5 3-1-16,0-5 0 0,-1-2-2 16,-2-2 0-16,3-4 0 15,-3-9-1-15,2-5 2 16,2-4-1-16,3-10 1 15,1-7 0-15,3-13-1 0,-2-4 2 16,13-15 0-16,-22 6 0 16,10-10 0-16,-1-2 1 31,-4-4-1-31,-3 0 0 0,-4 0 2 16,-4 4-1-16,-6-2-2 15,-6 6 2-15,-6 2-1 16,-8-1 0-16,-10 6 0 15,-8 2 0-15,-5 0 0 16,-5-2 0-16,-3 4-1 16,0-1 1-16,2 1 0 0,4-1 0 15,6 2-1-15,6-4 1 16,4-1 0-16,6 1 0 16,6-4 0-16,4-5 0 15,7-1 0-15,6-1 1 16,5-3-1-16,4-3 0 0,4-3 0 15,6-3 0-15,1-1 1 0,3-1-1 16,1-4 1 0,3-9 1-16,1-10-1 15,5-6 2-15,0-10-2 0,5-3 2 16,3-15-1-16,4-13 0 16,1-12 1-16,6-2-3 31,0 4 4-31,4-3-7 15,-2 13 8-15,-1-3-3 0,-2 19 0 16,1 12 0-16,-18 61-1 16,23-79 0-16,-23 79-1 15,0 0 0-15,19-54-3 16,-19 54-7-16,0 0-25 16,0 0-5-16,0 0 3 0,52-50-6 15,-52 50 23-15</inkml:trace>
  <inkml:trace contextRef="#ctx0" brushRef="#br0" timeOffset="29100.1658">23748 12995 80 0,'6'-11'34'0,"-6"11"-4"15,0 0-20-15,0 0-5 16,0 0 0-16,0 0-2 16,0 0 0-16,0 0-1 15,15 9 0-15,-7 4-2 16,6 9 1 0,1 5 0-16,7 6-3 15,3 4 2-15,4 5-2 16,2-1 2-16,0-1-2 15,0-3 2-15,-1-7-1 16,0-5 1-16,-6-10 0 16,-1-6 0-16,-3-10 0 15,-4-11 0-15,-2-7 0 0,-3-7 0 0,-3-3 1 16,-4-9-1-16,-4 6 1 16,2-5-3-1,-8-3-6-15,8 10-25 16,-8-4-1-1,8 3-1-15,-4-6-1 0,7 6 14 16</inkml:trace>
  <inkml:trace contextRef="#ctx0" brushRef="#br0" timeOffset="30101.1917">24274 11823 63 0,'-6'11'34'0,"1"2"-2"0,-10-6-18 16,14 10-5-16,1-17-3 16,-11 17-1-16,11-17-1 15,0 0-1-15,0 0-1 16,13-7 0-16,-3-8 0 16,5 1 0-16,0-7 0 15,3-3 0-15,0-3 0 0,2 1-2 16,-3-2 2-16,-1-4-1 15,-2 5 0-15,1 2 0 16,-5 6-1-16,-1 3 1 16,-4 4 0-16,-5 12 0 15,9-14-1-15,-9 14 1 16,0 0-1 0,5 20 0-16,-5-3 1 15,0 11 0-15,0 6-1 16,-1 8 0-16,1 8-1 0,-2 7 2 15,1 2-1-15,0 1 0 16,-2 1-1 0,1-6 1-16,0-2 0 15,-1-9 0-15,1-3-1 0,0-11 0 0,2-6-1 16,-1-4 0-16,1-20-1 16,0 0-5-16,0 0-17 15,0 0-12-15,6-13 1 16,-12-5 0-16,5 7 0 15</inkml:trace>
  <inkml:trace contextRef="#ctx0" brushRef="#br0" timeOffset="30400.8064">24267 12353 73 0,'-3'17'33'16,"3"-17"0"-1,-2 17-25-15,2-17-2 16,0 0-3-16,13-2 1 16,2-3-1-16,2-5 0 0,7 2 1 15,2-4-1-15,7 2 1 16,0-3-2 0,0 2 1-16,-3-2-1 15,0 4 0-15,-4 1-1 0,-2 4 0 0,-6 0-1 16,-5 2 0-16,-2-1 0 15,-11 3-1-15,14-1-3 16,-14 1-12-16,0 0-19 16,3-17-2-16,-3 17 0 15,0-13 0-15,0 13 17 32</inkml:trace>
  <inkml:trace contextRef="#ctx0" brushRef="#br0">23974 13735 68 0,'0'0'36'0,"-11"3"0"15,-6-8-25-15,17 5-5 0,0 0-1 16,0 0-1-16,0 0-2 16,0 0 1-16,6 20-1 15,-5-7-1-15,-4 4 0 16,-1 6 0-16,-5 4-1 0,-2 3 1 16,-4 1 1-16,-4 1-3 15,-2-2 2-15,-5-3-2 31,-4-2 1-31,-3-2 0 0,-4-4-1 16,-4-5 0-16,-4-7 1 16,-2-5-1-16,-5-5 0 15,-2-11 0-15,-2-8 0 16,1-9 2-16,0-8-2 16,1-8 2-16,4-8-2 15,3-8 2-15,5-11-1 0,6-6 1 16,8-4-1-16,3-8-1 15,6-5 2-15,4-4 0 16,4-6-1-16,1-2 1 16,3-2 0-16,1 0-1 15,2-6 1-15,0 2 1 0,3-7-1 16,2 0 0-16,4 1 1 16,4-3-2-16,4 2 2 15,6 2-1 1,1 2 1-1,6-2-2-15,1 11 1 0,1 3-1 16,0 7 0-16,3 3 1 16,-5 1-2-16,1 5 0 15,0 4 1-15,-4 10 0 16,3-2-1-16,-2 3 0 0,0 3 2 16,-5 9-2-16,-3 8 2 15,-3 9 0-15,-5 11 0 16,-6 5 0-16,-4 4 0 15,-3 9 1-15,-6 8-2 16,-1 7 2-16,-4 1-2 0,-3 2 1 16,-1 1-1-16,-4 6 1 15,0 3 0-15,-3 2-1 16,-1 4 0-16,-4 0-1 16,-2 5 1-16,-2 6 0 15,0 1 0-15,1 0-1 16,2-1 0-1,2 0 1-15,5-8-1 16,5-7 1-16,7-3-1 16,14-10 1-16,0-16 0 15,15-10 0-15,11-8 1 16,8-9-1-16,10-5 0 0,8-7 0 16,8 0 0-16,2-2 0 15,1 5 0-15,-5 12-1 16,-4 8 1-16,-9 9 0 0,-6 12 1 15,-7 14-1-15,-10 7 0 16,-5 15 1-16</inkml:trace>
  <inkml:trace contextRef="#ctx0" brushRef="#br0" timeOffset="81461.0867">22859 10139 47 0,'16'-23'32'0,"-13"7"0"16,-3 16-15-16,0-23-8 15,0 23-2-15,3-19-2 16,-3 19 1-16,-2-17-2 16,2 17 1-16,-9 13 0 15,6 2-1-15,-8 4-1 0,0 7-1 16,-4 8 1-16,-2 9-2 16,-3 16 1-16,-3 13-1 15,-3 12-2-15,-4 18 2 16,-3 16 0-16,-1 17 1 15,-4 12-2-15,-2 14 1 0,-3 17-1 32,-1 5 1-32,1 8-1 15,-1 7 0-15,4 4-1 16,1 2 1-16,5-5 0 16,3-5 0-16,5-8 0 0,2-6-1 15,4-2 1-15,2-11-1 16,0-10 1-16,1-14-1 15,-1-5 1-15,-1-8 0 16,1-16 1-16,0-10-1 0,0-15-1 16,-1-12 2-16,2-14-1 15,1-8 1-15,3-13-2 16,1-9 0-16,3-11-2 16,1-9 0-16,8-13-6 15,-15-5-23 1,15 5-6-16,-4-29-1 15,5 12 1-15,-5-8 15 16</inkml:trace>
  <inkml:trace contextRef="#ctx0" brushRef="#br0" timeOffset="81830.0762">21767 14337 47 0,'-12'17'33'15,"2"1"1"-15,2 12-15 0,-9-4-12 16,10 14-1-16,-8 6-2 16,4 11-2-16,-1 0 0 15,5 9 0-15,2-9 1 16,6 4-1-16,4-12 1 15,9-8-1-15,4-15 1 0,9-14-1 32,4-18 1-32,6-14-2 15,3-5 2-15,3-10-2 16,1 0-1-16,-4-1 0 0,2 6-4 16,-10-3-7-16,3 20-26 15,-17 0 1-15,1 13-3 16,-19 0 2-16,0 0 23 15</inkml:trace>
  <inkml:trace contextRef="#ctx0" brushRef="#br0" timeOffset="82331.1871">22286 14643 88 0,'-18'46'34'15,"5"20"-11"-15,-4-9-20 16,11 2-2-16,5 1-1 16,8-3 1-16,6-8-1 15,12-9 1 1,4-13 1-16,6-9-1 16,5-20 1-16,5-12 0 15,-3-20 0-15,2-9 1 16,-8-15-1-16,-7-1 0 15,-11-9 0-15,-10-2 0 0,-18 2-1 16,-11 11 1-16,-11 10-2 16,-2 14 0-16,4 23-19 15,-2-2-18-15,12 14-1 16,6-2-2-16,14 0 1 0,8 23 39 16</inkml:trace>
  <inkml:trace contextRef="#ctx0" brushRef="#br0" timeOffset="101238.5843">21452 15088 46 0,'-20'39'35'0,"-5"-10"0"16,8 12-19-16,-16-13-6 16,8 9-3-16,-10-16-2 0,1 5-1 15,-10-9-1-15,-4 1-1 16,-8-13-1-16,-5-5 0 15,-6-10-1-15,-4-12 0 16,-2-12 0-16,-2-15-1 16,6-17 0-16,2-22 1 31,9-12-2-31,7-21 1 0,10-18 0 16,5-15 0-16,13-9 0 15,8-19 2-15,10-8 0 16,9-11 0-16,9-10 1 15,6-6 0-15,8-4 1 16,4-7 0-16,2-2-1 0,3 8 0 16,-2 6 0-16,-4 11-2 15,-3 11 0-15,-4 22 1 16,-5 10-1 0,-7 27 0-16,-5 19 1 15,-3 19 0-15,-6 19-1 0,-1 19 1 16,-5 17 0-16,0 11-1 15,-2 15 1 1,-2 5-1-16,1 9 0 0,0 4 0 16,1 0 0-16,0 2 0 15,11-4 1-15,-17 6-2 16,17-6 1-16,-12 6 0 16,12-6 0-16,0 0 0 15,-12-1 0-15,12 1 1 16,0 0-2-16,-16 21 2 0,6-4-1 15,-1 6 0-15,-1 3 0 16,-2 6 0-16,5 3 0 16,-2-1 0-16,5-5 0 15,6-6 0-15,4-12-1 16,10-11 1-16,7-14 0 0,4-15 0 16,8-15 1-16,6-16-1 31,1-9 0-31,4-10 1 15,-1 0-2-15,-6 3 2 16,-5 4-1-16,-6 14 0 0,-9 13 1 16,-8 22-1-16,-9 23 1 15,-7 20 0-15,-8 20 2 16,0 17-2-16,-3 15 0 16,-1 10-1-16,1 6 0 0,1 1 0 15,5-2-2 1,1-4 0-16,9-9-4 15,-7-21-6-15,18 2-25 16,-8-17 0-16,9-3-1 0,-3-15 0 16,8 0 19-16</inkml:trace>
  <inkml:trace contextRef="#ctx0" brushRef="#br0" timeOffset="110632.0424">14271 10715 67 0,'0'0'35'16,"-6"17"0"-16,6-17-30 15,0 0-2-15,-4 13-2 16,4-13-1-16,9 14 1 0,-9-14-1 31,10 19 2-31,-4-5 0 16,-4 9 0-16,4 4-2 15,-2 12 2-15,5 8-1 16,-2 7 1-16,3 12-1 0,-1 10-1 16,2 10 0-16,2 6 1 15,-2 14-1-15,0 7 0 16,-3 7-2-16,1 11 2 0,-1 5-1 16,0 5 1-16,-1 5-1 15,-1-1 0-15,0 1 1 16,-1-7-1-16,0-5 0 15,-1-4 1-15,-1-8 1 16,0-4 0-16,0-13-1 16,1-9 1-1,0-8-1-15,-1-9 0 16,2-8 2-16,-1-10-2 16,0-6 1-16,-1-14-1 15,0-1 1-15,-1-5 0 16,-2-7-1-16,0-4 2 15,1 1-1-15,-2-8 1 16,0 0-1-16,0-4 0 0,1-13-1 16,-2 15 2-16,2-15-2 15,-1 13 1-15,1-13-1 16,0 0 0-16,0 0 0 0,-7 14 0 16,7-14-1-16,0 0 0 15,-11 8-1-15,11-8-3 16,-15-8-15-16,15 8-18 31,-18-12 0-31,18 12-1 0,-27-24 13 16,14 11 26-16</inkml:trace>
  <inkml:trace contextRef="#ctx0" brushRef="#br0" timeOffset="111048.5326">14299 13786 75 0,'0'0'37'15,"22"6"0"-15,-22-6-30 16,0 0-5-16,0 0 0 0,4 13-2 16,-5 0 1-16,-2 8-1 15,0 6 0-15,0 8 0 16,0 9 0-16,0 5-1 15,2 6 3-15,0 6-2 0,1 2 1 16,0 1 1-16,-4-6-1 31,4-8 1-31,-4-9-1 16,3-7 1-16,-3-9-1 0,4-13 0 16,0-12 1-16,-1-17-1 15,6-14 0-15,2-9-1 16,7-12 1-16,0-6-1 15,7-5 1-15,0 1-1 16,3 4 0-16,0 4-2 0,-1 15 1 16,-5 7-1-16,-2 13-5 15,-16-1-27-15,0 20-5 16,4-16 0-16,-4 16 0 16,-13-13 24-16</inkml:trace>
  <inkml:trace contextRef="#ctx0" brushRef="#br0" timeOffset="111816.6442">14944 13105 74 0,'-33'32'38'31,"-12"6"-1"-31,6 17-32 0,-14 7-2 16,3 14-1-16,5 8-2 16,5 8 0-16,9 5 1 15,13 0-1-15,15 2-1 16,16-10 1-16,17-11 0 16,15-21 0-16,14-20 1 15,13-20-1-15,8-25 0 0,5-17 1 16,-1-25 0-16,0-18 0 15,-6-17 1-15,-7-10-1 16,-15-7 0-16,-17-1 0 16,-17 2 0-16,-18 8-1 15,-15 8 1-15,-22 12-2 0,-14 21-4 16,-22 1-20-16,1 26-12 16,-15 6-2-16,-7 11 0 15,-7 1 16-15</inkml:trace>
  <inkml:trace contextRef="#ctx0" brushRef="#br0" timeOffset="121981.2671">14357 14860 48 0,'9'20'33'0,"-11"1"-1"0,-8-9-27 15,4 8-3-15,-5 2-1 16,-5 1-1-16,-3-2 0 16,-4 4-1-16,-4 1 0 15,-6 6 1-15,-6 8-1 0,-8 5 0 16,-6 2 0-16,-5 4 2 15,-5 5-1-15,-7 1 0 16,-5 3 1-16,-6 0 0 16,-4-4 0-16,-2-5 1 15,-6-7-1-15,-2 2 0 32,-6-10 1-32,-3 2-1 0,-6-8 0 15,-2 2-1-15,-10-11 1 16,-3-2-1-16,-4-1 0 15,-6-8 0-15,-2 3 0 16,-6-2 1-16,-6-2 0 16,-3-4 0-16,1-1 0 0,0 5 1 15,-10-3 0-15,-3 0 0 16,-4-2 0-16,-3-1 0 16,-10-4 1-16,-2 1-1 15,-9 0-1-15,0-4 1 0,-7-8-1 16,-2 0 0-16,-1-7 0 15,3-13-1-15,-1-2 0 32,1-5 2-32,1-9-2 0,2-7 1 15,-1-3-1-15,-2-8 2 16,-2-6-2-16,-4 4 0 16,-4-13 1-16,-2-6-2 15,-4-8 1-15,-8-4 0 16,-1-7 1-16,1-4-2 15,-2-10 1-15,-2-9 0 0,6-2 0 16,5-6 1-16,0-1-1 16,6-1 1-16,6-3-1 15,5-3 1-15,5 2-1 16,10 0 1-16,2-4 0 16,6 4 0-16,8-6 0 15,8 2-1-15,3-1 1 0,8 4 0 0,8-3 1 16,8 8-2-1,12 3 1-15,9 1 0 16,8 4 0-16,12 2 0 0,11 3 0 16,10 2-1-16,5 5 1 15,5 0-1-15,8 9 1 32,3 4-1-32,4 8 1 0,5 9-1 15,2 9 1-15,2 8 0 16,6 11-1-16,4 11 1 15,4 8-2-15,3 9 2 16,7 9-1-16,2 7 0 16,11 17-1-16,0 0 1 15,0 0 0-15,15 32 0 0,1 6 0 16,3 8 0-16,0 16 0 16,4 13 0-16,-2 8 0 0,1 10 0 15,-2 2 2 1,-5-2-3-16,1-2 2 15,-3 0-1-15,-5-8-1 16,-2-13 2 0,-2-9-2-16,-4-14 1 0,-3-8 0 15,1-7-1-15,-4-14 1 16,6-18 0 0,-16-4 0-16,4-17 0 15,0-13 0-15,-2-11 0 0,-2-14 0 16,-3-10 0-16,-1-16 1 15,-1-5-1-15,2-5 0 0,-1-5 2 16,2 3-2-16,2 1 1 16,2 6-1-16,3 5 0 15,1 14 0-15,3 6 1 16,5 13-1-16,2 10-1 16,3 10 0-16,3 8 1 15,5 10 1-15,7 16-1 0,8 9 0 16,8 12 0-16,11 6 0 15,12 7 1-15,11 4-1 16,7 4 0-16,10 4 0 16,4 1-1-16,-3-2 1 15,1-3-1-15,-8 3 1 32,-5-2-1-32,-11-1 1 0,-7-3-3 0,-9 4-6 15,-23-17-29-15,-2-6-1 16,-22-22 0-16,0 0-2 15,-26-49 29 1</inkml:trace>
  <inkml:trace contextRef="#ctx0" brushRef="#br0" timeOffset="131807.3689">14781 10682 68 0,'0'0'35'16,"0"0"0"-16,13-3-30 15,1 3-4-15,8-1 0 16,3 6-1-16,2 8 1 16,2 6-2-16,0 12 1 31,4 13 0-31,1 14 0 0,4 15 0 15,4 13 0-15,3 16 0 0,2 12 1 16,6 16 0-16,5 12 0 16,3 15 0-16,4 14 0 15,1 15 0-15,0 7 0 16,-3 7-1-16,5 3 2 16,-1 2-1-16,-3 0 0 0,2-7 0 15,-2-11 1-15,-1-11 0 16,-2-14-1-16,2-14 1 15,-11-8-1-15,-2-15 0 16,-8-18 0-16,-8-10-1 16,-10-18 0-16,-3-12-1 31,-8-9-2-31,-10-15-4 0,7-2-27 16,-18-18-3-16,5-2-1 15,-11-11 0-15,14-10 30 16</inkml:trace>
  <inkml:trace contextRef="#ctx0" brushRef="#br0" timeOffset="132326.6472">16449 14974 50 0,'44'45'34'16,"0"1"-1"-16,-8-5-28 16,8 5-2-16,-1 2-2 15,-3 1 1-15,-3 6-2 0,-4-8 1 16,-6-4 0-16,-4-7-1 16,-6-5 1-1,-1-2 1-15,-6-12-1 16,-1-5-1-16,-9-12 1 15,12 4 1-15,-7-17-1 0,1 0 1 16,-1-8-1-16,1-6 0 16,1-12 1-16,0-10-1 15,1-8 1 1,2-5-3-16,1-5-1 0,-2-15-8 16,7 3-24-16,-4-1-1 15,-2 6 0-15,-3 2 6 16,-2 7 29-16</inkml:trace>
  <inkml:trace contextRef="#ctx0" brushRef="#br0" timeOffset="132781.6746">16594 14193 84 0,'18'4'39'0,"5"-12"-1"15,-10-14-35-15,5-11-3 16,4-10 1-16,-4-9-1 16,-1-5-1-16,-1-2 1 0,0-1-2 15,-1 6 2-15,-2 5-1 16,-1 11 1-16,-3 17 0 31,-9 21 1-31,17 9-1 16,-13 24 0-16,-1 17 2 0,1 19-2 15,-2 10 1-15,1 6 0 16,-3 1 0-16,1-3-2 16,0-7 0-16,-1-13-3 15,9-5-23-15,-13-27-10 16,3-11 0-16,-10-17-1 0,11-3 17 16</inkml:trace>
  <inkml:trace contextRef="#ctx0" brushRef="#br0" timeOffset="132966.2648">16645 14357 88 0,'21'11'39'15,"-3"-12"0"-15,9-6-35 16,0-4-3-16,5-1-1 16,3-4-4-16,-10-11-33 15,15 7-1-15,-5-7-2 0,3 5 1 16,-6 6 27-16</inkml:trace>
  <inkml:trace contextRef="#ctx0" brushRef="#br0" timeOffset="140747.3303">16826 16327 68 0,'-4'23'36'0,"-6"-7"1"15,6 8-31-15,-11-4-3 16,3 7-3-16,-5-6 2 16,-3 9-2-16,-4 10 1 15,-4 0 0-15,-8 3-1 0,-2 7 0 16,-8-1 2-16,-8 3-1 15,-9 6 0-15,-8-4 2 16,-8-8-2-16,-8 11 1 16,-13-4 0-16,-10-1 1 15,-13-1-3-15,-14 6 1 0,-11-7-1 32,-13-2 0-32,-17 0-1 15,-12-8 2-15,-10-3-3 16,-15-14 1-16,-9 1 0 15,-8-25 0-15,-8-7 1 0,-8-7 0 16,-2-15 0 0,-9-8 0-16,-4-16 1 15,0 2 0-15,-8-15-1 0,-1 9 2 16,-4-12-1-16,-3 3-1 0,-6-7 1 16,-5 3-1-16,-6-6 1 15,-4-8 0-15,1-8-1 16,0-7-2-16,4-1 2 0,3-13-1 15,9-11 1-15,14-11 0 16,7-5-1-16,13-9 0 16,11-16 2-16,7-10-2 15,5-18 1-15,14-17 1 16,3-4-1-16,8-14 1 16,7-8-2-16,7-4 2 15,12-3 0-15,11-5-1 31,14 1 2-31,8 4-1 0,8-5-1 16,12 11 1-16,14 7-1 16,13 4 1-16,7 13-2 15,10 15 1-15,10 17 0 0,9 18-1 16,10 21 2 0,10 15-1-16,6 19 0 15,5 18 0-15,5 19 0 0,6 12 1 16,2 17-1-16,4 12 1 0,4 12-2 15,7 19 1-15,-11-8 1 16,7 19-2-16,3 14 1 16,-1 14-1-16,-1 7 1 15,2 14-1-15,0 8 1 32,0 11 0-32,2 6 0 0,1 4 1 15,2-2-1-15,3-2 0 16,0-5 1-16,3-6 0 15,0-9-1-15,2-13 0 16,-1-13 0-16,1-16 1 16,2-13-1-16,-2-21 0 15,1-18 0-15,2-21-1 0,-1-14 1 16,-1-22-1-16,-3-14 2 16,2-9-2-16,-1-6 0 15,0-1 1-15,0 5 0 16,-3 11 1-16,3 13-2 0,-2 18 2 15,3 18-2-15,-2 23 2 32,1 20-1-32,1 22 0 15,3 17 0-15,4 17-1 0,6 9 2 16,8 8-1-16,8 7 0 16,9-1 0-16,6-3 1 15,7-3-2-15,5 0 0 16,0-17-11-16,9 10-25 15,-12-13-2-15,-8-12-1 0,-12-15-1 16,-10-17 36-16</inkml:trace>
  <inkml:trace contextRef="#ctx0" brushRef="#br0" timeOffset="196598.96">17970 10677 38 0,'-11'-17'21'0,"-4"-7"-7"16,11 5-3-16,-9-7-1 15,10 11 0-15,-8-5-2 16,11 7 0-16,-8-7 0 0,10 9-1 31,-5-3-1-31,3 14 0 16,6-12-2-16,-6 12-1 15,12 2 0-15,-1 6 0 16,0 4-1-16,2 8-1 0,1 3 1 16,3 5-2-16,-2 6 1 15,2 1-1-15,-3 6 1 16,1 11-1-16,-4 8 0 0,0 4 1 16,-4 4-1-16,-2 7 1 15,-2 7 0-15,0 5 1 16,0 3-1-16,-1-3 1 15,1-1 1-15,-1 3-1 16,2-3 0-16,1-2-1 16,-2-3 1-1,2-1-1-15,-3-3 1 16,1-1-1-16,-1-2-1 0,1-1 0 16,-3-1 1-16,1-4-1 15,-1-9 1 1,1-2-1-16,0-6 0 15,1-7 1-15,-1-5-1 16,0-5 1-16,2-9-1 0,-1 1 1 0,-1-7 0 16,0-5-1-16,1 0 0 15,-2-14-1 1,-4 14 0-16,4-14-3 0,-11-10-3 16,-6-14-11-16,12 10-21 15,-17-10 0-15,5 3 0 16,-10-8 0-16,4 7 32 0</inkml:trace>
  <inkml:trace contextRef="#ctx0" brushRef="#br0" timeOffset="197014.0422">17806 12380 98 0,'0'0'39'15,"0"0"-9"-15,0 0-23 16,0 0-3-16,0 0-2 15,0 0-1-15,13 2 0 0,-2 9 0 16,4 8-1 0,0 11 2-16,4 6-2 15,1 13 0-15,1 4 0 16,-1 3 0-16,2 6-1 0,-1-1 1 0,-1-5 0 16,-1-8-1-16,-1-5 1 15,-1-12 0-15,1-7 1 16,-1-5 0-1,0-13 0-15,0-12 0 0,-1-14 0 16,-2-11 0-16,1-11 0 16,0-6 0-1,-2-7 0-15,2-1-2 16,-3-2 1-16,3 6 1 16,-3 5-1-16,0 8-1 15,0 10 1-15,-2 4-1 16,0 11 0-16,-4 3-1 15,5 11-2-15,-8-11-16 16,12 18-18-16,-15-7 0 0,28 11-3 16,-12-9 2-16,8 0 33 15</inkml:trace>
  <inkml:trace contextRef="#ctx0" brushRef="#br0" timeOffset="219449.196">3611 3389 27 0,'-34'53'28'0,"-7"11"-11"15,-8 5-10-15,4 15-6 16,-7 16-4-16,-18 14-3 15,-7 21 0-15,-20 12-1 16,-6 23-1-16,-19 7 2 31,-7 20 1-31,-15 9 2 0,-3 11 3 16,2 4 5-16,-2-11 2 16,12 5 2-16,0-18 1 15,16-3 1-15,6-33-2 16,26-9 1-16,5-32-2 0,27-15-2 15,11-26-2-15,20-20 0 16,18-32-2-16,23-20 0 16,21-24-1-16,17-22 0 15,22-31 0-15,19-24-2 0,22-27 1 16,24-27-1-16,17-24 2 16,19-23-2-16,17-15 2 15,15-13-1-15,10-10 1 16,10-9 1-1,2-5 0-15,5 2 1 16,-1-1-2-16,-3 12 1 16,-10 8-1-16,-7 14 1 15,-14 15-3-15,-13 22 1 0,-21 23-1 16,-18 23-1-16,-26 28 2 16,-25 26-2-16,-26 17 1 15,-22 27-1-15,-29 32 1 0,-31 26 3 16,-30 36-3-16,-28 27 1 15,-25 38-1-15,-28 29 0 16,-29 44 1-16,-22 26-1 16,-18 29 1-16,-16 17-2 15,-11 18 1-15,-8 11 1 16,-4 9 2 0,-2-1 0-16,6-3-1 15,3-6 1-15,11-18 0 16,15-13-1-16,17-22 1 15,20-26-2-15,25-29 2 16,28-28-2-16,27-29 1 16,27-33-2-16,29-26 2 15,28-30-2-15,31-24 2 0,23-28 1 16,26-26-4-16,20-19 3 16,25-34 0-16,22-16 0 15,19-28 0-15,18-18 2 0,15-27-2 16,17-12-1-16,10-20 1 15,17-16 1-15,9-3-1 16,10-9 0-16,7-2 0 16,4 0-1-16,2 7 0 0,2 6 0 15,-3 8 1-15,-7 12-1 16,-12 13 0-16,-13 17 0 16,-18 14 0-16,-18 20 1 15,-20 16-1-15,-23 23 0 31,-22 18 0-31,-26 22 0 0,-25 17-1 16,-23 18 1-16,-20 26-1 16,-28 26-1-16,-29 27 2 15,-29 23-2-15,-31 33 2 16,-27 26-1-16,-29 33 0 16,-29 31 0-16,-24 26 3 15,-21 23-1-15,-13 22-1 0,-6 11 1 16,-1 14 0-16,3 6 0 15,7-6 0-15,16-7-1 16,15-20 0 0,23-23 1-16,23-33-1 0,25-25 0 15,28-35 0-15,28-32 0 16,33-37 0 0,37-38 0-16,35-35 0 15,34-39 2-15,35-34-3 0,35-40 2 16,34-38 0-16,34-34 0 15,30-35 0-15,25-24 0 16,26-24-1-16,24-10 0 16,22-13 0-16,13-7-1 15,12 2 2-15,6 5 0 16,1 8-1-16,-5 11 0 16,-16 16-1-16,-11 15 3 0,-23 15-2 0,-22 26 2 15,-29 18-2-15,-26 23 0 16,-31 26 1-16,-28 25 0 15,-30 21 0-15,-32 22-1 16,-34 28 0-16,-30 27 1 0,-38 25-1 16,-36 28 0-1,-34 28 0-15,-37 27-1 16,-33 37 0-16,-36 29 1 16,-30 26 0-16,-25 27-2 0,-23 25 2 15,-17 21-1-15,-15 16 2 31,-9 14 0-31,0 1-1 16,7-3-1-16,1-2 2 16,14-16 1-16,22-20-2 0,24-25 0 15,29-33 0-15,32-36-1 16,32-30 1-16,38-32 1 16,39-40-1-16,41-35-1 15,42-39 1-15,38-36 1 0,40-40 0 16,37-31 0-16,35-39-1 15,32-33 0-15,34-32 0 16,69-26 1-16,-23-20-2 16,17-13 1-16,15-9 0 15,60-3-1-15,-35-1 0 16,1 9 1 0,-7 9 0-16,-53 10 0 15,31 18 0-15,-16 20 0 16,-23 21 0-16,-75 18 0 15,13 24 0-15,-28 28 0 16,-35 23 0-16,-29 29 0 16,-33 16 0-16,-32 31 1 0,-33 25-1 15,-30 31 0-15,-37 33-1 0,-38 28 1 16,-33 32 0 0,-30 34 0-16,-37 37 0 0,-30 27-1 15,-28 31 1-15,-25 16-1 16,-21 19 2-16,-12 10-1 15,-12 10 1-15,-5-2-1 16,9-5 1-16,8-12-2 0,17-15 1 16,26-21 1-16,32-29 0 15,31-31 0-15,38-35-2 16,34-31 0-16,38-32 1 16,38-34 0-16,43-38 0 15,40-32 0-15,42-37 0 31,44-28 0-31,40-35 0 0,38-28 0 16,36-31 0-16,73-23 0 0,-19-19 0 16,63-14 0-1,-29-6-1-15,51-12 1 16,-37-3 1-16,49 1 0 16,-47 5-1-16,-50 4 1 0,34 12-1 15,-58 11 0-15,23 19 0 0,-65 19 1 31,11 17-1-31,-76 26 1 16,5 22-1-16,-37 30 0 0,-40 18 0 16,-37 26 0-16,-40 21 1 15,-40 31-2-15,-42 32 0 16,-41 30 0 0,-37 31 0-16,-33 27 1 0,-37 40-1 15,-33 27 1-15,-26 30-1 16,-18 19 1-16,-8 19 1 15,-5 6-1-15,-1 6 1 16,4-2-1-16,12-11 0 16,12-10 0-16,20-21 1 15,23-18-1-15,22-28-1 0,32-27 2 16,30-28-2-16,34-26 1 16,33-30 0-16,39-26 1 15,40-35-2-15,40-32 2 16,40-29-1-16,34-30 0 15,42-28 1-15,30-30 0 16,36-32-1-16,23-21 0 0,23-20 1 0,17-14 0 16,14-10-1-16,12-4 1 15,-2-3-2 1,0 5 1-16,-12 10 0 0,-9 12 1 16,-20 18-2-16,-19 18 1 15,-29 20 0-15,-28 23-2 31,-25 25 1-31,-28 20 0 0,-29 23 1 16,-25 24-1-16,-29 25 0 16,-32 25 0-16,-33 33 0 15,-32 26 1-15,-33 33 0 16,-29 30 0-16,-31 32 0 16,-30 24 1-16,-25 29 1 15,-15 13-2-15,-15 13 1 0,-9 3 1 16,0 3-1-16,2-11 1 15,12-16 0-15,16-19-1 16,22-30-1-16,22-27 1 16,34-29-1-16,35-32 0 15,43-39 0-15,40-35 1 16,50-34-1 0,44-34 0-16,41-36 0 0,38-32 1 15,36-28-1 1,24-24 0-16,26-18-1 15,17-12 0-15,11-5 0 16,7 1 1-16,-2 9-1 0,-4 14 1 16,-11 12 0-16,-19 19-1 15,-27 20 2-15,-28 26-1 0,-40 22 0 16,-36 25-1-16,-36 21 1 16,-39 27 0-16,-40 30-1 15,-38 25 0-15,-37 29 0 16,-35 28 1-16,-34 29-1 15,-30 25 0-15,-26 27 1 16,-21 17 0-16,-17 16 1 0,-7 11 0 16,-3-1 0-16,8 0 0 15,10-13 1-15,17-11 0 16,18-19-1-16,27-23-1 16,27-24 1-16,30-22-2 31,35-27 2-31,28-26 0 15,38-29-2-15,33-28 1 0,35-29-1 0,34-25 2 16,34-29-2 0,28-24 1-16,25-20-1 15,17-17 0-15,9-3 0 16,11-7 0-16,1 1 1 0,-9 8-1 16,-14 16 1-16,-17 14 0 15,-26 20 1-15,-29 20-1 0,-28 22 0 16,-35 25 0-16,-39 29 0 15,-38 28-1-15,-45 22 0 16,-37 25 1-16,-37 30-2 16,-33 17 2-16,-31 29 0 15,-30 18 1-15,-18 8 0 32,-14 11 0-32,-1 5 1 0,4-4-1 15,12-13 0-15,22-8 0 16,21-27 1-16,31-24-1 15,32-21 0-15,38-32-1 16,38-30 1-16,42-36 0 16,39-25-1-16,40-33 0 15,33-28 0-15,30-20-1 0,22-18-1 16,21-12 1-16,5-6-1 0,-2 10 1 16,-12 8 0-1,-22 18 0-15,-28 24 0 16,-27 23 2-16,-36 25 0 15,-40 29 0-15,-47 31 0 0,-39 34 1 16,-44 23-1-16,-31 30 1 0,-26 21-2 16,-22 12-1-1,-16 21-3-15,-11-10-14 0,20 9-20 16,2-26-1-16,30-17-1 16,20-34-2-16,28-31 40 15</inkml:trace>
</inkml:ink>
</file>

<file path=ppt/ink/ink9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58.58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60 74,'0'0'42,"0"0"-2,16-12 2,17 7-30,1-6-7,4 3-3,8 2-3,-5-3-30,6 5-9,-9 2 0,-10-6-2</inkml:trace>
</inkml:ink>
</file>

<file path=ppt/ink/ink9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6:08.185"/>
    </inkml:context>
    <inkml:brush xml:id="br0">
      <inkml:brushProperty name="width" value="0.05292" units="cm"/>
      <inkml:brushProperty name="height" value="0.05292" units="cm"/>
      <inkml:brushProperty name="color" value="#C0504D"/>
      <inkml:brushProperty name="fitToCurve" value="1"/>
    </inkml:brush>
    <inkml:brush xml:id="br1">
      <inkml:brushProperty name="width" value="0.05292" units="cm"/>
      <inkml:brushProperty name="height" value="0.05292" units="cm"/>
      <inkml:brushProperty name="color" value="#789440"/>
      <inkml:brushProperty name="fitToCurve" value="1"/>
    </inkml:brush>
  </inkml:definitions>
  <inkml:trace contextRef="#ctx0" brushRef="#br0">8383 119 87,'62'-16'41,"11"11"1,1-1-2,9 5-33,-4 0-4,-3-1-1,-9-2-4,-10-8-8,0-1-29,-13-4-3,-6-2 2,-8-4-2</inkml:trace>
  <inkml:trace contextRef="#ctx0" brushRef="#br1" timeOffset="99819">3933 1970 3,'10'-5'31,"0"1"1,-10 4-1,9-10-9,-9 10-4,0 0-2,2 9-2,-13 0-4,2 9-3,-4 1-3,1 7-1,-1 1-1,4 4 0,3 2 0,4-3-1,4 0 1,8-4 0,4-2 0,7-6-1,2-8 1,4-4 0,0-11 0,3-3 0,-3-11 0,0-4 0,-4-7-1,-3-4 1,-7-3-2,-4-3 1,-5 4-1,-10 1 1,-5 6-2,-7 7 1,-5 4-1,-6 7-4,3 16-12,-5 0-24,1 7 2,1 5-1,4 4 0</inkml:trace>
  <inkml:trace contextRef="#ctx0" brushRef="#br1" timeOffset="251893">5279 1832 58,'-27'-13'37,"-10"-5"-2,-6-9 0,-14-8-27,-8-5-8,-10-5 2,-13-2 0,-16-6 1,-14 2 1,-22-7 0,-15 8 0,-17-2-1,-18 8 0,-13 7-1,-15 7-1,-15 11-1,-8 5 0,-7 11 1,-3 9-1,-2 11 1,3 12-1,2 11 1,8 16-1,12 9 1,13 16 0,15 12-1,17 10 1,19 10 0,18 7 0,22 7-1,19 1 1,18 1 0,19 0 0,17-6 0,17 2 0,16-6-1,18-8 1,17-7-1,17-3 0,19-9 1,18-5 0,22-9 0,15-4 0,17-10 0,18-6 0,16-7 1,16-8-1,14-5-1,10-3 1,8-2-1,5-3 1,-1 5-1,-8 4 1,-8 5 0,-14 5 0,-17 6 0,-23 6 0,-22 5 0,-21 4 0,-24 5 0,-17 0-1,-21 7 1,-14 1-1,-17 8 0,-10-3 1,-7 6-1,-7 0 1,-5 1-2,-1 1 1,2-3 0,2-1 0,8-5 0,9-2 0,9-5 0,12-4 0,18-5 0,17-8 1,17-6-2,18-8 2,23-11-1,15-8 0,17-8 0,16-5 1,16-6-2,15-3 2,12-2-1,9 1-1,6 2 1,8 2 0,-1 3 0,0 2-1,-1 2 1,-4 1 0,-2 2 0,-3-1 0,-2-1 0,-2 0 0,2 2 0,3-1 0,3 4 0,4-1-1,2 2 1,3 2 0,2 0 0,3-1 0,4-4 0,2-1-1,2-8 1,3-6-1,6-6 1,7-8-1,7-6 1,3-6-1,1-6 1,-4-5-1,-1-3 0,-6-4 1,-11-5-1,-18-2 1,-17-5 0,-19-1-1,-18-5 0,-17-4 1,-22-3-1,-18-3 0,-22-5 1,-18-4 0,-14-8 1,-22-3-2,-19-9 1,-17-4 0,-17-8 0,-21-7 1,-15-2 0,-20-5-2,-28-4-1,-7-5 2,-26-1-1,-17 2 2,-20-2-2,-18 1 0,-16 2 0,-15 4 0,-12 4 1,-19 6 0,-5 7 0,-14 0 0,-10 6 0,-7 5 1,-11 1-1,-6 4 1,-9-4-1,-2 2 0,-5-6 1,-3 0-1,-4-3 1,-5-2-1,-3-2 0,-4-3-1,-3 3 1,-7 1 1,1 1-1,2 4 1,9 5 1,11 8-1,23 8 0,26 9 1,30 9-3,32 12-1,40 22-32,24 20-7,31 23-1,21 11-3</inkml:trace>
</inkml:ink>
</file>

<file path=ppt/ink/ink9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5:54.49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2008 345 43,'13'-7'33,"-13"7"2,10-6-2,-10 6-16,0 0-5,-5-16-4,5 16-1,-13-9 0,4 4-2,-6-5 0,2 1-2,-5-4 0,0 2 0,-3-4-2,-1 0 1,-4 1-1,-2-2 0,-2 1-1,-1 1 1,-2 1 0,0 2-1,-1 0 1,1 3-1,1-1 0,1 2 1,-1-1 0,1 1 0,0 0-1,0-2 1,-3-1 1,-1 1-1,-1 1 0,-4 0-1,2 0 1,-5 3-1,-2-2 1,1 3 0,-3 1-1,1 2 0,-4 2 1,1 2-1,-1 2 0,3 1 1,-2 6-1,-1 1 0,3 3 0,-2 2 1,4 1-1,-2 4 0,2 2 1,2 4-1,-1 2 0,3 1 1,0 3-1,1 3 0,0 6 0,0 0 1,1 2-1,1 2 0,2 4 0,1 0 1,5 3-1,4 2 0,8-1 0,6 1 0,7 2 0,8-3 0,8 0-1,6 0 1,6-3-1,6-2 1,6-2-1,4-1 1,1-2 0,3-2 0,-1-4 1,4 3-1,-2-3 0,-2-1 0,0-2 1,-2-2-1,1-2 0,2-1 0,-1-3 0,2-2 0,4-5 0,3-3 0,2-1 0,7-6 0,4-2 0,2-3-1,6-1 1,0-3 0,3-1 0,2 1 0,-1-3 1,-1 0-1,0-3 1,-1 2 0,-5-5 0,-1-3 0,-4-2 0,-2-2-1,-5-2 1,-1-2 0,-6 0-1,-1-4 1,-4-4 0,-2-3-1,-4-7 1,-3-6-1,-1-11 1,0-8 0,-3-6-1,-3-7 1,-1-3 0,-5-5-1,-3 0 2,-9 0-2,-9 3 0,-14 3 0,-13 5 0,-11 6 0,-16 5 0,-11 7 0,-10 7 0,-6 7 0,0 7 0,-1 3 0,8 7-2,5-3-5,19 4-29,8-2-8,19-2 2,19-4-2</inkml:trace>
  <inkml:trace contextRef="#ctx0" brushRef="#br0" timeOffset="1431">5340 236 59,'-14'5'37,"-2"-2"-2,-2-3 1,-6-8-24,5 6-6,-7-7 0,1 4-2,-7-5 1,1 2 0,-7-2-1,0 1 0,-8 0 0,-1 1-1,-7 0-1,-2 3 0,-1 1 0,-2 3 0,0-1-1,1 3 0,1 2 1,1 2-1,4 1 0,0 4 0,0 1 0,0 4 0,-3 3 0,1 4-1,-1 1 1,3 3 0,-1 3-1,2 2 1,2 4 0,4 1-1,2 1 0,2 2 1,2 1-1,3 2 0,0 0 0,2 4 0,3-3 0,1 3 0,3 0 0,3 3 0,5-2 0,3-2 1,6 0-2,5 1 1,6-1 0,7-1 1,6-4-1,7 2 0,4-2 0,8 0 0,3 1 0,3-4 0,5 2 1,-2-3-1,3 1 0,-1-2 0,2-2 0,-3-1 0,2-4 1,0 2-1,-1-2 0,3 0 0,-1-2 0,1 0 0,0-2-1,3-3 1,-2-1-1,2-3 1,2-5-1,0-4 1,6-5 0,1-4 0,2-5 0,3-2 1,1-3-1,2-3 0,2 1 0,-2-2 1,-2 2-1,1-3 1,-5 2-1,0 0 0,-2-2 1,-7-2-1,-1-2 1,0-4-1,-5-5 0,1-4 0,-2-5 1,-2-9-1,-2-7 0,-4-5 0,-2-6 0,-6-3 1,-7-4 0,-8-6 0,-11-1 0,-8-2-1,-14 1 2,-9-6-2,-14 3 0,-7-1 0,-10 5 0,-8 5 0,-5 6 0,0 10-2,5 9 2,2 9-2,7 10 0,7 5-3,17 12-6,2-1-25,32 14-7,-3-10 0,28 12-1</inkml:trace>
  <inkml:trace contextRef="#ctx0" brushRef="#br0" timeOffset="2602">7911 287 61,'13'-6'36,"0"-1"-1,-1 3-11,-11-10-13,-1 14-2,-1-17-3,1 17-1,-23-19-1,6 11 0,-9-2-1,-3 3 0,-9 0-1,-4 4 0,-6-1 0,-5 3-1,-7 3 1,-2 2-1,-7 1 0,-2 2 1,-3 2-1,-2 1 0,-1 2 1,2 2-1,1-1 0,1 5 1,5-2-1,2 5 0,1 1 0,6 3 1,2 6-1,3 2 0,6 7 0,1 3 0,5 5 0,6 7 0,5 3 0,5 5 0,6-1-1,7 2 1,7-1-1,9-1 0,7 0 0,5-5-1,6 0 1,5-3-1,5-2 1,5 1 0,2-1 0,2-2 0,0-1 0,4-1 1,2-2-1,0-4 0,2-1 0,0-2 0,4-2 1,0-5-2,2-3 2,2-2-1,2-5 0,6-1 0,4-6 1,5-5-2,2-1 1,6-5 1,0-3-1,5-4 0,1-3 1,1-5-1,0-3 0,-5-3 1,0-3-2,-3-2 2,-3-3-1,-4-2 1,-4 0-1,-5-4 0,-5-1 1,-4-4-1,-4-3 0,-2-3 0,-7-10 1,-3-2-1,-6-5 0,-6-4 1,-6-4 0,-4-2 0,-4-4 0,-9 0 1,-6 0-1,-5 0 0,-11-3 0,-4 1-2,-11 0 1,-9 0 0,-10 2-1,-10 2 1,-8 1-1,-9 6 0,-3 3 0,-6 6 1,4 8 0,4 4-1,6 9-1,12 7 0,13 11-2,8 3-3,21 18-8,1 4-27,20 5-1,10 5 0,13 8 0</inkml:trace>
  <inkml:trace contextRef="#ctx0" brushRef="#br0" timeOffset="3768">11031 247 47,'0'0'35,"0"0"2,0 0-2,16 2-18,-29-3-11,-7 3-2,-3-2-1,-6 3 0,-7-4 0,0 4 1,-7-3-1,-4 4 2,-9-1-2,-3 4 0,-1-1 0,-6 2-3,0 3 1,-1 4-1,-7 0 0,6 6 0,-4 1 1,2 3-1,-5 4 1,9 5 1,0 1 0,1 3 0,5 0-1,2 5 0,14-1 0,4 5 0,8-2-1,6 1 0,6 1 0,6 2 1,6-2-1,8 0 0,3 1 1,7 0-1,8-4 1,2 2-1,3 0 1,7-3-1,3 2 1,8-5 0,0 0-1,6-2 0,-1 0 0,4-3 0,1-3 0,0-2 0,3-3-1,-6-1 1,5-2 1,-9-4-1,1-1 1,0-1 0,-1-5 0,2-1 0,0-2-1,0-1 1,0-3-2,-1 0 1,7-3-1,-6 0 1,4 1-1,-3-1 1,0 0-1,-2-1 2,-45-2 0,84 5 0,-84-5 0,78 3 0,-78-3 0,64 0 0,-64 0 0,65-4-2,-65 4 0,69-10 0,-69 10 1,69-20-1,-69 20 0,85-26 0,-85 26 0,80-35 1,-37 13-1,-43 22 1,78-45-1,-78 45 1,73-47 1,-73 47-1,64-51 1,-64 51 0,57-51 0,-57 51-1,57-55 2,-57 55-1,48-66-1,-29 24 0,-6-6 0,-1-6 0,-4-3 1,-5-2 0,3-2-1,0 1 2,-7 2-2,3 3 1,-3 5 0,-6 3 0,-2 3 0,-7 3 1,-5-2-2,-9 0 0,-3 1 0,-3-1 1,36 43-1,-77-81 0,31 43 0,3-1-1,-4 4 1,1 3 0,3 4 0,-8 1-1,3 4 1,-4 4 0,4 5-1,-4 5 2,2 5 0,2 2 0,0 3-2,4 5 0,-4 3-1,7 1 1,2 4-2,4-1-2,4 7-5,-2-5-24,5 6-9,2-3 1,7 0-2</inkml:trace>
</inkml:ink>
</file>

<file path=ppt/ink/ink9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9:24.18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229 837 95,'16'-31'40,"3"-11"1,0-17-6,0-8-29,-1-11-2,4-2-1,-6-5 0,-2 4 0,-4 3 0,-3 9 0,-4 9 0,0 12-1,-2 12-1,-1 13 0,0 23 0,5 10-1,1 22 0,1 12 1,5 10-1,2 8-1,3 4 1,3 3 1,0-6-1,3-10 0,-2-10 0,-2-10 0,-1-8-1,-4-8 2,-4-5-1,-10-12 0,0 0 1,0 0-1,-22-7 1,-7-7-1,-13-6 1,-11 0-1,-8-2 1,-9 1-1,0 5 1,1 5-1,7 5 0,11 3 0,12 8-1,15 1 2,14 0-2,10-6 1,36 2 0,7-11 0,15-8 0,10-3 1,10-8-1,6-6 0,-1-2 0,-5-1-1,-12 6 1,-10 7 0,-15 4 0,-13 8 0,-15 13 0,-17 10 1,-13 12 0,-12 8 0,-10 10 0,-7 5 1,-4 8-2,-5 3 0,1-4 0,7-1 0,6-4 0,7-5 0,9-8 0,7-4 0,8-3-2,2-10-10,7 2-32,-1-11 0,2-9-1,-7-11-1</inkml:trace>
</inkml:ink>
</file>

<file path=ppt/ink/ink9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20:18.358"/>
    </inkml:context>
    <inkml:brush xml:id="br0">
      <inkml:brushProperty name="width" value="0.05292" units="cm"/>
      <inkml:brushProperty name="height" value="0.05292" units="cm"/>
      <inkml:brushProperty name="color" value="#FF0000"/>
    </inkml:brush>
  </inkml:definitions>
  <inkml:trace contextRef="#ctx0" brushRef="#br0">20811 12303,'0'0,"0"0,0-25,-49 25,49 0,-50 0,25 25,-25-25,1 50,24-25,-25 24,26-24,24 25,0-1,24 1,26-25,0 24,24 1,1-1,-1 1,25 0,-24-1,-26-24,1 25,-1-1,-24 1,-25-1,-25 1,1 0,-26-1,0 26,-24-26,0 1,-1 0,1-1,-1-24,26-25,-1-25</inkml:trace>
  <inkml:trace contextRef="#ctx0" brushRef="#br0" timeOffset="512.0293">20563 12402,'50'-74,"-1"24,26-24,-26 24,26 1,-26-1,26-24,-26 49,1-25,-25 1,24 24,-24 0,0 0,0 25,0 0,-25 25,0 0,24 24,-48 26,24-26,-25 51,0-1,25 25,0 0,0 25,0-25,0 25,50-50,-26 25,26-50,0-24,-1-25,26-25,-1-25,0-25,-24-24,25-25,-1-1,-24-48,-26-1,-24 0,25 0,-50 0,1 0,-26 25,-24 25,-1 25,1 24,-1 25,-24 25,25 25,-1 25,26-1,-1 1,0 0,50-1</inkml:trace>
</inkml:ink>
</file>

<file path=ppt/ink/ink9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20:31.443"/>
    </inkml:context>
    <inkml:brush xml:id="br0">
      <inkml:brushProperty name="width" value="0.05292" units="cm"/>
      <inkml:brushProperty name="height" value="0.05292" units="cm"/>
      <inkml:brushProperty name="color" value="#FF0000"/>
    </inkml:brush>
  </inkml:definitions>
  <inkml:trace contextRef="#ctx0" brushRef="#br0">13915 12328,'0'0,"-24"0,24 0,24 0,1-25,0 25,25 0,-1-25,1 1,24 24,1-25,24 25,-25 0,1 0,-1 0,-24 0,-1 0,-24 25,25-25,-50 24,0-24,25 0,-25 0,0-24,-25-1</inkml:trace>
  <inkml:trace contextRef="#ctx0" brushRef="#br0" timeOffset="345.0197">15056 11385,'0'0,"25"0,-25 0,0 25,0 0,0 25,0 24,0 0,-25 26,25 24,0 0,0 24,0 1,0-25,0 0,0 0,25-24,-25-1,0-25,0-49,0 25,-25-50,25 0,0 0,0-25,0-25</inkml:trace>
  <inkml:trace contextRef="#ctx0" brushRef="#br0" timeOffset="3190.1823">14238 11559,'0'0,"-25"0,0 0,25 0,-25 0,1 0,-26 0,25 0,-24-25,24 25,-50 0,51-25,-51 25,26-24,-26-1,26 25,-1-25,0 0,1-24,24 24,0-25,0 25,1 1,24-26,0 25,0 0,24-24,1 24,-25-25,50 25,-25 1,-1-1,1 0,25 0,-25 0,-1 1,26-1,-25 25,0-25,-1 0,1 25,-25-25,25 1,-25-1,25 25,-25-25,0 25,0-25,0 25,0 0,-25-25,25 25,-25-24,0 24,25-25,-24 25,-1-25,0 25,0 0,0 0,1-25,24 25,-25 0,25 0,0 0,0 0,0 0,0 0,0 25,25-25,-1 0,-24 0,50 0,-25-25,0 25,-1 0,26 0,-25-25,0 25,-1 0,-24 0,25 0,0-24,-25 24,0 0,0 0,0 0,0 0,0 0,0 0,0 0,0 0,0 0,0 0,0 0,25 24,-25-24,-25 0,25 25,0 0,0 0,0 0,0 24,-25-24,25 25,-25-26,25 26,0-25,-24 24,24-24,0 0,-25 0,25 0,0-1,0-24,0 0,0 25,0-25,0 0,0 0,0 0,0 0,0 0,0-25,0 25,0 0,0-24,0 24,-25-25,25 25,0-25,-25 0,0 0,25 1,-24-1,24 25,-25-25,25 0,0 0,-25 1,25-1,0 25,0-25,0 0,0 25,0 0,0-25,0 25,-25-24,25 24,0 0,0 0,0 0,0 0,0 0,0 0,0 24,25-24,-25 25,0-25,25 25,-25 0,25 0,-1-1,1 1,0 0,-25-25,0 25,25-25,-25 0,25 0,-25 0,0-25,0 25,0-25,0 0,-25-24,25 24,0 0,0 0,0 1,-25-1,25 0,0 25,0 0,0 0,0 0,0 25,0 0,0-1,-25 1,25 0,0 0,0 0,0-1,-25 1,25-25,0 0,0 0,0 0,25 0,-25-25,25 25,-25-24,0-1,0 0,25 0,-25 25,0 0,0 0,0 0,0 0,0 0,0 0,0 0,0 0,0 0,0 0,0 0,25-25,-25 1,0 24,0-25,0 25,0 0,0-25,0 25,0 0,0 0,0 0,-25 25,25 0,0-1,-25-24,25 25,0-25,0 0,-25 25,25-25,0 0,0 0,0 0,0 0,25-25,-25 25,0 0,0 0,0 0,0 0,0 0,0 0,0 0,25 0,0 25</inkml:trace>
  <inkml:trace contextRef="#ctx0" brushRef="#br0" timeOffset="32620.8658">16222 11683,'0'25,"0"-25,0 25,-25-1,1 1,-26-25,25 25,-24 25,-1-26,25 26,-24-25,24 0,0-1,0 1,25 0,0-25,0 25,0 0,0-1,25-24,0 25,0 25,24-25,1 0,-25-1,24 1,1 0,-25 0,24 0,-24-25,0 24,0 1,-25 0,24-25,-24 0,0 0,0 0,0 0</inkml:trace>
  <inkml:trace contextRef="#ctx0" brushRef="#br0" timeOffset="33027.8891">16495 11956,'0'0,"0"0,0 0,0 25,0-25,25 24,0 1,0-25,24 25,1-25,24 25,1-25,24-25,0 25,25 0,0-25,0 25,25-25,-50 25,25 0,-25-24,1 24,-26 0,-24 0,-26 0,26 0,-50 0,0 0,0 0,-25 0,0 0,25 0,-24-25</inkml:trace>
  <inkml:trace contextRef="#ctx0" brushRef="#br0" timeOffset="39252.2449">18728 11534,'0'0,"0"0,0 0,-25 0,0 0,0 25,0 0,-24 0,24-1,0 26,25 0,0-1,50 1,-25 24,24-24,1-1,-1 26,1-26,-25-24,0 25,-25 0,0-26,0 1,-50 25,0-25,1-1,-1 26,1-50,-1 25,0 0,1-25,24 0,0-25</inkml:trace>
  <inkml:trace contextRef="#ctx0" brushRef="#br0" timeOffset="39728.2722">18604 11609,'49'0,"26"-25,-1 0,0 0,1 0,-1 1,25-1,-49 0,24 0,-24 0,0 25,-26-24,1 48,0-24,-25 50,-25-25,0 24,-24 26,-1-26,25 75,-49-49,24 49,1 0,24-25,0 25,25-25,0-24,50-1,-1-49,26 0,24-50,0 0,0-49,-24-1,24 1,-49-25,-1-1,-24-24,-25 25,-25 0,-24 49,-1-24,-24 49,-1 0,1 25,-1 25,1 0,24 0,26 24</inkml:trace>
  <inkml:trace contextRef="#ctx0" brushRef="#br0" timeOffset="40437.3129">20067 12204,'25'0,"0"0,-1 0,26 0,0 0,-1-25,26 25,-26 0,26-25,24 0,-25 25,26 0,-26-24,0 24,1-25,-1 25,-24 0,-1-25,1 25,-25 0,0 0,-1 0,1 0,0 0,-25 0,0-25,25 25,0 0,-25-25,0 1,0-1,-25 25,0-50,0 25,0 1,-24-26,24 25,-49 25,24 0,0-25,26 25,-26 0,25 0,25 0,25 25,0-25,24 25,1-25,24 25,1-25,-1 25,1-25,-1 24,-24 1,-1 0,-24 0,0-25,-50 49,25 1,-25-25,-24 24,-1 1,0 0,1-1,-1 1,1-25,-1 24,25-24,0 0,25 0,0-25</inkml:trace>
</inkml:ink>
</file>

<file path=ppt/ink/ink9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21:45.331"/>
    </inkml:context>
    <inkml:brush xml:id="br0">
      <inkml:brushProperty name="width" value="0.05292" units="cm"/>
      <inkml:brushProperty name="height" value="0.05292" units="cm"/>
      <inkml:brushProperty name="color" value="#FF0000"/>
    </inkml:brush>
  </inkml:definitions>
  <inkml:trace contextRef="#ctx0" brushRef="#br0">14833 11286,'25'0,"-25"0,0 0,0 25,0-25,0 0,0 0,-25 25,25-25,0 25,0-1,0 1,0 0,0 25,0-1,0 1,-25-1,25 26,0-1,0 1,0-26,0 26,0-26,0 26,0-51,-24 26,24-25,0 0,0 0,0-25,0 0,0 0,0 0,0-25,0 25,0-25</inkml:trace>
  <inkml:trace contextRef="#ctx0" brushRef="#br0" timeOffset="376.0209">14560 12204,'25'-25,"-25"25,25 0,-25-25,0 25,0 25,25 0,-25 0,0 24,0-24,0 25,0 24,25-24,-25-1,0 1,0-25,24 0,-24-25,25 0,0-25,0 0,0 0,-1-24,1-1,0 25,0-24,0 24,-1-25,-24 50,0 0,0 0,0 0</inkml:trace>
  <inkml:trace contextRef="#ctx0" brushRef="#br0" timeOffset="869.0497">14114 13519,'0'24,"0"-24,0 0,0 0,0 0,25 0,-25 0,24 25,1-25,0 0,0 25,0-25,-1 0,1 25,0-25,0 0,-25 0,25 0,0 0</inkml:trace>
  <inkml:trace contextRef="#ctx0" brushRef="#br0" timeOffset="1311.075">14709 13246,'0'0,"0"0,0 0,0 0,0 0,25 0,-25 25,0-1,0 1,0 25,0-1,0 1,25 24,-25-24,0 24,0-24,0 0,25-1,-25 1,0-25,0-1,0 1,-25-25,25 0,0 0,0 0,25-25,-25 1</inkml:trace>
  <inkml:trace contextRef="#ctx0" brushRef="#br0" timeOffset="13402.7665">17934 11162,'0'-25,"0"25,0 0,0 0,0 0,0 0,0 0,0 0,0 25,-25 0,25-25,0 50,0-26,0 1,0 50,0-26,0 1,0 24,0 1,0-1,0 0,0-24,0 24,0 1,25-26,-25 1,0-25,0 24,0-24,0-25,0 25,0 0,0-25,0 25,0-25,0 0,0 0,0 0,0 0,0 0,0 25,0-25,0 0,0 0,0 0,0-25</inkml:trace>
  <inkml:trace contextRef="#ctx0" brushRef="#br0" timeOffset="13832.7912">17785 11956,'-25'25,"25"-25,0 0,0 0,25 24,-25 1,0 0,0 0,0 24,25-24,-25 25,0 0,0-1,25-24,-25 25,0-26,0 1,0 0,24-25,-24 0,0 0,25 0,-25-25,0 0,25-24,0-1,0 25,-1 1,-24-26,25 25,0 0,-25 0,25 25,-25-24,25 24,-1 0,-24 0,0-25</inkml:trace>
  <inkml:trace contextRef="#ctx0" brushRef="#br0" timeOffset="17880.0227">18083 11311,'-25'0,"25"0,0 0,0-25,0 25,25 0,-25 0,24-25,-24 25,25-24,0 24,-25 0,25 0,0 0,-1 24,1-24,-25 25,25-25,-25 25,25 25,-25-26,-25 1,25 0,0 0,-25 0,25-1,-25 1,25-25,0 25,25 0,-25-25,25 25,0-25,0 24,-1 1,-24 0,25-25,-25 25,25 0,-25-25,0 0,-25 24,0-24,1 25,-26-25,25 0,0 0,-24 0,24 0,-25 0,50 0,-24 0,-1 0,25 0,0 0,0 0,0 0,0 0,0 0,0 0,0-25</inkml:trace>
  <inkml:trace contextRef="#ctx0" brushRef="#br0" timeOffset="18794.075">17785 10071,'0'0,"0"0,0 0,0 0,0 0,0 0,0 0,0 25,0-25,25 24,-25 1,0 25,0-25,0 24,0 1,25-1,-25-24,0 25,0-25,0-1,0 1,0-25,0 0,0 0,0 0,0-25</inkml:trace>
  <inkml:trace contextRef="#ctx0" brushRef="#br0" timeOffset="19057.09">17884 10021,'0'25,"-25"0,25 0,0 24,0-49,0 50,0-1,25 1,-25-25,0 24,0 1,25 0,-25-26,0 1,25-25,-25 0,0 0,0 0,0-25</inkml:trace>
  <inkml:trace contextRef="#ctx0" brushRef="#br0" timeOffset="19303.1041">17959 10021,'0'25,"0"0,0 0,0-1,0 26,0 0,0-1,24 1,-24-25,0 24,0 1,0-1,0-24,0 0,0-25,0 0,0 0,0 0</inkml:trace>
  <inkml:trace contextRef="#ctx0" brushRef="#br0" timeOffset="19546.118">18058 10046,'0'0,"0"0,25 25,-50 0,50-1,-25 1,0 25,0-25,0 24,0 1,0-25,0 24,0-24,24 0,-24 0,0-25,0 0</inkml:trace>
  <inkml:trace contextRef="#ctx0" brushRef="#br0" timeOffset="19814.1331">18132 10096,'0'0,"0"0,0 0,0 24,0 1,25 0,-25 0,0 24,0 1,0-25,25 24,-25 1,25 0,-25-26,0 1,0 0,0 0,0-25,0 0,0 0,24-50,-24 25,0 25</inkml:trace>
  <inkml:trace contextRef="#ctx0" brushRef="#br0" timeOffset="20026.1455">18281 10120,'0'0,"0"25,0 0,-25 0,25 0,0 24,0 1,0-25,0 24,-25 1,25-25,25-1,-25 1,0-25,0 0</inkml:trace>
  <inkml:trace contextRef="#ctx0" brushRef="#br0" timeOffset="27981.6004">17835 12750,'0'24,"0"-24,0 0,0 25,0-25,0 0,0 0,0 0,0 0,0 0,0 0,0 0,0 0,0 0,-25 0,25 0,0-25,0 25,-25 0,0-24,25 24,-49-25,24 25,0 0,-25 0,26 0,-26 0,25 0,0 25,0-25,1 24,-1-24,25 25,0 0,0 0,0 0,0-1,0 1,25-25,-25 0,24 25,-24-25,25 0,-25 25,25-25,0 0,0 25,0-25,-1 24,26 1,-25 0,0 0,24 0,1 24,-25 1,-1 0,1-1,0 1,-25-1,25 1,-50 0,25-1,-25-24,-24 0,24 0,-25-1,1 1,-1 0,-24-25,24 0,0 0,1-25,24 25,0 0,0-25,25 25,0 0,0-24,25 24,0-25,0 0,-1-25</inkml:trace>
  <inkml:trace contextRef="#ctx0" brushRef="#br0" timeOffset="28356.6219">18058 13171,'0'25,"-25"0,25 0,-25 24,25 26,-25-26,25 51,0-26,25 0,25-24,-25 0,49-1,-24-49,-1 0,26-25,-1-24,-24-26,-1 1,-24-25,-25 0,0-1,0 1,-25 25,-24 24,-1 0,-24 1,24 49,-24 0,24 0,0 0,26 0,-1 0</inkml:trace>
  <inkml:trace contextRef="#ctx0" brushRef="#br0" timeOffset="32867.88">18827 9004,'25'0,"-25"0,0 0,0 0,0 0,0 25,0 25,0-26,0 26,0 0,0-1,0 1,0-1,0 1,0 0,0-26,24 26,-48-50,48 25,-24-25,0 0</inkml:trace>
  <inkml:trace contextRef="#ctx0" brushRef="#br0" timeOffset="33091.8928">18976 8954,'24'25,"-24"-25,0 25,0 25,0-1,0 1,-24 0,24-1,24 1,-24-25,0-1,0 1,0 0,0-25,25 0</inkml:trace>
  <inkml:trace contextRef="#ctx0" brushRef="#br0" timeOffset="33295.9045">19075 9004,'0'25,"0"0,0 24,-25 1,25 0,0-1,0 1,0-25,0 24,25-24,-25-25,0 0,25-25</inkml:trace>
  <inkml:trace contextRef="#ctx0" brushRef="#br0" timeOffset="33481.9151">19199 8979,'0'-25,"0"25,0 0,0 50,0-25,0 25,0 24,-25-24,25 24,0-24,0 24,0-24,0-26,0 1,25-25,-25 0</inkml:trace>
  <inkml:trace contextRef="#ctx0" brushRef="#br0" timeOffset="34536.9753">19149 11361,'0'0,"0"0,0 24,0-24,0 25,0 0,0 0,0 24,0 1,0 0,0-1,0 26,25-1,-25 25,0 0,25 1,-25-1,0 0,0 0,0 25,0-24,0 24,0-25,-25 25,25-25,0 0,-25 1,25-1,-25-25,25 25,0-24,-24-1,-1 1,25-26,0 26,0-26,0-24,-25 25,25-1,0-24,0 0,25 24,-25-24,0 25,0-25,0-25,0 24,0 1,0-25,-25 25,25-25,0 0</inkml:trace>
  <inkml:trace contextRef="#ctx0" brushRef="#br0" timeOffset="34927.9978">18852 14089,'-25'25,"25"-25,-25 25,25-1,25 1,-25 0,25 0,-25 24,24 1,-24 0,25-25,0 24,-25 1,0-25,25-1,-25-24,0 0,25 0,-25 0,24-49,-24 24,25 0,0-24,-25 24,25 0,0 0,-1 0,-24 0,25 25,-25-24,25 24,-25 0,25-25,-25 25</inkml:trace>
  <inkml:trace contextRef="#ctx0" brushRef="#br0" timeOffset="38783.2183">18951 14982,'0'0,"0"-25,0 25,-25-25,25 25,-25 0,0 0,1 0,-26 25,25 0,-24 25,-1-26,0 51,1-26,-1 26,25 24,-24-24,-1 24,0 0,50 25,-24-25,24 25,0-25,24 1,26-1,0-25,-1-24,26 24,-1-49,25-25,1 0,-1-25,0-49,0 24,0-49,-24 0,24 0,-49-50,24 25,-49 0,0 0,-25 0,-25 0,25 24,-50 26,1 0,-26 24,1 25,-1 25,1 25,-25 0,24 24,1 1,0 0,24-1,25-24,25 0</inkml:trace>
  <inkml:trace contextRef="#ctx0" brushRef="#br0" timeOffset="71378.0826">17686 10319,'-25'0,"25"0,-25 0,25-25,-25 25,25 0,0 0,0 0,-24-25,24 25,0 0,0 25,24 0,-24-25,25 49,0-24,-25 0,25 0,0 0,-25-25,24 0,-24 0,25-25,-25 0,0 0,0 0,-25-24,25 49,-24-50,24 50,-25-25,0 1,25 24,0 0,0 24,0 26,25-25,0 0,-25 24,24 1,1-25,-25-1,25-24,-25 0,25 0,-50-24,25-1,0-25,-25 1,0-1,1 0,-1 1,0 24,25 0,-25 25,25 0,0 0,0 50,25-1,0 1,0 0,24 24,-24-24,0-26,0 1,-25-25,0-25,24 1,-24-1,0-50,-24 26,24-1,-25-24,25 24,-25 25,0-24,25 24,-25 50,25 0,25-1,-25 26,50 49,-25-49,-1 24,1 1,25-26,-25 1,-1-25,-24-50,0 0,0-25,0 1,0-26,-24 1,-1-25,-25 24,25 1,-24-1,24 51,0-1,25 25,-25 25,50 24,-25 26,25-1,0 25,0-24,24 24,-24-49,0-1,24-24,-49-25,25-25,-25 0,0-49,0 24,-25-24,25 0,-24-1,-1 50,0-24,25 24,0 50,0 0,0 24,25 26,0-1,-1-24,1 24,0-24,0-26,0-24,-1 0,-24-49,0-1,25-24,-50 24,25-24,-24 24,24 1,-25-1,0 25,25 25,0 25,0 25,0 24,0-24,25 49,0-50,-1 26,-24-50,25-1,0-24,-25-24,25-26,-25 0,-25 1,25-26,0 1,-25 24,0 1,1-1,-1 50,25 0,0 25,0 25,0-1,25 26,-1-26,-24 1,25-1,0-49,0 0,0-24,-25-26,0 0,0-24,-25 24,25 1,-25-1,25 25,-25 25,25 0,0 50,25 0,0-1,0 1,-1-1,1-24,0 25,0-50,0 0,-1 0,-24-25,0 0,25 25,-25-25,0 25,0 0,0 0,25 25,-25-25,0 0,0 0,0 0</inkml:trace>
  <inkml:trace contextRef="#ctx0" brushRef="#br0" timeOffset="95553.4654">20166 11336,'0'0,"0"-25,0 25,0 25,0 0,0 24,0 1,0 24,0 1,-25 24,25 0,0 50,0-25,0 25,-24 0,24-1,0 26,0-25,0 0,0-25,0 0,0 0,-25-25,25 0,0-49,0 24,-25-24,25-25,0-25,0 0,-25-25,0 0</inkml:trace>
  <inkml:trace contextRef="#ctx0" brushRef="#br0" timeOffset="95795.4792">19844 13345,'0'25,"0"-25,0 49,0-24,0 50,0-1,0 0,25 26,-1-26,1 0,0-24,0 0,0-50,-1 0,26-25,0 0,-26-25,1-24,25 24,-25 1,-1-1,-24 25,25 1</inkml:trace>
  <inkml:trace contextRef="#ctx0" brushRef="#br0" timeOffset="96204.5024">20117 14932,'-25'-24,"0"24,0 0,0 24,1 26,-1 24,25 1,0 24,25 50,-1-25,26 0,0 0,24-50,-24 1,24-50,-24-50,-1 0,1-49,-25-1,-25-74,0 1,0-1,-25 0,-25 0,1 25,-1 0,0 74,1 1,-1 24,1 25,24 0,25 0,0 0,0-25,25 0</inkml:trace>
  <inkml:trace contextRef="#ctx0" brushRef="#br0" timeOffset="96560.523">21208 11187,'-25'25,"25"0,0 24,0 1,0 24,25 25,-25 25,0 25,25 0,-25 25,25-25,-1 24,-24-24,25 0,0-25,-25-50,25 25,-25-49,0-25,0 0</inkml:trace>
  <inkml:trace contextRef="#ctx0" brushRef="#br0" timeOffset="96800.5367">21059 12700,'0'50,"25"24,-25 25,25-24,-25 24,25 0,-1-24,1-1,0-24,25-26,-26-48,26-1,0-50,-26 26,26-51,0 1,-26 0,1 25,-25-1,0 26</inkml:trace>
  <inkml:trace contextRef="#ctx0" brushRef="#br0" timeOffset="97260.563">21034 15180,'0'-74,"0"24,0 26,-24 24,-1 24,25 1,-25 50,25 24,0 25,0-25,25 25,0 0,-1-49,26 24,0-74,-1-1,26-48,-26-26,1-49,-1 0,-24-25,0-25,-25 0,0 0,-25 0,0 25,1 25,-26 25,-24-1,24 75,0 0,1 0,-26 25,26-25,-1 0</inkml:trace>
  <inkml:trace contextRef="#ctx0" brushRef="#br0" timeOffset="98021.6066">16892 11088,'-25'0,"25"0,-25 0,25 0,-24 24,24 1,-25 0,25 25,0 24,0 1,0 24,25 25,-25-25,24 50,-24-25,25 49,-25-24,25 0,-25 25,0-25,25-1,-25 1,0 0,0-25,0 0,0 25,0-50,0 0,0 1,-25-26,25-24,0 24,-25-49,25 0,-25-1,25-24,0 0</inkml:trace>
  <inkml:trace contextRef="#ctx0" brushRef="#br0" timeOffset="98291.622">16793 13915,'0'0,"-25"25,25-25,0 50,0-1,0 26,0-1,25 1,-25-1,0 1,25-26,-1 1,-24-1,25-24,0-25,0-25,0 1,-25-26,24 25,1-24,0-1,-25 25,25-25,-25 26,0-1</inkml:trace>
  <inkml:trace contextRef="#ctx0" brushRef="#br0" timeOffset="98734.6473">16842 15329,'0'-25,"-24"-24,-1 24,-25 25,25 0,1 0,-1 50,0 24,0 1,25 24,0 25,25-25,0 0,0 0,24-24,1-26,-1-49,26 0,-26-24,1-51,0 1,-26-25,1 24,-25-49,-25 50,1-25,-1 24,-25 25,1 1,24 49,-25-25,1 25,24-25,0 25,0-49</inkml:trace>
  <inkml:trace contextRef="#ctx0" brushRef="#br0" timeOffset="99210.6746">15925 11361,'0'-25,"0"25,0 0,0 0,0 25,-25 24,25 1,0 24,-25 25,25 50,25 0,-25 0,25 25,-25-1,24 1,1-1,0-24,0 25,0-50,-25-25,24 0,1-24,-25-1,0-24,0-25,0 24,0-24,-25-25</inkml:trace>
  <inkml:trace contextRef="#ctx0" brushRef="#br0" timeOffset="99471.6895">15925 13494,'0'0,"0"25,0 24,0 1,0 24,0 1,0 24,0-25,0 25,0-49,24 24,-24-24,25-25,-25-50,0 0,25-24,0-1,0-24,-1-1,1 1,0-1,0 1,-25 24,25 26,-1-26</inkml:trace>
  <inkml:trace contextRef="#ctx0" brushRef="#br0" timeOffset="100039.722">15974 14883,'-25'-50,"1"25,-1 1,-25 48,1 1,-1 0,0 49,1 1,-1 24,25 25,25 25,0 0,25-25,25-25,-1 0,1-49,24-1,1-73,-26-1,26-50,-26-24,-24-25,25 0,-50 0,0 0,0 0,-50 25,25 0,-24 49,-26 25,26 0,-1 25,1 50,-1-25</inkml:trace>
</inkml:ink>
</file>

<file path=ppt/ink/ink9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1-20T22:11:02.002"/>
    </inkml:context>
    <inkml:brush xml:id="br0">
      <inkml:brushProperty name="width" value="0.05292" units="cm"/>
      <inkml:brushProperty name="height" value="0.05292" units="cm"/>
      <inkml:brushProperty name="color" value="#C0504D"/>
    </inkml:brush>
  </inkml:definitions>
  <inkml:trace contextRef="#ctx0" brushRef="#br0">18703 1091,'0'0,"25"-49,-25 49,0 0,-50 0,50 0,-74-25,-1 50,25-25,-24 0,0 25,24-1,-24-24,24 25,50-25,-50 75,50-75,25 74,25-49,-1 0,26 24,-1 1,25-1,1 1,-26 0,1-1,-26 1,1 0,-25-1,-1 1,-48 24,-1-24,-25-1,1 26,-51-26,26 26,-25-26,-25 26,24-26,1 26,0-26,-25 26,25-26,0 1,-1 0,26-1,-1 1,26-25,-26 24,26-24,-1 25,25-1,-24-24,24 25,0-25,25-1,-49 1,49 25,-50-25,25-1,0 1,1 25,-1-25,0-1,-25 1,26-25,-1 25,0-25,0 0,0 0,1 25,-1-25,25 0,-25 0,0 0,25 0,0 0,-25 25,25-25,0 0,0 0,0 0,0 0,0 0,0 0,0 0,-24 0,24 0,0 0,0 0,0 0,0 0,0 0,-25 0,25 0,0 0,0 0,0 0,0 0,0 0,0 0,0 0,0 0,0 0,0-50,25 50,-25-25,24-24,-24-1,25 25,-25-24,25-1,0 0,-25 26,0-1,0 0,25 0,-25 0,0 25,0 0,0 0,0 0,0 0,-25 25,25 0,-25 0,0 0,0 24,1-24,-1 25,0-1,-25 1,26-1,-26 1,50-25,-25 24,0-24,25 0,0 0,0 0,25-25,0 24,0-24,0 25,-1-25,26 25,-25-25,0 0,24 0,-24 25,0-25,0 0,-1 0,-24 25,25-25,-25 25,25-25,0 0,-25 0,0 0,25 24,-25-24,0 0,0 0,0 0,24 25,-24-25,0 0,0 0,0 0,0 0,0 0,0 0,0-25,0 1</inkml:trace>
  <inkml:trace contextRef="#ctx0" brushRef="#br0" timeOffset="9531.5452">19968 1191,'0'-50,"0"50,0 0,-25-74,25 74,0 0,0-75,0 75,0 0,-50-49,50 49,-49 0,49 0,-75 0,26 0,24 24,-25 1,50-25,-74 50,74-50,0 74,0-74,25 75,-25-75,74 74,-24-49,-1 0,26 24,-26-24,-24 0,0 0,0-1,-25 1,0 0,-25 0,0-25,0 25,-24-1,-1 1,1-25,24 0,-25 0,1 25,49-25,-25-25,25 25,0 0,25-25,-1 25</inkml:trace>
  <inkml:trace contextRef="#ctx0" brushRef="#br0" timeOffset="10109.5782">19993 1265,'0'0,"0"0,0 0,0 0,0 0,24 50,-24-50,50 0,-25 24,0-24,-25 0,49 0,-49 0,50 0,-50 0,0 0,25-49,-25 49,0 0,0-50,0 50,0 0,-50-49,50 49,-50-25,50 25,-49 25,49-25,-50 49,50-24,-25 25,25-1,0 1,0-25,0 24,0 1,25-25,0-1,-25 1,50-25,-26 0,1 0,0 0,0 0,0 0,-1 0</inkml:trace>
  <inkml:trace contextRef="#ctx0" brushRef="#br0" timeOffset="10498.6005">20513 794,'0'-75,"0"75,0 0,0 0,0 0,0 0,0 0,0 0,-24 100,24-26,0-24,0 24,0 0,0 26,-25-26,25-24,0 24,0-24,0-1,0-24,0 0,0-25,25 0,-1-25</inkml:trace>
  <inkml:trace contextRef="#ctx0" brushRef="#br0" timeOffset="10841.6201">21010 769,'24'-50,"1"1,-25 49,-25-75,25 75,-24-74,24 74,-75-25,75 25,-49 50,49-50,-50 74,50-24,-25 24,25 1,0 24,0 0,0 0,0 25,0-25,0 25,0-24,0 24,0-25,0 0,0-24,0-1,0-24,0-1,-25-24,25 0,0-25,0 0,0-25,0-25</inkml:trace>
  <inkml:trace contextRef="#ctx0" brushRef="#br0" timeOffset="11012.6299">20762 1439,'0'-25,"0"25,24 0,1 0,-25 0,25 25,0-25,-25 0,25-25,-1 25,1 0,0-25,0 25,0-25</inkml:trace>
  <inkml:trace contextRef="#ctx0" brushRef="#br0" timeOffset="11201.6407">21258 1439,'0'24,"0"-24,0 0,24 25,-24-25,0 0,0 0,0-25,0 25,0-24,0 24,0-50,0 50,25-50</inkml:trace>
  <inkml:trace contextRef="#ctx0" brushRef="#br0" timeOffset="11731.671">21530 2133,'0'50,"25"-25,-25-25,0 24,0-48,0-26,0 0,0-24,0-25,0 24,0-49,0 25,0-25,0 50,0-26,25 26,0 24,-25 50,49-24,-49 24,50 24,-25 1,0 0,-25 0,0 24,0-24,0 25,0-25,0-25,-25 24,0-24,25 0,0-24,0 24,0-50</inkml:trace>
  <inkml:trace contextRef="#ctx0" brushRef="#br0" timeOffset="12632.7226">21927 744,'0'0,"0"0,0 0,0 0,0 0,0 0,0 50,0-50,0 99,-24-49,24 24,-25 0,25-24,0 24,-25 1,25-26,0 26,0-50,0 24,0-24,0 0,0-25,25 25,0-50,-25 0,24 0,1 0,0 1,0-1,0 0,-1 25,1-25,-25 25,0 25,0-25,0 25,0 0,0-25,25 0,-25 24,25-24,-25 0,25-24,-1 24,1 0,-25 0,0 0,0 0,50-75,-50 75,0 0,0 0,25-49,-25 49,0 0,0 0,0 0,0 0,0 0,0 0,0 0,0 0,0 0,0 0,24 0,-24 24,0 1,0 0,0 0,25 24,-25 1,25 0,0-1,-25-24,25 25,-1-25,1-1,-25 1,25-25,-25 0,0 25,0-25,25 0,-25 0,0-25,0 25,0 0,0 0,25-25,-25 25,0 0,0 0,0 0,0 0,0 0,0 0,0 0,0 0,0 0,0-24,0 24,-25 0,25 0,0-25,0 25</inkml:trace>
  <inkml:trace contextRef="#ctx0" brushRef="#br0" timeOffset="13261.7585">22250 1439,'0'0,"0"0,0 0,0 0,0 24,0-24,0 25,0 0,25 0,-1 24,-24 1,25 0,0 24,0-24,0 24,-1-24,-24 24,25 1,0-51,-25 26,0-25,0 0,-25-1,0-24,1 0,-1 0,0-24,0-1,25 0,-25 0,25 0,0 1,0-26,25 0,-25 1,25-1,0 1,-25-1,25 0,-1 26,-24-26,25 25,-25 0,25 0,-25 1,0-1,0 0,0 25,25 0,-25 0</inkml:trace>
  <inkml:trace contextRef="#ctx0" brushRef="#br0" timeOffset="13889.7945">19893 2729,'0'-25,"0"0,-24 0,24 0,-25 0,0 25,0-24,0 24,1 24,-1 1,0 0,25 25,0-1,0 1,25 0,-25-1,25 26,-1-26,1 1,-25-1,0-24,-25 0,25-25,-24 0,-1 0,0-25,0 0,25 25,-25-24,25-1,25 25</inkml:trace>
  <inkml:trace contextRef="#ctx0" brushRef="#br0" timeOffset="14767.8447">19819 3026,'50'0,"-1"-25,1 1,-1-1,1 0,-25 0,0-24,-1 24,1 0,-25 0,0 0,-25 25,1 0,-1 0,0 25,25 25,-25-25,25 24,-25 1,25-25,0 24,25-24,-25 0,25-25,0 0,0 0,-1 0,1-50,0 25,0-49,0 24,-1-49,1 25,0-26,0 1,-25 25,25-1,-25-24,0 50,0 24,-25 0,25 25,0 0,-25 25,25 24,-25 1,25 24,0 1,0 24,-25 0,50 1,-25-26,0 25,0-49,0 24,25-24,0-25,-25-1,0 1,25 0,-25 0,24-25,1 0,-25-25,25 0,0 25,-25-25,25-24,-1 24,1-25,0 1,0-1,0-24,-1-1,-24-24,25 0,-25 0,25 24,-25-24,0 49,0-24,0 24,0 50,0-24,0 24,0 0,-25 24,25 1,0 50,0-26,0 50,-25 1,25 24,0-25,0 25,-24 0,24 25,0-25,0-25,0 25,0-25,24-24,-24-1,0 1,0-26,25-24,-25 0,0-25,0 0,25-25,-25-49,25 24</inkml:trace>
  <inkml:trace contextRef="#ctx0" brushRef="#br0" timeOffset="14931.8541">20886 3026,'0'25,"0"0,0-25,0 0,0 0,0 0,0 0,0-25,24 0,1-24</inkml:trace>
  <inkml:trace contextRef="#ctx0" brushRef="#br0" timeOffset="15969.9134">21382 2753,'0'0,"0"0,0 0,-25 0,0 0,25 0,-50 0,50 0,-24 0,-1 0,0 25,0 0,0 25,25-1,0-24,0 25,25-1,0 1,0-25,24-1,-24 1,25-25,-1 0,-24 0,0 0,25-25,-50 1,0-1,0-25,0 25,0-24,-50-1,25 25,0 1,1-1,-1 0,0 0,0 25,25 0,0 0,0 0,25 0,-25-25</inkml:trace>
  <inkml:trace contextRef="#ctx0" brushRef="#br0" timeOffset="16235.9286">21605 2753,'25'0,"-25"0,24 0,1 25,0-25,-25 50,25-25,0-1,24 1,-49 25,50-25,-25 24,0-24,-1 0,1-25,0 25,0-25,-25 0,25 0,-25 0,24-25,-24 0</inkml:trace>
  <inkml:trace contextRef="#ctx0" brushRef="#br0" timeOffset="16493.9434">22076 2629,'0'0,"0"0,-25 0,25 25,-24 0,-1 0,0 0,0 24,-24 1,24-1,0-24,-25 25,50-1,-24 1,-1-25,0 0,25-1,-25 1,25 0,0-25,0 0,0 0,25 0</inkml:trace>
  <inkml:trace contextRef="#ctx0" brushRef="#br0" timeOffset="22113.2648">6648 3547,'0'0,"0"25,0-25,0 0,0 0,0 0,0 0,0 0,0 0,0 0,0 0,0 0,0-25,0 25,0 0,24-25,-24 25,25-25,0 25,0-24,0-1,24 0,1 25,-25-50,24 26,1-1,24 0,-24 0,0 0,-1 25,1 0,-1-24,1 24,24 0,-24-25,0 25,-1 0,1 0,24 0,-24 0,-1 0,1 25,24-25,-24 0,0 24,-1-24,26 0,-26 0,1 25,0-25,24 25,-24 0,-1-25,1 25,-1-25,1 0,24 24,-24-24,0 0,24 0,-24 0,24 0,1 0,-26 0,26 0,-1 0,0 0,-24-24,24 24,1-25,-1 25,-24-25,24 0,1 0,-26 25,26-24,-26 24,1-25,0 0,-1 25,-24-25,25 25,-26-25,1 25,0 0,-25-24,25 24,-25 0,0 0,0 0,0 0,0 0,0 0,0 0,0 0,0 0,0 0,0 0,0 0,0 0,0 0,0 0,0 0,0 0,0 0,0 0,25 24,-25-24,0 0,0 0,0 0,0 25,0-25,0 25,0-25,24 0,-24 25,25-25,-25 0,0 25,25-25,0 0,-25 0,25 24,-1-24,-24 0,25 0,-25 0,50 0,-50 0,49 0,-49 0,50 0,-25-24,0 24,24 0,-24-25,25 25,-26-25,26 25,0-25,-1 25,-24-25,25 1,-1 24,1-25,0 25,-1-25,1 25,-1-25,26 0,-26 25,26-24,-1-1,-24 0,24 25,25-25,-24 25,-1 0,25-25,1 25,-26 0,25 0,1-24,24 24,-25 0,0 0,0 0,25 0,-25 24,1-48,24 48,-25-24,0 0,25 0,-25 0,1 0,-1 0,-25 25,25-25,-24 0,-1 25,1-25,-1 0,1 25,-26-25,26 25,-26-1,1-24,24 25,-49-25,25 25,-1-25,-24 25,0-25,24 0,-24 25,0-25,0 24,0-24,-1 25,-24-25,25 25,0-25,0 0,-25 25,25-25,-25 0,0 0,0 0,24 25,-24-25,0 0,0 0,0 0,0 0,0 0,0 0,0 0,0 0,0-25,0 0</inkml:trace>
  <inkml:trace contextRef="#ctx0" brushRef="#br0" timeOffset="31624.8088">4217 6300,'0'0,"0"0,0 25,0 0,0 49,0 1,0 24,-25 25,25 0,0 25,0 0,-25 0,25-1,0 1,0-25,0 0,-25 0,1-24,-1-1,0-50,25 26,-25-50,0-1,25-24,-24-24,24-1</inkml:trace>
  <inkml:trace contextRef="#ctx0" brushRef="#br0" timeOffset="32161.8394">3969 6697,'-25'-25,"0"1,0-1,25-25,0 25,25 1,0-26,25 0,-1 26,26-26,-1 50,25-25,0 25,1 0,-26 0,0 25,-24 0,0 24,-50 1,-25 0,0-1,-25 26,-24-26,24 1,1-1,24 1,0 0,25-1,50 26,-1-26,1 26,24-26,-24 26,24-1,-24-24,0 24,-1-24,-49-25,-24 24,-26 1,-25-1,1 1,-25 0,-25-26,25 1,-1 0,1 0,25 0,-1-25,26 24,24-24,0-24,50-1,0 0,24-25</inkml:trace>
  <inkml:trace contextRef="#ctx0" brushRef="#br0" timeOffset="32803.8763">5259 6499,'0'25,"0"-25,-25 49,0 1,0 24,-24 1,-1 24,0 0,1 25,-1-25,1 1,24-26,0 0,0-24,25-25,0-25,0-25,50-49,-25 24,-1-49,1-25,25 0,-1 0,1 0,0 0,-26 0,1 49,0 1,-25 24,25 25,-25 50,0 0,25 49,-25 1,0 24,0 25,0 25,24-25,1 0,-25 0,25-25,-25-24,25-1,0-24,-25-26,0 1,0-25,0-25,0-24,-25 24,0-25,-25-24,1 24,24 1,-25 24,1 0,24 0,-25 25,50 0,0 0,0 25,25-25,0 0,25 0,-1 0,1-25,-1 1,1-1</inkml:trace>
  <inkml:trace contextRef="#ctx0" brushRef="#br0" timeOffset="33193.8986">5829 6672,'0'-24,"-25"-26,0 25,25 0,-49 1,-1 24,25 0,-24 24,24 1,0 0,25 25,0-1,0 26,50-1,-1-24,-24 49,50-49,-26 24,-24 0,0-24,0 0,-50-1,25 1,-50-25,25 24,-49-24,24-25,1 0,-1 0,1-25,-1 0,25-24,0 24,25-49,0 24,25-24</inkml:trace>
  <inkml:trace contextRef="#ctx0" brushRef="#br0" timeOffset="33547.9188">6127 6325,'49'0,"-24"0,0 0,-50 25,0 25,-24-26,-26 26,26 0,-1-1,1 1,49-25,0 24,24-49,26 50,0-25,-1-1,1 1,-50 25,0 0,-25 24,-25 0,1 1,-1-1,1 25,24-49,0 49,50-49,0-1,24-24,26 0,-1-25,0-25,26 0,-26-24,-24-1</inkml:trace>
  <inkml:trace contextRef="#ctx0" brushRef="#br0" timeOffset="34227.9577">6995 6573,'0'-49,"25"-1,0 0,-25 1,-25 24,0 0,0 25,0 0,-24 25,-1 49,0 26,1-1,24 25,-25 0,26 25,24-25,-25 0,25-25,25 25,-25-50,24 1,1-50,0-1,0 1,0-50,24 1,-24-26,25-24,-25-1,24-24,1-25,-1 25,-24-25,25 25,-1-1,-24 1,0 49,0 1,0-1,-25 25,24 25,-24 25,25 0,-25 25,25-1,0 26,0-1,-1 1,26-1,-25 0,-25-24,25 0,-1-26,-24 1,0-25,-24 25,-1-25,-25-25,1 25,-1-25,0 25,1-24,24-1,0-25,0 25,25 1,25-26,-25 0</inkml:trace>
  <inkml:trace contextRef="#ctx0" brushRef="#br0" timeOffset="34860.9932">8062 6548,'24'-24,"-24"24,-24-25,-1 0,0 0,0 0,-25 1,1 24,-1 0,25 0,-24 0,24 24,0 1,0 0,1 0,24 0,0-1,0 26,0-25,0 24,24-24,-24-25,0 25,25 0,0 0,0-1,0 1,-1 0,1 0,0 0,25-25,-26 25,26-1,-25 1,0-25,0 25,-1 0,-24-25,0 25,0-25,0 24,0-24,0 25,-24 0,24 0,-25 0,-25-25,25 24,0-24,-24 25,-1-25,1 0,-1 0,25 0,-24 0,24 0,0 0,0 0,0 0,25 0,25-25,0 1,0-1,0 0,24-25</inkml:trace>
  <inkml:trace contextRef="#ctx0" brushRef="#br0" timeOffset="35243.0158">8434 6400,'49'-50,"-24"50,0-25,-25 0,0 25,0 0,-50 0,1 25,24 0,-25 0,1 0,24 24,0-24,25 25,25-26,-25 1,25 25,-1-1,-24 1,0 24,-24 1,-1-1,-25 1,25-1,-24 1,24-1,0 0,25-24,0 0,25-26,0 1,24 0,1-50,0 25,24-25,-24-24,-1-1,26 1</inkml:trace>
  <inkml:trace contextRef="#ctx0" brushRef="#br0" timeOffset="35639.0384">9079 6524,'-25'0,"0"0,0 0,-25-25,1 25,-1 0,25 0,-24 25,49-25,-25 49,50 1,0-1,-1 1,26 24,0 1,-1-25,1 24,0-24,-26-1,-24 1,0-1,0-24,-24 0,-1 0,-25 0,25-25,-24 24,-1-24,25-24,0 24,1-25,-1 0,25 0,25 0</inkml:trace>
  <inkml:trace contextRef="#ctx0" brushRef="#br0" timeOffset="50518.8895">14436 1786,'-24'0,"24"0,-25 0,25 0,0 0,0 0,0 0,0 0,0 0,25 0,-1 0,1 0,0 0,25 0,-1 0,-24 0,25 0,-1 0,-24 0,0 0,0 0,-25 0,24 0,-24 0,0 0,0 0,0 0,-24 0,-1 0,25 0,-25 0,-25 0,26 25,-26-25,25 25,-24-25,24 24,-25-24,25 0,25 25,-24-25,24 0,24 0,-24 25,50-25,-25 0,24 0,1 0,0 0,-1 0,1 0,-1 0,-24 0,0 0,-25 0,0 0,0 0,-25 0,0 0,1 25,-26-25,25 0,-24 25,-1-25,25 24,-24-24,24 25,25-25,-25 25,50-25,-25 25,25-25,24 0,-24 0,0 25,24-25,-24 0,0 0,0 0,-25 0,0 0,0 24,-25-24,0 0,25 25,-25-25,1 25,24-25,-25 25,25-25,0 0,0 0,25 0,-1 0,-24-25,25 0,0 0,0 25</inkml:trace>
  <inkml:trace contextRef="#ctx0" brushRef="#br0" timeOffset="51863.9665">10666 6424,'0'-24,"0"24,0 0,-25 0,25 0,0-25,0 25,-25 0,25 0,0 0,0 0,0 0,0 0,0 25,0-1,-24 1,24 25,0-1,-25 1,25 24,0-24,0 24,-25 1,25-25,0-1,0 1,-25-1,25-24,0 25,0-25,0-25,0 0,0 24,0-24,0 0,0-24,0-1,25 25,-25-25,25 0,-25 0,25 1,-25-1,24 0,1 25,0 0,0-25,-25 25,49 25,-24-25,25 25,-25-25,-1 25,26-25,-25 24,0 1,-1 0,1 0,-25 0,0-25,0 24,-25-24,1 25,-1 0,0-25,-25 25,26-25,-26 0,0 25,1-25,-1 0,25 0,-24 0,24 0,0 24,25-24,0 0,0 0,0 0,25 0,0 0</inkml:trace>
  <inkml:trace contextRef="#ctx0" brushRef="#br0" timeOffset="52555.006">11187 7193,'0'0,"0"0,0 0,0 0,0 0,0 0,0 0,-25 25,25-25,0 25,0 0,0-25,0 25,0-1,0-24,25 25,-25-25,25 0,-25 0,25 0,-1 0,-24-25,0 25,25-24,-25 24,0-25,-25 25,25-25,0 25,-24 0,-1 0,25 0,-25 0,25 0,0 25,0-25,0 0,25 0,-25 0,25 0,-1 0,-24 0,0 0,0 0,0 0,0 0,0 0,-24 0,-1 0,25 0,0 0,-25 25,25-25,0-25,25 25,-25-25</inkml:trace>
  <inkml:trace contextRef="#ctx0" brushRef="#br0" timeOffset="53266.0466">11609 6871,'0'0,"0"0,0 0,0 25,0-25,0 25,0-25,-25 24,25-24,-25 25,25 0,-25 25,0-26,1 26,24 0,-25-1,25 1,-25 24,25-24,0-25,25 24,-25-24,25 0,-1-25,1 0,0 0,0 0,0-25,24 0,-49-24,50-1,-50 25,25 0,-1 1,-24-1,0 0,0 25,0 0,25 25,-25 0,25-25,0 24,0 1,-1 0,26-25,-25 0,24 0,1-25,-25 25,0-25,-1 1,-24-26,0 25,0-24,-24 24,-1-25,0 25,0 1,0-1,1 0,-1 25,25 0,0-25,0 25,25 0</inkml:trace>
  <inkml:trace contextRef="#ctx0" brushRef="#br0" timeOffset="53475.0586">12328 6970,'0'25,"0"0,0 0,0-1,0 26,0 0,-25-26,25 26,0-25,0 0,0 24,0-49,25 0,-25 0,25-25,-25 1</inkml:trace>
  <inkml:trace contextRef="#ctx0" brushRef="#br0" timeOffset="53634.0675">12402 6623,'0'-25,"0"25,-24 0,24 0,0 0,0 25,0-25,24 25</inkml:trace>
  <inkml:trace contextRef="#ctx0" brushRef="#br0" timeOffset="54023.0899">12526 7218,'0'25,"0"-25,0 0,0 0,0-25,0 25,0-25,25-24,-25 24,0-25,25 26,-25 24,0 0,0 0,25 0,0 24,-25 1,49 25,-24-25,0-1,24-24,1 25,-25-25,24 0,-24 0,25-25,-50 1,25-1,-25 0,-25-25,25 26,-25-26,0 0,25 26,-25-1,25 0,0 25,25-25,0 25</inkml:trace>
  <inkml:trace contextRef="#ctx0" brushRef="#br0" timeOffset="54298.1056">13345 6796,'0'0,"-25"0,0 25,1-25,-1 25,0 0,0 0,0 0,50 24,0-24,0 25,0-26,24 26,-24 0,25-26,-50-24,24 25,-48 0,24 0,-50-25,25 0,-24 0,24 0,-25 0,25 0,0-25</inkml:trace>
  <inkml:trace contextRef="#ctx0" brushRef="#br0" timeOffset="54688.128">13841 7317,'25'0,"-25"-24,0-1,0-25,0 25,-25-24,0-1,-24 1,24-26,0 1,-25 24,1-24,24 24,0-24,25 24,0 0,0 1,0 24,25-25,25 26,-26-1,26 0,0 25,24-25,-24 0,-1 1,26 24,-26-25,1 0,24 25,-49 0,25 0,-50 0,24 0</inkml:trace>
  <inkml:trace contextRef="#ctx0" brushRef="#br0" timeOffset="55400.1687">13667 6747,'0'25,"0"24,0-24,25 0,0-25,25 0,-26 0,26 0,0 0,-26-25,26 0,-25 25,0-25,24 25,-24 0,-25 0,50 0,-50 0,0 0,0 25,0 0,0 0,-25-25,25 25,-25 0,0 24,0 1,1-25,-1 24,25 1,0-25,0-1,25 1,-1 0,1 0,0-25,25 0,-26 0,1-25,0 0,-25 0,0-24,0-1,0 25,-25-24,25-1,-25 25,25-24,-24 24,24 25,0 0,24 25,-24 0,25-1,0 26,0 0,0-1,-1 1,26-1,-25-24,0 0,-25 0,25-25,-25 0,24-25,-24 0,-24 0,24-24,0-1,0 1,0-1,0 0,24 1,-24 24,25 0,0-25,25 50,-26-49,26 49,0-25,-1 0,1 0</inkml:trace>
  <inkml:trace contextRef="#ctx0" brushRef="#br0" timeOffset="56226.216">15081 6077,'-25'0,"25"0,-24 25,-1 0,25 24,-25 1,0 24,-24 1,24 24,0-25,25 50,-25-49,25 24,0-24,25-1,0-24,24-26</inkml:trace>
  <inkml:trace contextRef="#ctx0" brushRef="#br0" timeOffset="56651.2403">16793 5804,'-50'0,"50"0,0 0,0 25,25 0,25 25,-26 24,26 0,-25 26,0-26,-1 50,-24-50,0 26,0-1,-24-25,-1 1,0-26,0 1,0-25,1-25,-1 25</inkml:trace>
  <inkml:trace contextRef="#ctx0" brushRef="#br0" timeOffset="57696.3">10616 7789,'0'0,"0"0,0 0,0 0,25 0,-25 0,25 0,0 0,0 0,-1 0,1 0,25 0,-1 24,1-24,24 0,1 0,-1 0,1 0,24 0,0 0,25 0,-25 0,25 0,0 0,25-24,-25 24,25 0,25-25,-25 25,24 0,1-25,-1 25,1 0,0-25,-1 25,1 0,0-25,-26 1,26 24,0 0,-1-25,-24 25,25-25,-25 25,-1 0,1-25,0 25,0-25,-25 25,0-24,0 24,-25 0,25-25,-24 25,-26 0,0 0,1-25,-26 25,-24 0,0 0,0 0,-25 0,0 0,0 0,0 0,0 0,0 0,0 0,0 0,-25 0,0 0,25 0,-49 0</inkml:trace>
  <inkml:trace contextRef="#ctx0" brushRef="#br0" timeOffset="83245.7614">4093 9128,'0'25,"0"-25,0 0,0 25,-25 0,25 24,0-24,0 25,0-1,-25 1,25-25,25 24,-25-24,0 25,0-26,0-24,0 0,0 0,0-24,0-1,0-25</inkml:trace>
  <inkml:trace contextRef="#ctx0" brushRef="#br0" timeOffset="83390.7697">4018 8756,'0'0,"-24"-25,24 25,0 0,0 0,24 0</inkml:trace>
  <inkml:trace contextRef="#ctx0" brushRef="#br0" timeOffset="83786.7919">4713 8434,'25'-25,"-25"0,-25 0,0 0,0 1,0 24,-24-25,24 25,-25 0,26 0,-1 25,0-1,25 1,-25 25,25-1,0 26,0-1,0 25,0 1,25-1,-25 25,25 0,-25-25,0 25,0-25,25 25,-25-24,0-1,0-25,0 1,0-26,0 1,-25-25,25-25,0 0</inkml:trace>
  <inkml:trace contextRef="#ctx0" brushRef="#br0" timeOffset="83957.8021">4341 9277,'0'0,"0"0,0 0,25 0,-1 25,1-25,25 0,-1 0,-24-25,0 0,25 0</inkml:trace>
  <inkml:trace contextRef="#ctx0" brushRef="#br0" timeOffset="85825.909">5457 8458,'0'0,"0"0,0 0,0 0,0 0,-25 25,25-25,0 25,0 0,0 24,0 1,0 0,0-1,0 26,0-26,0 26,0-26,0 1,0 0,0-1,0 1,0-25,0-1,0 1,0-25,0 0,0 0,0 0,0 0,0-25,0 1,0-1,25 0,-25 0,0 0,25 25,-25-24,0-1,0 25,25 0,-25 0,24 0,-24 25,25-25,0 24,0 1,-25 0,25 25,-1-26,-24 26,25-25,-25 0,-25-1,25 1,-24 0,-1-25,0 25,0-25,0 0,-24 0,49-25,-50 25,50-25,-25 25,50-25,-25 25,0-24,25 24</inkml:trace>
  <inkml:trace contextRef="#ctx0" brushRef="#br0" timeOffset="86033.9209">5804 9327,'0'24,"0"-24,0 0,0 0,0 0,0 0,0 0,0 0,0 0,0 0,0-24,0 24</inkml:trace>
  <inkml:trace contextRef="#ctx0" brushRef="#br0" timeOffset="86513.9481">6028 8954,'0'0,"24"-24,-24 24,25 0,-25 0,25 0,-25 0,25 24,-25-24,25 50,-1-50,-24 50,25-1,0-24,-25 0,25 25,-25-26,0 1,0-25,0 0,0 0,-25 0,0 0,0-25,1 25,-1-24,-25 24,25 0,1 0,-1 0,0 24,25 1,0 0,0 0,25 0,-25-1,25 1,-1-25,1 25,25-50,-25 25,-1-25,1 1</inkml:trace>
  <inkml:trace contextRef="#ctx0" brushRef="#br0" timeOffset="86746.9616">6300 8458,'0'0,"0"0,0 50,0-25,0 49,0 1,0-1,0 25,0-24,25-1,-25 1,0-1,25-24,-25-26,25-24,0 0,-1-24</inkml:trace>
  <inkml:trace contextRef="#ctx0" brushRef="#br0" timeOffset="86962.974">6573 8508,'0'-74,"0"24,0 0,-25 50,25 25,0 0,-24 49,24 1,0-1,-25 25,25 1,-25-1,25 0,0-24,0-26,0 1,0-25,0-1,25-24,-25-24</inkml:trace>
  <inkml:trace contextRef="#ctx0" brushRef="#br0" timeOffset="87774.0204">6623 9004,'0'0,"0"25,-25 25,25-26,-25 26,25 0,0-1,0-24,0 0,0 0,25-25,0 0,0 0,-1 0,1 0,0-50,-25 25,0-24,0 24,0-25,0 1,0-1,0 25,0 0,0 0,0 1,0 24,0 0,0 0,0 49,0-24,0-25,0 50,25-25,-25 24,25-24,-25 0,24 0,-24-1,25-24,-25 0,25 0,-25-24,25 24,-25-25,0 0,0 25,0 0,25 0,-25 0,0 0,25 25,-25 0,24-1,1-24,0 25,-25-25,25 0,0-25,-25 25,0-24,24-1,-48 0,24-25,0 1,0-1,0 25,0-24,0-1,0 25,0 0,0 25,24-24,-24 24,0 0,0 0,0 24,-24-24,24 25,0-25,24 50,-24-25,25-1,25 26,-25-25,24 0,-24 24,0-24,-25 0,0 0,0-25,0 25,-25-25,0 24,0-24,1-24,-1 24,25-25,0 0,0 0</inkml:trace>
  <inkml:trace contextRef="#ctx0" brushRef="#br0" timeOffset="88484.061">7392 9302,'0'0,"0"0,0 0,0-25,0 0,0 0,0-24,0-1,0 1,0-26,0 1,0 24,0 0,0-24,0 49,0 0,0 25,0 0,0 25,0 0,25 0,-25 24,24-24,1-25,0 25,0-25,0-25,-1 0,1 1,0-51,0 26,0-26,-1 1,-24-1,25 1,-25 24,0 1,0-1,0 50,0 25,0 25,-25-1,25 50,0-24,0 49,0-25,0 0,0 0,0 1,0-26,0-49,0 25,0-26,0-24,0 0,25 0</inkml:trace>
  <inkml:trace contextRef="#ctx0" brushRef="#br0" timeOffset="89080.0951">7789 9079,'0'0,"0"0,0 24,0 1,0 0,0 0,0 24,0-49,24 25,-24-25,0 0,25 0,0-25,-25 1,0-26,0 25,0 0,0-24,-25-1,25 50,0-50,0 26,0 24,0 0,0 0,25 24,-25 26,0-25,25 0,0 24,-25-24,24 0,1 0,-25 0,25-25,-25 0,0 0,0-25,0 0,0 25,0-25,0 0,0 1,0 24,25-25,-25 25,25-25,0 25,-1-25,26 0,-25 0,0 1,-1-1,-24-25,25 25,-25 1,25-26,-50 50,25 0,-25 0,25 25,-24 24,-1 1,25 24,0-24,0 25,0-26,0 1,0-1,25-24,-1 0,-24 0</inkml:trace>
  <inkml:trace contextRef="#ctx0" brushRef="#br0" timeOffset="89671.1289">8632 8210,'0'0,"-25"25,25-25,0 50,-25-1,1 1,24 24,-25 1,0 49,25 0,-25-25,25 25,0 0,0-25,25 1,-25-26,25 0,-25-24,25-25,-25 24,0-49,24 0,-24 0,0-24</inkml:trace>
  <inkml:trace contextRef="#ctx0" brushRef="#br0" timeOffset="90129.1551">8855 9054,'0'0,"0"0,0-25,0 0,-25 25,25 0,-24-25,24 0,-25 25,25 0,-25 0,0 25,25 0,0 0,-25 0,25 24,0 1,0 0,0-26,25 26,-25-25,0 0,25-1,0-24,-25 0,49 0</inkml:trace>
  <inkml:trace contextRef="#ctx0" brushRef="#br0" timeOffset="90619.1831">8954 9178,'0'0,"0"0,0 0,-24 0,24 25,0-1,0 1,0 0,0 0,0-25,24 25,-24-25,25 0,0 0,-25-25,0 25,25-25,-25 25,0 0,25-25,-25 25,25-25,-1 1,1-1,0 0,0-25,0 1,-1-1,1-24,0-1,-25 1,0-25,0 24,-25-24,25 49,-25-24,25 24,-24 26,-1 24,25 0,0 24,0 1,-25 50,25-1,0 25,0 0,0 1,-25-1,25 0,25 0,-25-24,0-1,25-24,-25-1,25-24,-1 0,1-25,0-25</inkml:trace>
  <inkml:trace contextRef="#ctx0" brushRef="#br0" timeOffset="90940.2015">9401 8210,'0'0,"25"0,0 25,-25 25,24 24,-24 1,25 24,0 25,-25 0,0 0,25-25,-25 25,0-25,0-24,0-26,0 1,0-25,25 0,-25-25,0-25</inkml:trace>
  <inkml:trace contextRef="#ctx0" brushRef="#br0" timeOffset="91174.2147">9798 8830,'25'0,"-25"25,24-25,1 0,0 0,0 0,0 0,-1 0,1 0,0 0,0 0,0-25,0 25,-25 0,24 0</inkml:trace>
  <inkml:trace contextRef="#ctx0" brushRef="#br0" timeOffset="91396.2276">9823 9054,'0'25,"0"-1,0-24,0 0,24 25,1-25,-25 0,25 0,0 0,-25 0,25 0,-1 0,1 0</inkml:trace>
  <inkml:trace contextRef="#ctx0" brushRef="#br0" timeOffset="91650.2417">10195 8905,'25'0,"-1"0,1-25,0 25,0 0,0 0,-25 0,24 0,-24 0,0 0,25-25,-25 25,25 0,-25 0</inkml:trace>
  <inkml:trace contextRef="#ctx0" brushRef="#br0" timeOffset="91819.2518">10170 9079,'0'24,"0"1,0 0,25-25,0 0,-25 0,49 0,-24 0,0-25,0 0,24 1</inkml:trace>
  <inkml:trace contextRef="#ctx0" brushRef="#br0" timeOffset="92305.2796">10691 9327,'0'0,"0"-50,0 0,0-24,-25 24,25-49,-25 25,0-1,1 1,-1-1,25 26,-25-26,25 51,0-26,25 50,-25-25,49 0,-24 25,25-24,-1-1,1 25,0-25,-26 25,26-25,0 25,-26 0</inkml:trace>
  <inkml:trace contextRef="#ctx0" brushRef="#br0" timeOffset="92841.3101">10666 8781,'0'49,"0"-24,0 0,25-25,0 0,-1 0,1-25,0 25,25 0,-26-25,1 25,0-24,0 24,0 0,-25 0,24 0,1 24,-25-24,25 25,-25-25,25 25,0 0,-1 24,1-24,-25 0,0 25,25-1,-25 1,0 0,0-26,0 26,0-25,0-25,0 0,0 25,0-25,0-25,0 0,-25 25,0-25,1 0,-1 1,0 24,0 0,0 0,1 0,24 24,-25 26,25-25,0 0,0-1,25-24,-1 25,1-25,0 0,25 0,-26-25,1 1,0-26,25 0</inkml:trace>
  <inkml:trace contextRef="#ctx0" brushRef="#br0" timeOffset="93106.3254">11361 8359,'0'-25,"0"25,-25 25,25 25,0-1,-25 1,25 24,0 1,0-1,-25 25,25-24,-25 24,25-24,0-1,0-24,0-1,0 1,0-50,25 25,0-25,0-25,0 0</inkml:trace>
  <inkml:trace contextRef="#ctx0" brushRef="#br0" timeOffset="93627.3552">11410 9203,'25'-50,"25"0,-50 1,24 24,-24 0,0 0,-24 0,-1 25,0 0,0 25,25 0,-25 25,25-25,0 24,0 1,25-1,0 1,-25-25,0 0,25-1,-25-24,0 0,-25 25,25-25,0 0,-25-25,25 25,-25 0,25 0,0 0,25-24,0 24,-25 0,25 0,0-25,-1 0,1 0,25 0,-25 1,-1-26,1 25,0-24,0-1,0 25,-25-25,24 1,-24-1,-24 25,24 25,-25-24,25 48,-25 1,0 0,0 0,1 49,24-24,0 24,0-24,0 24,0 1,24-50,1 24,-25 1,25-25,0-1,0-24,-1-24</inkml:trace>
  <inkml:trace contextRef="#ctx0" brushRef="#br0" timeOffset="94498.405">12080 8533,'0'0,"-25"25,25-25,0 0,-25 24,25 1,0-25,0 25,0 0,25 0,-25-25,25 0,-25 0,25 0,-1-25,-24 25,25-25,-25 0,0 0,0 1,-25 24,25-25,-24 25,-1 25,25-25,-25 24,25 1,-25 0,25 0,0 0,0-25,25 24,-25-24,0 0,25 0,-25 0,25 0,-25-24,0 24,0 0,0 0,0-25,0 25</inkml:trace>
  <inkml:trace contextRef="#ctx0" brushRef="#br0" timeOffset="95032.4354">12080 9054,'0'0,"0"0,0 0,0 0,0 0,0-25,0 25,0 25,0-25,0 25,0-1,25-24,-25 25,24-25,-24 25,25-25,0 0,-25 0,0-25,25 25,-25-25,-25 1,25-1,0 25,-25-25,0 25,1-25,-1 50,25-25,-25 25,25-25,0 25,0-1,0 1,25 0,0-25,-1 0,1 0,0 0,0 0,0 0,-25 0,0 0,0 0,-25-25,25 25,-25 0,25 0,0 0,0 0,0 0</inkml:trace>
  <inkml:trace contextRef="#ctx0" brushRef="#br0" timeOffset="95925.4864">12526 9327,'0'0,"0"0,0 0,0 49,0-49,0 25,0 0,0 24,0-24,0 25,0-25,0 24,-24-24,24 0,24 0,-24 24,0-49,25 25,0-25,25 0,-26 0,26-25,0 25,24-25,-24 1,49 24,-25-25,25 0,-24 25,24 0,25 0,-25-25,25 25,0 0,0 0,0 0,0 0,0 0,25 25,0-25,-25 0,25 25,0-25,0 25,-1-25,1 24,25 1,-25 0,0 0,-25-25,24 0,1 25,-25-25,0 0,-24 24,-1-24,-25 0,1 0,-26 0,1 0,-25 0,-1 0,-24-24,0 24,25 0,-25 0,0 0,0 0,0-25,0 25,0-25,0 0,0-24,0 24,0 0,0 0,0 0,-25 1,25-1,-24 0,24 0,0 0,0 1</inkml:trace>
  <inkml:trace contextRef="#ctx0" brushRef="#br0" timeOffset="110609.3265">13221 8508,'0'0,"0"0,0 0,0 0,0-25,0 25,-25-25,0 1,0 24,25-25,-49 25,49-25,-50 25,25 0,1 0,-1 0,-25 25,50-25,-25 25,25-25,25 24,-25 1,50 0,-25 0,24 0,1-1,-1 1,-24 0,0 0,0 0,0-1,0-24,-25 25,0 0,0-25,-25 25,0 0,0-25,0 24,0 1,1-25,-1 0,-25 0,50 0,-25 0,1-25,24 25,-25-24,25 24,0-25,0 0,25 25,-25-25</inkml:trace>
  <inkml:trace contextRef="#ctx0" brushRef="#br0" timeOffset="111124.356">13469 8533,'0'0,"0"-25,0 25,0 0,0 0,-25-25,25 25,0-25,0 25,0 0,-25 0,25 0,-24 0,24 0,-25 25,0 0,25-25,-25 50,25-26,0 26,0-25,0 0,0 24,25-24,-25 0,25 0,0-1,-1-24,1 0,0 25,0-50,-25 25,25-24</inkml:trace>
  <inkml:trace contextRef="#ctx0" brushRef="#br0" timeOffset="111712.3896">13667 8657,'-24'0,"-1"0,25 25,-50-25,50 24,-25 1,1 0,24 25,-25-26,25 1,25 0,-25 0,24 0,1-25,0 24,0-24,0 0,-1-24,1-1,0 25,-25-25,0 0,0 0,0-24,0-1,-25 25,0 1,25-26,-24 25,24 0,-25 1,25-1,0 0,0 25,0 0,25 0,-25 0,24 0,1 0,0 25,-25 0,25-1,0 26,-1-25,-24 0,25-1,0 26,-25-25,25 0,-25-25,0 24,0-24,0 0,0-24,0-1,25 0,-25-25,0 26,0-1,24-25,-24 25,25 1,-25-26,25 50,0-25,0 25,-25-25</inkml:trace>
  <inkml:trace contextRef="#ctx0" brushRef="#br0" timeOffset="112110.4119">14139 8781,'24'0,"1"0,0-25,-25 25,25-25,0 0,-25 1,24-1,-24 0,-24 0,24 0,0 1,-25-1,0 25,0 0,0 0,1 25,-1-1,0 26,0-25,25 24,0 1,0-25,0 24,0-24,25 0,0 0,-25 0,25-25,-1 0,1 0,0-25,0 25</inkml:trace>
  <inkml:trace contextRef="#ctx0" brushRef="#br0" timeOffset="112456.4321">14486 8508,'0'0,"0"0,0 0,-25 0,0 0,25 25,-24 0,-1-1,0 1,25 0,0 0,0 0,25-1,24 1,-24 25,25-25,-25-1,24 1,-24 0,0 0,0 0,-25-25,0 24,-25-24,0 0,0 25,-24-25,24 0,0 25,-25-25,50 0</inkml:trace>
  <inkml:trace contextRef="#ctx0" brushRef="#br0" timeOffset="113111.4696">14932 7937,'0'0,"-24"0,-1 0,25 0,-25 0,0 0,0 0,1 0,-1 0,0 25,0-25,0 25,25-25,-24 0,24 25,0 0,0 24,0-24,0 25,24-25,-24 24,0 26,0-26,0 1,0 49,0-25,0 1,0-1,-24 25,24-24,0 24,-25-24,25-1,0-24,-25 24,25-24,0-26,25 1,-25 0,25 0,-25 0,24-25,1 24,-25-24,25 0,0 25,0-25,-25 25,24-25,-24 0,25 0,-25 0,25-25,-25 25,0-25,25 25</inkml:trace>
  <inkml:trace contextRef="#ctx0" brushRef="#br0" timeOffset="113547.4944">14957 8657,'0'0,"0"-25,0 25,-25 0,25 0,0 0,-24 0,-1 0,25 0,-25 25,0 0,25-25,-25 24,25 26,0 0,0-26,0 26,0-25,0 24,0-24,25 0,-25-25,25 0,0 0,0 0,-1-25,1 0</inkml:trace>
  <inkml:trace contextRef="#ctx0" brushRef="#br0" timeOffset="114223.5332">15106 8706,'0'0,"-25"0,25 0,-25 25,1-25,-1 50,25-25,0-1,-25 1,50 0,-25 0,25 0,-1-1,1-24,0 0,0 0,0-24,-1 24,-24-25,0 0,0 0,0 0,-24 1,24-1,-25 0,25 0,0 25,0 0,0 0,25-25,-1 25,-24 0,50-24,-50 24,50 0,-50-25,24 0,1 0,0 0,-25 1,0-1,0 0,25-25,-25 1,0-1,25 1,-25-1,0 0,0 1,0 24,0-25,-25 26,25-1,0 0,-25 0,25 25,0 0,0 25,-25 0,25 0,-25 24,25 1,-24 24,24 1,0-1,0 0,0 1,0-1,0 1,24-26,-24 26,25-51,0 1,-25 0,0 0,0-25,25 0,-25 0,25 0,-25-25,0 0,0 0</inkml:trace>
  <inkml:trace contextRef="#ctx0" brushRef="#br0" timeOffset="114821.5674">15602 8012,'0'0,"25"0,-25 0,25 0,-25 0,25-25,-25 25,24 0,-24 0,25 0,-25 0,0 0,25 25,-25 0,0 0,0 24,0 1,-25 24,25 1,0-1,0 25,0 0,0 1,25-26,-25 25,25-24,-25-1,0-24,25 24,-50-24,25-25,0 24,-25-24,0-25,0 25,1-25,-1 0,0 25,25-25,-25 0,0 0,25 0,0-25,0 25,0-25,0 0</inkml:trace>
  <inkml:trace contextRef="#ctx0" brushRef="#br0" timeOffset="115112.5841">15949 8384,'0'0,"0"0,0 0,25 0,-25 0,25 0,0 0,0 0,-1 0,1 0,0 0,0 0,-25-25,25 25,-25 0,0 0,0 0</inkml:trace>
  <inkml:trace contextRef="#ctx0" brushRef="#br0" timeOffset="115346.5975">15974 8558,'0'0,"0"0,0 24,25-24,0 0,-25 0,25 25,-25-25,24 25,1-25,0 25,0-25,0 0,-1 0,-24 0,25 0,-25 0</inkml:trace>
  <inkml:trace contextRef="#ctx0" brushRef="#br0" timeOffset="115660.6154">16470 8508,'0'0,"25"0,0 0,0 0,-25 0,25 0,-25 0,24 0,-24 0,0 0,25 0,-25 0,0 0,0 0,0 0,25-25</inkml:trace>
  <inkml:trace contextRef="#ctx0" brushRef="#br0" timeOffset="116082.6396">16966 8012,'0'-25,"0"25,0 0,25 0,-25 25,0-25,0 50,0-26,0 26,0 0,0-1,0 26,-25-26,25 26,25-1,-25-24,0-1,0 26,0-51,0 26,25-25,-25 0,0-1,0 1,0 0,0-25,0 0,0 25,0-25,0 0,25 0,-25 0,0-25,0 25,25 0</inkml:trace>
  <inkml:trace contextRef="#ctx0" brushRef="#br0" timeOffset="122831.0255">15180 6548,'0'-24,"0"24,-24 0,24 0,-25 0,25 0,0 0,-25 0,25 0,-25 0,25 0,0 0,0 0,0 24,0 1,0-25,0 50,25-25,0-1,-25 1,25 0,-1 25,1-26,0 1,0 0,-25 0,25-25,-25 0,0 0,0 25,-25-25,0 0,25 0,-50-25,26 25,-1 0,0 0,0 0,0-25,25 25,-24-25</inkml:trace>
  <inkml:trace contextRef="#ctx0" brushRef="#br0" timeOffset="123251.0496">15304 6697,'0'0,"25"0,0-25,0 25,0-24,-25-1,0 0,25 0,-25 25,-25-25,25 1,0 24,0 0,-25 0,0 0,25 0,-25 24,0 1,25 0,0 25,0-26,0 26,0-25,0 24,0-24,25 0,-25 0,25-25,0 25,-25-50,25 25,-25 0</inkml:trace>
  <inkml:trace contextRef="#ctx0" brushRef="#br0" timeOffset="123624.0709">15503 6127,'-25'-25,"25"25,0 0,0 25,0-25,0 25,0 24,25-24,-25 25,0-1,0 1,0 24,25 1,-25-26,0 1,0-1,0-24,0 0,0 0,0 0,0-25,0 0</inkml:trace>
  <inkml:trace contextRef="#ctx0" brushRef="#br0" timeOffset="124022.0937">15801 5879,'24'-25,"-48"0,24 0,0 0,-25 1,0 24,25 24,-25 1,0 0,1 0,-1 25,25-1,-25 26,25-1,0 0,0 26,0-26,0 25,25-24,0 24,-25-25,24 25,-24-24,25-25,0 24,-25-24,0-26,25 26,-25 0,0-26,0-24,0 0</inkml:trace>
  <inkml:trace contextRef="#ctx0" brushRef="#br0" timeOffset="124202.104">15652 6747,'25'-25,"-25"25,24 0,-24 0,25 0,0 0,-25-25,25 25,0 0,-25-25</inkml:trace>
  <inkml:trace contextRef="#ctx0" brushRef="#br0" timeOffset="124396.1151">15974 6697,'-25'0,"25"50,0-50,0 25,0-1,0-24,0 0,-24 0,24 0,24-49,-24 49,25-50</inkml:trace>
  <inkml:trace contextRef="#ctx0" brushRef="#br0" timeOffset="124886.1431">16173 6499,'-25'25,"25"-25,0 24,-25 1,25 0,-25-25,25 25,0 0,25-25,-25 24,25-24,0-24,-25 24,24 0,1-25,-25 0,0 25,25-25,-25 0,-25 1,25 24,-25-25,25 0,-24 0,-1 0,25 1,-25 24,25-25,0 25,0-25,0 25,25 0,-25 0,25 0,-1 0,-24 0,25 25,0 0,0-25,24 49,-49-49,25 25,0 0,0 0,-25-1,25-24,0 25,-25-25,24 0,-24 0,25-25</inkml:trace>
  <inkml:trace contextRef="#ctx0" brushRef="#br0" timeOffset="125122.1566">16570 6201,'0'0,"0"0,0 0,-25 25,25 0,0 24,-25-24,0 25,25-1,0 1,-25 0,1-26,24 26,0 0,0-26,-25 1,25 0,0-25,0 0</inkml:trace>
  <inkml:trace contextRef="#ctx0" brushRef="#br0" timeOffset="126188.2176">16346 6648,'0'0,"0"0,0 0,0 0,0 0,0 0,0 0,0 0,0 0,0 0,0 0,0 0,0 0,0 0,0-25,0 25,25 0,-25 0,25 0,-25 0,0 0,25 0,-25 0,25 0,-25 0,0 0,0 0,24 0,-24 0,25 0,-25 0,0 0,0 0,25 0,-25 0,25 25,-25-25,0 0,0 0,25 0,-25 24,0-24,24 0,-24 0,25 25,-25-25,0 0,25 0,-25 0,0 25,0-25,25 0,-25 0,0 0,0 25,0-25,0 0,0 0,0 0,0 0,0 0</inkml:trace>
  <inkml:trace contextRef="#ctx0" brushRef="#br0" timeOffset="126732.2487">17016 5482,'0'-25,"0"0,0 25,0 0,0 0,0 25,0 0,0 0,0 24,0-24,0 25,0 24,25-24,-25-1,25 1,-25-25,0 0,0-25,0 0</inkml:trace>
  <inkml:trace contextRef="#ctx0" brushRef="#br0" timeOffset="127238.2776">17140 5556,'-25'25,"25"0,0 24,0 1,25-25,-25 0,0-1,25-24,0 0,-1 0,1 0,0-24,-25-1,25 0,-25 25,0-25,0 0,-25 1,25-1,0 25,-25 0,25-25,0 25,-25 0,25 0,25 25,-25-25,25 25,0-1,0-24,-1 25,1 0,25-25,-25 25,-1-25,1 0,0-25,0 25,0-25,0 0,-25 1,24-26,-24 25,-24 0,24-24,-25 24,0 0,-25 0,25 25,1 0,-1 0,0 25,25-25,-25 25,25 25</inkml:trace>
  <inkml:trace contextRef="#ctx0" brushRef="#br0" timeOffset="128047.3239">17711 6970,'-25'-25,"0"25,25-24,-25 24,0-25,1 25,24 0,-25 0,0 0,25 0,0 25,0-1,0 1,0 0,25 25,0-26,-1 1,1 0,0 0,25-25,-26 0,1 0,0-25,0 25,0-50,-25 26,0-1,0 0,0 0,-25-24,25 24,-50 25,50-25,-49 50,24-25,0 0,25 25,-25-1,25 1</inkml:trace>
  <inkml:trace contextRef="#ctx0" brushRef="#br0" timeOffset="143969.2346">3870 6375,'-25'0,"25"0,-25 0,0 0,0-25,-24 25,24-25,0 0,0-24,0 24,1 0,-1 25,25 0,-25 0,25 0,0 25,0 0,0 49,-25-24,25 49,0 0,25 25,-25 0,0 0,0 50,0-25,-25 24,0 26,25-26,-24 1,-1 0,0 24,-25-24,26-1,-1 1,0 0,0-25,25 24,-25-24,25-25,0 25,0-25,0-25,25-24,-25-26,0 1,25-1,-25-24,0-25,0 0,25 0,-25 0,25 0,-1 0,-24 0,25 0,0 0,-25 0,25-25,-25 1,0-26,-25 0</inkml:trace>
  <inkml:trace contextRef="#ctx0" brushRef="#br0" timeOffset="144837.2842">2307 7962,'0'0,"25"25,-25 0,0 0,0 0,-25-1,50 26,-25-25,0-25,0 25,0-1,24-24,1 0,-25-24,25-1,25 0,-26-25,26 1,-25-1,24-24,26 24,-25-24,-1-1,26 26,-26-26,1 26,-1-1,-24 25,0-24,0 24,-25 25,0 0,25-25,-25 25,0 0,0 0,0 0,0 0,0 0,0 0,0 0,0 0,0 0,0 0,0 0,0 0,0 0,0 0,0 0,0 25,0-25,0 0,-25 0,25 0,0-25</inkml:trace>
  <inkml:trace contextRef="#ctx0" brushRef="#br0" timeOffset="146236.3639">3423 11261,'0'25,"0"-25,25 0,0 0,-1 0,1 0,25 0,-25 0,24-49,1 24,-25 0,0-25,-1 25,-24 1,0-1,0-25,-24 50,-1-25,-25 25,25 25,-24 0,-1 0,0 24,1 1,-1 25,25-1,1 0,-1-24,25 24,0 1,25-26,-1 1,1 0,0-26,25 1,-26-25,26 0,0 0,-26 0,1-25,25 1,-25-26,0 0,-1 1</inkml:trace>
  <inkml:trace contextRef="#ctx0" brushRef="#br0" timeOffset="146568.3829">3894 10492,'0'-24,"0"24,-24 0,24 0,-25 24,25 1,0 25,-25-1,25 26,0 24,0-25,0 26,0-1,0-25,0 26,-25-26,25 0,0-24,0 0,0-26,0 26,0-50,0 0,25-25,-25-24,0 24</inkml:trace>
  <inkml:trace contextRef="#ctx0" brushRef="#br0" timeOffset="147248.4221">4093 10964,'0'-25,"-25"0,25 50,-25-25,0 25,1-25,-26 24,25 26,0-25,25 24,0-24,25 25,0 0,25-1,-26-24,1 0,0 0,25-1,-50 1,0 0,0-25,0 0,-25 0,0 0,0 25,0-25,1 0,-1 0,0 0,25 0,0 0,0 0,0 0,0 0,0 0,25 0,0 0,-1-25,1 25,0 0,-25-25,50 0,-26 1,1-1,0 0,0 0,0 0,-1 1,1-1,-25-25,25 25,-25 0,0-24,-25 24,25 0,0 25,-25-25,25 25,-24 25,-1 0,25 0,0 0,0 24,0 1,25 0,-25-1,24-24,-24 25,25-1,0-24,0 0,-25 0,25-25,-1 24,-24-24,0 0,25 0,-25 0,25-24</inkml:trace>
  <inkml:trace contextRef="#ctx0" brushRef="#br0" timeOffset="147704.4482">4762 10641,'-24'0,"24"0,-25 25,0-25,25 25,-25 0,25-1,-25 1,25-25,0 0,25 25,0-25,-25 0,25 0,0-25,-25 25,0-25,0 1,0 24,0-25,-25 25,0 0,25 0,-25 0,0 0,1 25,-1-25,25 24,0-24,0 25,0 0,25-25</inkml:trace>
  <inkml:trace contextRef="#ctx0" brushRef="#br0" timeOffset="148271.4803">4812 11038,'0'0,"0"0,0-25,0 25,0 0,0 0,0 0,0 25,-25 0,25-25,0 25,0-1,0-24,25 25,-25-25,0 0,25 0,-25 0,0 0,25 0,-25 0,0-25,0 25,-25 0,25 0,-25 0,25 0,0 25,0-25,-25 0,25 0,25 0,-25 0,25 0,-25 0,25 0,-25 0,0-25,0 25,-25 0,0 0,0 0,0 0,1 25,24-25,-25 0,0 0,25 25,0-25,0 0,0 0,0 0,0 0,0 0,0 0,0 0,0-25,0 25</inkml:trace>
  <inkml:trace contextRef="#ctx0" brushRef="#br0" timeOffset="150531.6099">3175 10468,'0'0,"-25"0,25 24,-25-24,25 0,-24 0,-1 25,-25-25,25 0,1 0,-1 25,-25-25,1 0,24 0,0 0,0 0,0 0,25 0,0 0,-24 0,24 0,0 0,0 25,0-25,0 25,0-1,24 1,-24 25,0-1,25 26,-25-1,0 1,0 24,25-25,-25 26,25-1,-25 25,0-25,25 25,-25 0,0 0,0 0,0 0,-25 0,25 25,0-25,-25 25,25-25,0 25,0-25,0 0,-25 0,25 0,0 0,0-25,0 25,0-25,0 0,0 1,0-1,25 0,-25 0,0 1,0-26,25 25,-25 0,0-24,25 24,-25-25,0 26,24-26,-24 0,0 26,0-26,0 25,0-24,0 24,-24-25,24 1,0-1,0 1,-25-1,25 0,-25 1,25-1,0-24,0 24,0 1,0-26,-25 1,25 0,0-1,0 1,0-1,0-24,0 25,0-25,0 24,0-24,0 0,0 24,0-24,0 25,0-25,0-1,0 1,0 0,0 0,0 0,0-25,0 0,0 24,0-24,0 0,0 0,0 0,0 0,0 0,0 0,0 0,0 0,0 0,0-24,0 24,25-25,-25 25,25-25,0 25,-25-25,24 0,1 25,0-24,0 24,24-25,-24 0,25 0,-25 25,-1-25,26 25,-25 0,24 0,-24 0,0 0,25 0,-26 25,1-25,0 25,0 0,0 0,-1-25,-24 24,25-24,-25 0,0 0,25 0,-25 0,0 0,0 0,0 0,0 0,0 0,0 0,0 0,0-24,-25-1,25-25</inkml:trace>
  <inkml:trace contextRef="#ctx0" brushRef="#br0" timeOffset="166250.509">6102 10964,'0'-25,"0"25,0 0,0 0,0 0,-25 25,25-25,0 0,0 24,0 1,0 0,0 25,0-1,0-24,0 25,0-1,0 1,0 0,0-26,0 26,0-25,-25 0,25-1,0-24,0 25,0-25,0 0,0 0,0 0,0 0,0 0,0-25,0 1,25-1,-25 25,0-25,0 25,0-25,0 25,0 0,25-25,-25 25,25 0,-25 0,25 0,-1 0,1 0,0 25,0-25,0 25,-1-25,1 25,0-25,-25 25,25-1,-25 1,0-25,0 25,0 0,-25 0,25-25,-25 0,0 24,25-24,-24 25,-1-25,0 0,0 25,0-25,25 0,-24-25,-1 25,25 0,0 0,0 0,-25 0,25 0,0-25,0 25,25 0,-25-24</inkml:trace>
  <inkml:trace contextRef="#ctx0" brushRef="#br0" timeOffset="166485.5223">6548 11609,'25'24,"-25"-24,0 25,0-25,0 0,0 0,0 0,0 0,0 0,-25 25,25-25,0 0,0 0,25-25,-25 0</inkml:trace>
  <inkml:trace contextRef="#ctx0" brushRef="#br0" timeOffset="167028.5533">6821 11286,'0'0,"0"-25,25 25,-25-24,25 24,-25 0,25 0,-25 24,0-24,25 25,-1 0,1 25,0-26,-25 26,25-25,0 0,-25-1,0 1,0 0,0-25,0 0,0 0,0-25,-25 25,0-25,0 25,0-24,1 24,-1-25,0 25,25 0,-25 25,0-25,25 24,0 1,0 0,0 0,0-25,0 25,25-25,-25 24,25-24,-25 0,25 0,0-24,-1 24,-24 0</inkml:trace>
  <inkml:trace contextRef="#ctx0" brushRef="#br0" timeOffset="167433.5767">7193 11485,'25'-25,"-25"0,-25 25,25-25,-24 25,24-25,-25 25,0 0,0 0,25 25,-25 0,25 0,0 0,0-1,25 26,0-50,-25 25,50-25,-26 0,1-25,0 0,0 0,0-24,-25 24,24-49,-24 24,0-24,-24-1,24 25,0-24,-25 0,25 24,-25 0,0 26,25-1,0 25,0 0,0 0,0 0,25 25</inkml:trace>
  <inkml:trace contextRef="#ctx0" brushRef="#br0" timeOffset="167842.6001">7516 11261,'0'0,"-25"25,25-25,-25 25,0 0,25 0,-24-1,24 26,0-50,24 25,-24 0,25-25,25 0,-25-25,-1 0,1 0,0-24,0-1,-25-24,0-1,0 1,-25-1,25 1,-25-1,0 26,1-26,-1 51,0-1,25 0,0 25,0 25,25 0,-25-1</inkml:trace>
  <inkml:trace contextRef="#ctx0" brushRef="#br0" timeOffset="168645.646">7813 11435,'0'0,"0"0,0 0,0 0,0 0,0 0,0 0,0 0,0-25,0 0,25 1,-25-26,0 25,25-24,-25-1,0 0,0 25,0-24,0 24,0 25,0 0,0 0,0 0,25 0,-25 50,0-50,25 49,-25-49,0 25,24 0,1-25,0 0,-25 0,25-25,0 0,0 0,-1-24,-24-1,25 1,0 24,-25-25,0 25,0 1,0 24,0 0,0 24,0 26,0 0,0-1,0 26,0-1,0 1,0-26,0 1,0-1,0-24,25 0,-25-25,25 0,-25-25,24 25</inkml:trace>
  <inkml:trace contextRef="#ctx0" brushRef="#br0" timeOffset="169401.6892">8310 11212,'0'0,"-25"-25,25 50,-25 0,25-1,-25 1,25 25,0-25,0 24,25-24,0 0,0 0,-1-25,1 0,0 0,0-25,0 0,-25 0,0 0,0-24,0-1,-25 25,0-24,25-1,-25 25,25 0,0 1,0 24,0 0,0 0,0 24,25 1,-25 0,25 0,0 25,-1-26,1 1,0 0,0-25,0 25,-1-25,-24 0,0 0,25-25,-50 0,1 0,24 1,-25-1,0 0,0 0,25 0,-25 25,25 0,0 0,25-25,-25 25,25 25,25-25,-26 0,1-25,25 25,-25 0,24-24,-24-1,0 0,-25 0,25-24,-25 24,0-25,0 25,0-24,-25 24,25 0,-50 25,50 0,-25 25,1 0,24 24,-25 1,25 0,0 24,25 0,-1 1,-24-25,25-1,-25 26,25-51,0 26,-25-50,25 25,-25-25,24 25,-24-25,25 0,-25-25</inkml:trace>
  <inkml:trace contextRef="#ctx0" brushRef="#br0" timeOffset="185446.6069">6375 16545,'0'0,"25"0,-25 0,0 0,0 0,0 0,-25 25,0-25,25 24,0 26,0 0,0-26,-25 26,25 24,0-24,0 0,0 24,-25-24,25-1,0 1,0-25,0-1,0 1,0 0,0-25,0 0,0 0,0-25,0 0,0 1,25-1,-25-25,25 25,0-24,0 24,-1 0,26 25,-25-25,0 25,24 0,-24 25,0-25,0 25,-1-25,1 25,-25-25,0 0,0 25,-25-1,1-24,-1 25,0-25,0 25,-24-25,24 25,-25-25,25 25,1-25,24 0,0 24,-25-24,25 0,25 0,-25 0</inkml:trace>
  <inkml:trace contextRef="#ctx0" brushRef="#br0" timeOffset="185604.616">6623 17115,'0'0,"0"0,25 25,-25-25,0 25,-25 0,25-25,0 24,0-24,0 0,0 0,25-24,-25-1</inkml:trace>
  <inkml:trace contextRef="#ctx0" brushRef="#br0" timeOffset="186371.6599">7119 16520,'0'0,"0"-25,0 25,0 0,0 0,0 25,-25 0,25 24,0 1,0 0,0-1,0 26,0-26,0 26,0-26,0 1,25-25,-25-1,0 1,0-25,0 0,0-25,-25 1,25-1,-25 25,25-50,-24 25,24 1,-50-1,50 25,-50 0,26 25,-1-25,25 24,-25 1,25 0,-25 0,25 0,0 24,0-24,25 0,-25 0,25-1,0-24,-1 0,26 0,-25 0,0 0,24 0,1-24,-25-1,24 0,1 0,-25-24,-1 24</inkml:trace>
  <inkml:trace contextRef="#ctx0" brushRef="#br0" timeOffset="186703.6788">7342 16966,'0'25,"0"-25,0 25,0-25,25 0,-25 0,25 0,-25 0,25 0,-1 0,-24 0,0-25,0 0,-24 25,-1-24,25 24,-25 0,0 0,0 24,1 1,-1 0,25 0,0 24,-25 1,25 0,25-26,-25 1,0 0,25 0,-1 0,1-25,0-25,0 25,0-25,-1-25</inkml:trace>
  <inkml:trace contextRef="#ctx0" brushRef="#br0" timeOffset="186977.6943">7615 16545,'0'0,"0"0,0 0,0 25,0 24,0-24,0 25,0 24,0-24,-25 24,25 0,0 1,0-26,0 26,25-50,-25-1,0 26,0-50,0 0,0-25,25 0,-25 1</inkml:trace>
  <inkml:trace contextRef="#ctx0" brushRef="#br0" timeOffset="187735.7379">7789 17140,'24'25,"-48"0,24-1,0-24,0 0,0 0,0 0,0 25,0-25,0 0,0-25,0 25,0-24,0-26,0 0,24 1,-24-1,0-24,25 24,-25-24,25-1,-25 1,25 0,-25 24,25 0,-25 26,0-1,0 25,0 0,24 49,-24 1,0 0,0 24,25 0,0 1,-25-26,0 1,25-25,0 0,-25-25,25-25,-1 0,1 0,0 0,-25-24,0 24,25-25,-25 26,0-1,0 25,0 0,-25 25,25-1,0 26,0 0,0-1,0 26,0-1,-25-24,50 24,-50-49,50 0,-25-1,0-24</inkml:trace>
  <inkml:trace contextRef="#ctx0" brushRef="#br0" timeOffset="188461.7794">8285 16991,'0'50,"0"-50,-25 49,25-24,0 25,0-25,25-1,0-24,-25 25,24-25,1-25,0 25,-25-24,25-1,-25 0,0 0,0-24,0 24,-25 0,25 0,0 0,0 1,0-1,0 25,25 0,-25 0,25 0,-25 25,24-25,1 24,-25-24,25 0,0 0,-25 25,25-50,-25 25,0 0,0 0,0 0,0-24,0 24,0 0,0 0,0 0,0 0,0 0,24-25,1 50,-25-25,25 0,0 0,24 0,-24-25,25 25,-25 0,-1-25,1 0,25 25,-50-25,25 1,-25-1,0 0,0-25,0 26,0-1,-25-25,0 25,0 25,25 0,-25 0,1 0,-1 50,25-25,0 24,-25 1,25 24,25-24,-25 0,0 24,25-49,-1 24,-24-24,0 0,0-25,25 0,-25-25</inkml:trace>
  <inkml:trace contextRef="#ctx0" brushRef="#br0" timeOffset="188991.8093">9252 16421,'0'-25,"0"25,0 0,0 25,0-25,-25 25,25 24,-49-24,49 25,-25 24,0-24,0 24,25 25,0-24,0-1,0-24,0 24,25-49,-25 24,25-24,0-25,-25 25</inkml:trace>
  <inkml:trace contextRef="#ctx0" brushRef="#br0" timeOffset="189358.8307">9575 16768,'0'0,"0"0,-50 0,50 0,-25 0,0 0,25 25,-24 0,24-1,-25 1,25 0,-25 25,25-26,0 26,25-25,-25-25,0 25,25-1,-25-24</inkml:trace>
  <inkml:trace contextRef="#ctx0" brushRef="#br0" timeOffset="189979.8662">9649 17016,'0'0,"0"0,0 25,0-25,0 0,0 25,0-1,0-24,0 25,25 0,0-25,-1 0,1 0,0 0,0-25,0 0,-25 25,0-24,0-1,0 0,0 0,0 0,0 1,-25-1,0 25,25-25,0 25,0 0,0 0,25 0,0 0,-1 0,1-25,0 25,0-25,0 1,-1-1,1 0,-25-25,25 26,0-1,-25-25,0 25,0-24,0-1,0 25,-25 1,25-1,-25 0,0 50,25 0,-24-1,24 26,0 0,0 24,0 0,0 1,0-1,24 1,-24-26,25 1,-25-1,0 1,25-25,0 0,-25-25,25 0,0-25</inkml:trace>
  <inkml:trace contextRef="#ctx0" brushRef="#br0" timeOffset="190267.8823">10319 16594,'0'25,"0"-25,25 50,-25-25,24 24,1 1,-25 24,25-24,-25 24,0 1,0-1,-25-24,0-1,25 1,-24-25,24 24,-25-24,25-25,0 0,25 0</inkml:trace>
  <inkml:trace contextRef="#ctx0" brushRef="#br0" timeOffset="216669.3928">9178 11212,'0'0,"0"25,0-25,0 0,0 0,0 0,0 0,0 0,0 0,-25 0,25-25,25 25,-25-25</inkml:trace>
  <inkml:trace contextRef="#ctx0" brushRef="#br0" timeOffset="216848.403">9401 11212,'0'25,"0"-1,0 1,0-25,0 0,0 0,0 0,25-25,-25 25,25-24</inkml:trace>
  <inkml:trace contextRef="#ctx0" brushRef="#br0" timeOffset="216970.41">9599 11212,'25'25,"0"-25,-25 0,0 24,25-24,-25 0,0 0,25-24,-25-1</inkml:trace>
  <inkml:trace contextRef="#ctx0" brushRef="#br0" timeOffset="217104.4177">10046 11137,'0'0,"25"0,0 0,-25 0,0 0,24 0</inkml:trace>
  <inkml:trace contextRef="#ctx0" brushRef="#br0" timeOffset="225675.9079">6375 12849,'0'25,"0"-25,-25 0,25 0,0 0,-25 24,25-24,-25 25,25-25,-24 0,24 25,-25 0,25 0,-25-1,25 1,-25 0,25 0,-25-25,25 49,0-24,0 0,-24 0,24 0,0-25,24 25,-24-1,0-24,25 25,0-25,-25 25,25-25,0 0,-1 25,1-25,0 0,0 0,0 0,-1 0,-24 0,50 0,-50 0,25-25,0 25,-25 0,24-25,1 0,-25 25,25-24,-25-1,0 0,25 0,-25-25,0 26,0-1,0-25,0 25,0-24,0 24,-25 0,25 0,-25 1,25-1,-25 25,1-25,24 25,-25 0,0 0,0 25,0-25,25 25,-24-25,24 24,0 1,0-25,0 25</inkml:trace>
  <inkml:trace contextRef="#ctx0" brushRef="#br0" timeOffset="226451.9523">6821 12923,'0'0,"0"0,0 0,0 25,0-25,0 0,0 0,0 25,0 0,0-1,0 1,0 0,0 0,0 24,0-24,0 25,0 0,0-1,0 26,0-26,0 1,0-1,0 1,0 0,0-1,0-24,0 0,0 0,0-1,0-24,0 25,0-25,0 0,0 0,0 0</inkml:trace>
  <inkml:trace contextRef="#ctx0" brushRef="#br0" timeOffset="227386.0057">6796 12898,'0'0,"0"0,0 0,0 0,25 0,-25 0,0-24,25 24,-25 0,25 0,-25-25,25 25,-25 0,25 0,-1 0,1-25,0 25,0 0,0 0,-25 0,24 25,1-25,0 25,-25-25,25 24,0 1,-25-25,0 25,24-25,-24 25,0-25,0 25,0-25,0 24,0 1,0-25,-24 25,24 0,-25-25,25 0,-25 25,25-25,-25 24,0-24,1 25,24-25,-25 0,0 0,0 25,0-25,1 0,24 0,-25 0,25 0,-25 0,25 0,0 0,0 0,-25 0,25 0,-25 0,25 0,0 0,0 0</inkml:trace>
  <inkml:trace contextRef="#ctx0" brushRef="#br0" timeOffset="228158.0499">7541 12650,'24'0,"-24"0,0 0,25 0,0 0,-25 25,25-25,0 0,-1 0,1 0,0 0,25 0,-26 0,-24 25,25-25,0 0,0 0,-25 0,25 0,-25 0,0 0,0-25</inkml:trace>
  <inkml:trace contextRef="#ctx0" brushRef="#br0" timeOffset="228656.0784">7541 12874,'0'0,"24"0,-24-25,0 25,0 0,25 0,-25 0,25 0,0 0,-25 25,25-25,-1 0,1 0,0 0,-25 0,0 0,25 0,-25 0,0 0,0 0,0 0,0 0,0 0,0 0,25 0,-25 0,0 0,0 0</inkml:trace>
  <inkml:trace contextRef="#ctx0" brushRef="#br0" timeOffset="238142.621">8384 12452,'0'0,"0"0,0 0,0 25,0-25,0 49,0-49,0 50,0-25,0 24,0 1,25 0,-25-1,25 1,-25 24,0-24,24 24,-24-24,0-1,0 1,0 0,0-25,0 24,0-24,0 0,0 0,0-1,0-24,0 0,0 0,0-24</inkml:trace>
  <inkml:trace contextRef="#ctx0" brushRef="#br0" timeOffset="238576.6458">8086 12675,'0'-25,"0"1,0-1,0 25,0-50,25 25,0 1,0-26,0 25,24 0,1 1,-1 24,1-25,24 25,-24 25,0-1,-1 1,1 25,-25-1,-1 1,1-25,-25 49,-25-49,25 25,-24-26,-26 26,25-25,-24 0,24-1,-25 1,25-25,1 0,24 0,-25 0,25 0,0 0,25 0,-25 0,24 0</inkml:trace>
  <inkml:trace contextRef="#ctx0" brushRef="#br0" timeOffset="239022.6713">8905 12378,'0'0,"0"0,0 24,0 1,0 0,0 0,0 24,0 1,0 24,0 1,0-26,25 51,-25-51,0 26,0-1,0 0,24-24,-24 0,0-1,0-24,0 25,0-25,0-1,0-24,0 0,0 0,25-24</inkml:trace>
  <inkml:trace contextRef="#ctx0" brushRef="#br0" timeOffset="239899.7215">9128 12849,'0'0,"25"0,-25-25,25 25,-25 0,25 0,-1-25,-24 25,25 25,0-25,0 25,-25 0,49 24,-49-24,25 25,0-1,0-24,0 25,-25-26,24 1,-24 0,0 0,0-25,0 0,0 0,-24-25,24 0,-50 0,25 1,0-1,-24 0,24 0,0 0,-24 25,24 0,0 25,0 0,25 25,0-26,0 26,0 0,50-25,-50 24,49-24,-24 0,0-25,0 0,0 0,-1 0,1-25,0 0,0-24,0 24</inkml:trace>
  <inkml:trace contextRef="#ctx0" brushRef="#br0" timeOffset="240963.7823">9649 12799,'0'0,"-25"25,25 0,0-25,0 25,-25 24,25-24,-24 0,24 24,0 1,24-25,1 24,-25-24,25 0,0 0,0 0,-1-25,1 0,0 0,0 0,0-25,-1 0,1 0,0-24,0-1,-25 0,25 1,-25-1,0 25,0-24,0 24,0 0,0 0,0 25,24 0,-24 0,0 25,0 0,0 0,25 24,-25 26,25-1,0 1,0 49,0-25,-25 0,24 0,-24-24,25 24,-25-25,0-24,-25 0,1-1,-1-49,0 0,0 0,0-25,-24-24,49-1,-25 1,25-1,0-24,0 24,25 0,-1 1,1-1,25 1,-25-1,24 0,-24 1,0-1,25-24,-50 24,24 0,-24-24,0 49,0-24,-24 24,24 0,-25 25,0 0,25 25,-25 0,25 24,0-24,0 25,0-1,25 1,-25-1,25-24,-25 25,25-25,-25-25,24 25,-24-1,25-24,-25 25,25 0,-25-25,25 25,0 0,-25-25,24 0,1 0,-25 0,0-25,25 0,-25 0,-25-24,25 24,0-50,0 26,0-1,0 0,0-24,0 49,25 0,0-24,-25 49,49-25,-49 0,25 25,25-25,-25 25,-1-24,1-1,25-25</inkml:trace>
  <inkml:trace contextRef="#ctx0" brushRef="#br0" timeOffset="241535.8151">11261 11981,'0'-25,"0"25,0 0,-24 25,-1 24,25 1,-25-1,0 26,25 24,-25 0,0 25,25-24,0 24,0-25,0 0,25 0,-25-24,25-1,25-24,-25 24,-1-24,1-1,0-49,0 50,0-50,-25 25,24-25,-24 0,0 0,0-25,0 0,0 0,0 1</inkml:trace>
  <inkml:trace contextRef="#ctx0" brushRef="#br0" timeOffset="242565.874">19248 11881,'0'0,"0"0,25 0,-25 0,0 25,0 0,0-25,0 25,25 0,-25 24,25 1,0-1,-1 26,1-1,0 1,0 24,0-25,-1 26,-24-1,0 0,0 0,-49-24,49 24,-25-25,-25 1,26-26,-1 1,0 0,0-26,0 26,25-25,0-25,0 25,0-25,0 0,0 0,0 0,0 0,0 0,0 24,0-24,0 0,0 0,0 0,0 0,0 0,0 0,0 0,0-24</inkml:trace>
  <inkml:trace contextRef="#ctx0" brushRef="#br0" timeOffset="243947.953">11906 13395,'0'0,"-25"-25,25 25,0 0,0 0,0 0,0 0,0 0,0 0,0 0,25 0,-25 25,25-25,0 0,0 0,-1 24,26-24,0 0,-1 0,26 0,-26 0,26 0,-26 0,26 0,-1 0,1-24,-1 24,0 0,1 0,-1 0,1-25,-1 25,0 0,1 0,-1-25,1 25,-1 0,-24 0,24-25,-24 25,24 0,-24 0,24 0,1 0,-26-25,26 25,-1 0,-24 0,24-24,-24 24,24-25,-24 25,-1 0,1 0,0-25,-26 25,1 0,0 0,0 0,0 0,-25-25,0 25,0 0,0 0,0 0,0 0,-25 0,0-25</inkml:trace>
  <inkml:trace contextRef="#ctx0" brushRef="#br0" timeOffset="244692.9956">12105 13667,'0'0,"0"0,-25 0,25 0,0 25,-25-25,25 0,-25 25,0-25,25 25,-24-25,-1 25,0-25,25 24,0 1,-25 0,25 0,0 0,25-1,0 1,-25-25,49 0,-24 25,0-25,0-25,24 25</inkml:trace>
  <inkml:trace contextRef="#ctx0" brushRef="#br0" timeOffset="245091.0184">12254 13593,'0'0,"0"0,0 25,0 0,0-1,0 1,0 0,24 0,-24 0,0-1,25-24,-25 25,0-25,0 0,25 0,0-25,-25 25,25-24,-25 24,24 0,-24 0,25 0,-25 0,25 0,-25 24,0 1,25 0,-25-25,25 0,-25 25,24-25</inkml:trace>
  <inkml:trace contextRef="#ctx0" brushRef="#br0" timeOffset="245392.0356">12650 13767,'25'0,"-25"0,25-25,-25 25,25 0,-25-25,25 25,-25-25,0 0,0 25,-50 0,50 0,-25 0,25 25,-25 0,1 0,-1 0,25-1,0 1,-25 0,50-25,-25 0,25 25,-25-25,24 0</inkml:trace>
  <inkml:trace contextRef="#ctx0" brushRef="#br0" timeOffset="245594.0472">12874 13667,'0'0,"0"0,-25 0,25 25,-25-25,0 25,25 0,0 0,0-1,0 1,0-25,25 25,0-25,-25 0,25 0,-25 0</inkml:trace>
  <inkml:trace contextRef="#ctx0" brushRef="#br0" timeOffset="245823.0603">13047 13469,'0'0,"0"25,0 0,0-1,0 1,0 0,0 25,0-1,0-24,0 25,0-50,0 49,0-49,-25 25,25-25</inkml:trace>
  <inkml:trace contextRef="#ctx0" brushRef="#br0" timeOffset="246136.0782">13122 13692,'0'25,"-25"-25,25 0,-25 25,0-25,25 0,-25 25,25-25,-24 0,24 24,0-24,0 0,0 0,0 25,0-25,0 0,0 25,24-25,-24 0,25 0,-25 0,25-25,0 25,0 0,-1 0,1 0</inkml:trace>
  <inkml:trace contextRef="#ctx0" brushRef="#br0" timeOffset="246847.1189">13246 13692,'0'25,"0"-25,25 0,-25 0,24 0,1 0,-25 0,25-25,-25 25,25-25,-25 1,0 24,0-25,0 25,0 0,-25 0,25 0,-25 25,25-25,-25 24,25 26,0-25,0 0,0-1,0-24,25 25,0 0,-25-25,25 0,0 0,-1-25,-24 25,25 0,-25-25,25 25,0 0,-25 0,0 0,25 25,-25-25,24 0,-24 25,25-50,-25 25,25-25,-25 1,25 24,-25-25,0-25,0 25,0 1,25-1,-1 25,-24-25,25 25,25 0,-25 0,-1-25,26 25</inkml:trace>
  <inkml:trace contextRef="#ctx0" brushRef="#br0" timeOffset="247215.1399">14808 13444,'0'50,"0"-25,0 24,0-24,0 25,-24-26,24 1,-25 0,25 0</inkml:trace>
  <inkml:trace contextRef="#ctx0" brushRef="#br0" timeOffset="248859.2339">15180 13568,'25'25,"-25"-25,0 0,0 25,0 0,0-1,0 1,0 25,0-25,0-1,0 1,0 0,25 25,-25-26,0-24,0 25,0-25,-25 0,25 0</inkml:trace>
  <inkml:trace contextRef="#ctx0" brushRef="#br0" timeOffset="249093.2473">15056 13767,'25'0,"0"0,0 0,0 24,-1-24,1 0,0 0,0 0,0 0,-1 0,-24 0,25 0,0-24,-25 24</inkml:trace>
  <inkml:trace contextRef="#ctx0" brushRef="#br0" timeOffset="249249.2562">15429 13767,'0'0,"0"24,0 1,0 0,0 0,0-25,0 25,0-25,0 24,0-24,0 0,0-24</inkml:trace>
  <inkml:trace contextRef="#ctx0" brushRef="#br0" timeOffset="249774.2863">15627 13692,'0'0,"0"0,0 0,0 0,0 0,-25 25,25-25,-25 0,25 0,-24 25,24-25,0 0,-25 25,25-25,25 0,-1 0,-24 0,0 24,25-24,-25 0,0 25,0-25,-25 25,25-25,0 25,0-25,0 25,0-1,0-24,25 25,0-25,-25 0,25 0,0 0,-25-25</inkml:trace>
  <inkml:trace contextRef="#ctx0" brushRef="#br0" timeOffset="250249.3134">15850 13345,'0'0,"-25"25,25 0,0-1,-24 26,24 0,0-1,-25 1,25-1,-25 1,25-25,0 0,0-1,0-24,0 0,25 0,-25 0,25-24,-1 24,1 0,0 0,0 0,0 0,-1 0,1 0,0 24,-25-24,0 25,0-25,0 25,-25-25,25 0,-25 25,1-25,-1 0,25 0,-25-25,25 25,-25 0,25 0,0 0,0 0</inkml:trace>
  <inkml:trace contextRef="#ctx0" brushRef="#br0" timeOffset="250886.3499">15974 13891,'0'0,"0"0,25-50,-25 50,0-25,0 0,0 1,0 24,0-25,0 25,0 0,25-25,-25 25,0 0,25 25,-1-25,1 0,0 0,0 0,0 0,-1 0,-24-25,25 25,-25-25,0 0,0 1,0-1,0 25,0 0,-25-25,25 50,0-25,-24 25,24-1,-25 26,25-25,0 0,0 24,0-24,25 0,-25 0,0-1,0-24,24 0,-24 0,25 0,-25-24,25-1,0 0,-25 0,25 0,-1 1,-24 24,0-25,25 25,-25 0,0 0,25 0,-25 25,25-25,-25 24,25 1,-25 0,25 0,-25 0,0-25,0 24,0-24,-25 0,0 0,25 0,-50 0,50 0,-25-24,25 24,-24-25</inkml:trace>
  <inkml:trace contextRef="#ctx0" brushRef="#br0" timeOffset="251130.3638">16495 13444,'0'-25,"0"25,0 0,0 0,0 25,0 25,0-25,0 24,0 1,0-1,0 1,0 0,0-26,0 1,0 0,0-25,0 0</inkml:trace>
  <inkml:trace contextRef="#ctx0" brushRef="#br0" timeOffset="251328.3752">16619 13692,'0'0,"0"0,0 25,0-25,-25 25,1 0,24-25,0 24,0 1,0-25,24 25,1-25,-25 0,25 0,0-25,0 0</inkml:trace>
  <inkml:trace contextRef="#ctx0" brushRef="#br0" timeOffset="251684.3955">17041 13593,'25'25,"-25"0,0-1,0 1,0 0,0 25,0-26,0 1,0 25,0-50</inkml:trace>
  <inkml:trace contextRef="#ctx0" brushRef="#br0" timeOffset="252699.4536">17438 13742,'0'0,"0"25,0-25,0 24,0 1,0 25,0-1,0 1,0 0,0 24,0-24,0 24,0-24,0-26,0 1</inkml:trace>
  <inkml:trace contextRef="#ctx0" brushRef="#br0" timeOffset="252932.4669">17363 13891,'25'-25,"-25"0,25 0,0 25,-25 0,49 0,-49 25,25 0,0 0,-25-1,0 1,25 0,-50-25,25 25,0 0,-25-25,0 0</inkml:trace>
  <inkml:trace contextRef="#ctx0" brushRef="#br0" timeOffset="253219.4833">17735 13519,'0'24,"0"1,0 0,-24 25,24-1,0 1,0-25,-25-1,25 26,0-25,-25 0,25-25</inkml:trace>
  <inkml:trace contextRef="#ctx0" brushRef="#br0" timeOffset="253421.4949">17785 13742,'25'25,"-25"-25,0 24,0 1,25 0,-25 0,24 0,1-25,0 24,-25-24,25 0,0-24,-25-1</inkml:trace>
  <inkml:trace contextRef="#ctx0" brushRef="#br0" timeOffset="253741.5132">18008 13692,'0'25,"0"0,0 0,0-25,0 24,0 1,0 25,0-1,0-24,-25 50,25-26,0 1,0-1,0 1,0 0,-24-26,24 1,0 0,0 0,0-25</inkml:trace>
  <inkml:trace contextRef="#ctx0" brushRef="#br0" timeOffset="254888.5788">15081 13246,'25'0,"-25"0,0-25,25 25,0 0,-1 0,1 0,0 0,25 0,-26 0,51 0,-25 0,-1 0,50 0,-24 0,-1-25,1 25,24 0,-25-25,1 25,24-25,-25 25,-24 0,24 0,-24-24,-25 24,24 0,-24 0,0 0,0 0,-25 0,0 0,0 0,0 0,0 0,0 0,25-25,-25 25,0 0,0 0</inkml:trace>
  <inkml:trace contextRef="#ctx0" brushRef="#br0" timeOffset="255616.6204">17413 13122,'0'24,"-25"-24,25 0,0 0,0 0,0 0,0 0,0 0,25 0,-25 0,25 0,24 0,-24 0,25 0,-1 0,26 0,-1 0,1 0,24 25,0-25,-25 0,26 0,-1 25,0-25,0 0,-24 0,24 0,-49 0,24 0,-24-25,-1 25,-24 0,-25 0,25 0,0-25,-25 25,0 0,0 0,0 0,0 0,0 0,0 0,0 0,-25 25,25-25</inkml:trace>
  <inkml:trace contextRef="#ctx0" brushRef="#br0" timeOffset="273787.6596">23242 868,'25'-49,"-25"49,0 0,0 0,0 0,25-25,-25 25,0 0,0 0,0 0,0 0,0 0,0 0,0 0,0 0,-25 49,25-49,-25 50,25-50,-74 50,74-50,-50 74,50-74,-74 50,74-50,-50 49,50-49,0 0,0 0,-25 50,25-50,0 0,0 0,25 74,0-49,0-25,-1 25,26 24,-25-24,0 0,-1 25,26-26,-25 1,0 0,-25 0,24 0,-24-1,0 1,0-25,0 0,0 0,25 0,-25-25,0 1</inkml:trace>
  <inkml:trace contextRef="#ctx0" brushRef="#br0" timeOffset="274396.6946">23143 1215,'0'0,"0"0,0 0,0 0,0 0,0 0,25-24,-25 24,74-25,-49 25,24 0,26 0,-26-25,26 25,-1 0,25 0,-24-25,24 25,-24 0,24 0,-25-25,-24 25,-1 0,1 0,-50 0,74 0,-74 0,25 0,-25 0,0 0,50 0,-50 0,0 0,49 0,-49 0,0 0,0 0,50 0,-50 0,0 0,0 0,0 0,0 0,0 0,0 0,0 0,0 0,0 0,0 0,0 0,0 0,0 0,0 0,0 0,0 0,0 0,0 0,0 0,0 0,0 0,0 0,0 0</inkml:trace>
  <inkml:trace contextRef="#ctx0" brushRef="#br0" timeOffset="278354.921">23242 2555,'0'0,"0"0,0 0,0 0,0 0,0 0,0 0,-25 25,0-25,25 0,-24 24,-1-24,0 25,-25 0,26 0,-1 25,0-26,-25-24,50 25,-24 0,24 0,-25 0,25-1,0 1,25 0,-25 0,24 0,1-1,0 1,0 0,0 0,-1 0,1-1,0 1,0 0,-25 0,25 0,-25-25,0 24,0-24,24 0,-24 0,25 0,-25 0</inkml:trace>
  <inkml:trace contextRef="#ctx0" brushRef="#br0" timeOffset="278942.9546">23068 3001,'0'0,"0"0,0 0,25 25,-25-25,25-25,-25 25,25 0,0-24,-1 24,1 0,0 0,0-25,24 25,-24 0,25 25,24-25,-24 0,24 0,-24 0,24 24,1-24,-1 0,1 0,-1 0,-24 0,-1 0,1 0,-1 0,1 25,-50-25,74 0,-74 0,25 0,-25 0,0 0,50 0,-50 0,0 0,0 0,0 0,0 0,0 0,0 0,0 0,0 0,0 0,0 0,0 0,0 0,0 0,0 0,0 0,0 0,0 0,0 0,0 0,0 0</inkml:trace>
  <inkml:trace contextRef="#ctx0" brushRef="#br0" timeOffset="286056.3615">12105 12378,'-25'0,"0"0,0 24,0 1,-24 0,24 25,0-1,25 26,0-1,0 0,25-24,0 24,24-49,1 0,0-25,-1-25,1 0,0-24,-26-1,26-24,-25-1,-25 1,0 0,0-1,-50 1,25 24,-24 25,-1 25,0 0,-24 0,49 25,-24 0,24 25,25-26,0 1,0 0,49-25</inkml:trace>
  <inkml:trace contextRef="#ctx0" brushRef="#br0" timeOffset="286525.3883">12204 11559,'0'-25,"0"0,0 25,-25 0,25 25,0 0,0 0,0 24,25 26,0-1,0 1,24 24,-24-25,25 25,-26-24,26-1,-25-24,0 0,-1-26,-24 1,0-25</inkml:trace>
  <inkml:trace contextRef="#ctx0" brushRef="#br0" timeOffset="286980.4143">12055 12229,'0'0,"0"0,25-50,0 0,-25-24,24 0,1-26,-25 1,25 0,-25 25,0-26,0 26,0 24,0 26,0 24,0 0,25 49,0 1,-25 24,25 25,24 1,-24-1,0 25,24-50,-49 1,25-51,0 1,0-50,-25 1,0-26,25 0,-25-24,0 24,0 1,0-1,24 50,-24 0,25 0,0 25,0 0,0 0,-1-1,1-24,25 0,-25 0,-1-24</inkml:trace>
  <inkml:trace contextRef="#ctx0" brushRef="#br0" timeOffset="287444.4409">12799 11609,'0'0,"0"0,25 0,-25 0,25-25,-25 25,0-25,0 0,0 0,0 1,0-1,-25 25,0 0,25 25,-25-25,1 49,24-24,0 25,0-26,24 26,-24-25,25 24,0-24,0-25,0 25,-1-25,1 0,0 0,0 0,0 0,-25 0,49-25,-49 25,25 0,-25-25,0 1,0-1,0-25,-25 25,25 1,-25-26,1 0,24 26,0-26,24 25,-24-24,25 24,25-25,-1 1,-24 24,25-25,0 25</inkml:trace>
  <inkml:trace contextRef="#ctx0" brushRef="#br0" timeOffset="287849.4641">12898 12601,'-24'-25,"-1"0,0 25,0 0,-24 25,24 0,0 0,25 24,0 1,0-1,25 1,0 0,24-26,1 1,-25-25,49 0,-24-25,-1-24,-24-1</inkml:trace>
  <inkml:trace contextRef="#ctx0" brushRef="#br0" timeOffset="288671.5111">12923 12055,'-25'0,"25"25,0 0,25-1,0 26,0 25,0-26,-1 26,1-1,0-24,0-1,0-24,-25 0,24-25,-24-25,25 0,-25-24,0-1,0 25,0-24,0 24,25 0,-25 25,25 0,0 25,0-25,-1 25,1-25,0 0,25-25,-26 25,1-50,0 50,0-49,-25-1,0 25,0-25,0 26,0-26,0 0,-25 26,25-1,0 0,-25 0,25 25,0-25,0 1,0-1,0 0,-25 0,25 25,-24 0,24 0,-25 0,0 25,25 25,0-1,0 1,25-25,0 24,-25 1,49-1,-24-49,0 25,0-25,24-25,-24 25,0-49,0-1,-1-24,1 24,-25-24,25 24,-25-24,0 24,-25 1,0 24,25 25,-24 0,-1 25,25-25,-25 49,25 1,0-1,0-24,25 25,0-25,-1-1,1 1,0-50,25 25,-26-24,1-26,0 25,0-24</inkml:trace>
  <inkml:trace contextRef="#ctx0" brushRef="#br0" timeOffset="288902.5243">13568 10864,'0'0,"0"0,0 50,25 0,0-26,0 51,-1-1,26 26,-25-1,24 0,1 0,-25-24,24 24,-49-50,25-24,0 25,0-50,-25-25</inkml:trace>
  <inkml:trace contextRef="#ctx0" brushRef="#br0" timeOffset="289446.5554">13965 11286,'-25'0,"0"25,25 25,0-1,-24-24,24 0,0 0,0-1,24-24,-24 0,50-24,-25-1,0 0,24 25,-24-50,-25 26,0-1,25 0,-25 0,0 25,-25 0,25 25,0-25,0 50,25-26,0 1,-25 0,49 0,-24 0,0-1,0-24,-1 0,-24 0,25-24,-50 24,25-25,-24 0,24 25,-25-25,0 0,0 1,25-1,0 25,-25-25,25 0,0 0,25-24,-25-1,0 0,0 1,25-26,-25 1,25 24,0-24,-1 24,1-24,-25 49,25-24,0-1,-25 25,25 0</inkml:trace>
  <inkml:trace contextRef="#ctx0" brushRef="#br0" timeOffset="289942.5838">13370 12675,'25'0,"24"-49,1 24,-1-50,1 1,24 0,1-26,-1 1,1 0,-1-25,0 49,-24-24,24 25,-24 24,0 1,-1-1,-24 25,0 25,-25-25,25 25</inkml:trace>
  <inkml:trace contextRef="#ctx0" brushRef="#br0" timeOffset="294116.8225">15205 12278,'-25'0,"25"0,-49 0,24 0,0 25,0-25,-24 25,49 0,-25 24,25-24,25 0,0-25,-1 25,26 0,0-1,-1 1,1 0,-1 0,1-25,-50 49,25-24,-25 25,0-25,-25-1,25 26,-50-25,50 0,-24-25,-1 0,0-25,0 0,25 0,-25 0</inkml:trace>
  <inkml:trace contextRef="#ctx0" brushRef="#br0" timeOffset="294419.8399">15329 12526,'25'-24,"0"-1,0 0,0 25,-1-50,-24 26,0-1,25 0,-25 0,-25 0,25 1,-24-1,24 0,-25 25,25 0,-25 0,25 25,0 0,0-1,25 26,-25-25,25 24,-1 1,1-25,0 24,0-24,24-25,-49 0,25 0,0-25,0 1,-25-26</inkml:trace>
  <inkml:trace contextRef="#ctx0" brushRef="#br0" timeOffset="294698.8556">15379 11435,'-25'0,"25"0,0 25,0 0,0 24,25 1,0-1,0 26,-1-1,1 25,25-24,-25-1,24 1,-24-26,0 26,0-26,-1-24,1 0,0-25,-25 0,25-25,-25 0</inkml:trace>
  <inkml:trace contextRef="#ctx0" brushRef="#br0" timeOffset="295174.883">15577 11063,'-24'0,"24"0,-25-25,25 25,-25-25,0 50,0-25,25 0,-24 25,-1 0,25-1,25 26,-1 0,1 24,0 1,25 24,-1 0,26 25,-26-25,26 25,-26 0,26-25,-26 26,1-51,-25 25,24-49,-24-1,0 1,-25-25,0-25</inkml:trace>
  <inkml:trace contextRef="#ctx0" brushRef="#br0" timeOffset="295329.8919">15825 11956,'0'0,"25"0,-25 0,25-25,0 25,-25-25,25 0,-1-24</inkml:trace>
  <inkml:trace contextRef="#ctx0" brushRef="#br0" timeOffset="295461.8995">16222 11708,'25'25,"0"-25,-25 24,0-24,0 0,0-24</inkml:trace>
  <inkml:trace contextRef="#ctx0" brushRef="#br0" timeOffset="295809.9194">15900 10765,'0'0,"-25"-25,25 25,0 0,0 25,25 0,0 0,-25 24,49 1,1 0,-25 24,24 25,1-49,-1 24,1 1,-25-26,0 1,24 0,-49-26,25 1,0-25,-25-25</inkml:trace>
  <inkml:trace contextRef="#ctx0" brushRef="#br0" timeOffset="296008.9307">16049 11237,'-25'0,"25"0,0 0,0 0,25 0,-1-25,1 0,25-25,-1 25,-24 1,25-26,-50 0,25 26,-1-26,-24 0</inkml:trace>
  <inkml:trace contextRef="#ctx0" brushRef="#br0" timeOffset="296475.9575">16073 10492,'0'0,"0"0,0 25,25 0,0 25,0-1,0 26,24-1,-24-24,25 24,-1-24,-24 24,0-24,0-26,0 1,-1-25,-24 0,0 0,25 0,-25-25,0-24,0 24,0-25,0 26,25-1,0 0,-25 25,25-25,24 50,-24-25,0 25,0 0,-1-1,-24 1,25 0,-25 25,-25-26,25 1,-24 0,-1 0,0-25,0 25,0-25,1 0,24 0,-25-25,0 0,25 0,-25 0</inkml:trace>
  <inkml:trace contextRef="#ctx0" brushRef="#br0" timeOffset="296945.9843">16545 10145,'0'0,"0"0,0 0,0 25,0-25,0 25,0 24,25-24,-25 25,49-1,-24 1,0 0,0-1,-1 26,26-26,-25 1,0-1,-1-24,1 0,0 0,-25 0,25-25,-25 0,0 0,0 0</inkml:trace>
  <inkml:trace contextRef="#ctx0" brushRef="#br0" timeOffset="297143.9957">16545 10542,'-25'-25,"25"0,25 25,-25-24,25-1,-1 0,1-25,0 26,0-1,0 0,-1-25,1 1,-25-1,25 1</inkml:trace>
  <inkml:trace contextRef="#ctx0" brushRef="#br0" timeOffset="329232.831">17562 12303,'-25'0,"25"-25,-25 25,0-24,25 24,-49 0,24 0,0 0,0 24,25-24,-25 25,25-25,0 25,25 0,0 24,0-24,24 0,1 0,0 0,-1 24,1-24,-25 0,0 0,-25 24,0-24,0 25,-25-26,0 1,0-25,0 25,1-25,-1 0,0 0,25-25,-25 0</inkml:trace>
  <inkml:trace contextRef="#ctx0" brushRef="#br0" timeOffset="329578.8506">17760 12526,'0'0,"25"0,0-24,-25-1,0 0,25 0,-25-24,0 24,0-25,-25 25,25 1,-25-1,0 25,25 0,-49 0,49 25,-25-1,25 26,0 0,0-1,25 1,-25-1,49 1,-24-25,0 0,0-1,-1 1,1-25,25 0,-25-25,-1 1,-24-1</inkml:trace>
  <inkml:trace contextRef="#ctx0" brushRef="#br0" timeOffset="329902.8694">17760 11609,'0'0,"-25"-25,25 25,0 0,0 25,0-1,25 1,-25 25,25 24,0-24,0 24,-1-24,1 24,25 1,-25-26,-1 1,26 0,-50-1,25-49,0 25,-25 0,24-25,-24 0</inkml:trace>
  <inkml:trace contextRef="#ctx0" brushRef="#br0" timeOffset="330267.8902">18033 11261,'-25'-49,"0"24,-24 25,49-25,-50 25,50 0,0 25,0 25,0-26,25 26,0 24,0 1,-1 24,26 0,-25 0,24 25,1-24,-25 24,24-25,-24 0,0-24,25-1,-26 0,1-24,0 0,-25-26,25 1,-25-25,0 0,0 0</inkml:trace>
  <inkml:trace contextRef="#ctx0" brushRef="#br0" timeOffset="330446.9005">18058 12129,'0'-24,"0"24,0-25,25 25,-1-25,1 25,0-25,25 0,-26 1,-24-1,50 0,-50 0</inkml:trace>
  <inkml:trace contextRef="#ctx0" brushRef="#br0" timeOffset="330913.9272">18529 12005,'0'25,"25"-25,-25 0,0 25,0-25,0 0,-25 0,25 0,0 0,0-25,0 25,-25-25,25 1,25 24</inkml:trace>
  <inkml:trace contextRef="#ctx0" brushRef="#br0" timeOffset="331303.9495">18752 12402,'0'-49,"-24"-1,-1 1,0-51,0 26,0-50,1 25,-1 24,0-24,0 25,25 24,25 0,0 50,0 0,-1 25,26 0,-25 0,24 24,-49 1,25 0,0-1,-25 1,-25-25,25-1,-25 1,1 0,-1-25</inkml:trace>
  <inkml:trace contextRef="#ctx0" brushRef="#br0" timeOffset="331570.9648">18504 11013,'0'-25,"0"25,0 0,0 0,0 25,0 0,25 25,-25-1,25 26,0-1,0 1,-1-1,1 0,0 1,0-26,-25 1,25-25,-1 0,-24-25</inkml:trace>
  <inkml:trace contextRef="#ctx0" brushRef="#br0" timeOffset="332057.9926">18802 11509,'0'0,"0"25,25-25,-25 25,0 0,25 0,-25-25,24 0,1 24,-25-24,25 25,-25-25,25 0,-25 0,25 0,-25-25,24 25,1 0,-25-24,0 24,25-25,-25 0,0 0,0 0,0 1,0-26,-25 25,25 0,0 1,0 24,0 0,0 24,0 1,25 0,0 25,24 24,-24-24,0 24,0 0,24-24,-24 24,-25 1,0-26,0 1,0 0,-25-26,25 1,-24-25,-1 0,25 0,-25-25,25 1,-25-1,25-50</inkml:trace>
  <inkml:trace contextRef="#ctx0" brushRef="#br0" timeOffset="332281.0054">19273 11336,'25'-25,"0"25,0 0,-25-25,24 25,1 0,0-25,0 25,-25-24,25-1,-25 0,24 0,-24 0,0 25,25-49</inkml:trace>
  <inkml:trace contextRef="#ctx0" brushRef="#br0" timeOffset="332556.0211">19621 10765,'0'0,"0"25,24 0,1-25,-25 49,25 1,0 0,-25-1,25 1,-1 24,1-24,-25 0,0-1,25-24,-25 0,25 0,-25-1,0-24,0 0,0 0,0-24,0 24,0-50,0 25</inkml:trace>
  <inkml:trace contextRef="#ctx0" brushRef="#br0" timeOffset="333889.0974">20935 12750,'0'0,"25"-50,-25 25,25-49,-25 24,25-24,-1-25,1 24,-25-24,0 0,25 24,-25 1,0 24,0 1,0 24,0 25,25 49,0 1,-1 24,26 26,-25-26,24 50,1-49,24 24,-24-25,0 1,-26-26,26-24,-50 0,0 0,0-25,-25 0,-24-25,-26 0,1 0,-25 0,-25 1,24-1,-24 25,25 0,25 0,-1-25,50 25,1 0,24 0,49-50,1 26,24-26,26 25,-1-49,0 24,0 1,0-1,-24 25,-26 0,1 0,0 50,-50 0,-25 25,0 24,-25 1,-24 24,24 0,-24 25,0-25,-1 0,1-24,24-1,1-24,24-25,0-1,25-24,25-24,0-1</inkml:trace>
  <inkml:trace contextRef="#ctx0" brushRef="#br0" timeOffset="334556.1355">21679 12774,'25'-24,"-25"-1,25 0,0-49,-25 24,25-24,-25-1,0-24,0 0,0-1,-25 26,25-25,0 49,0 1,-25-1,25 50,0 0,25 50,0 24,-1-24,26 49,0 0,24 0,0 1,-24-26,0 25,24-49,-24 24,-26-49,1 0,-25 0,0-25,-25-25,-24 0,-26 0,1-24,-25 24,24-25,-24 1,25 24,24 0,25 0,0 0,25 1,25-1,25 0,24 0,-24 0,24-24,26-1,-51 25,26 0,-51 1,1-1,0 25,-25 25,-25-1,25 51,-49-1,-1-24,0 49,1-24,-26 24,51-25,-26 1,0-26,26 1,-1-25,25-1,0-24,0 0,0-24,25-1,-1 0,-24-25</inkml:trace>
  <inkml:trace contextRef="#ctx0" brushRef="#br0" timeOffset="350975.0746">6350 14660,'0'0,"0"0,0 0,0 0,0 0,0 0,0 0,0 0,0 0,0 0,0 0,0 0,0 0,0 0,0 0,0 0,0 0,0 0,0 0,-25 0,25 0,-25 0,25 0,0 24,-24 1,-1-25,25 25,0 0,-25 0,25 24,0-24,0 0,0 24,0 1,0-25,0 24,25-24,0 0,-1 0,1 0,0-1,0-24,24 25,-24-25,0-25,25 25,-26-24,26-1,-50 0,50 0,-50-24,24 24,-24-25,0 1,0-1,0 0,-24 26,24-26,-25 50,0-25,25 0,-25 25,0 25,1-25,24 25,-25 0,0 0,25-1,-25 1,25 0,25-25</inkml:trace>
  <inkml:trace contextRef="#ctx0" brushRef="#br0" timeOffset="351761.1196">6772 14784,'0'24,"0"1,0 0,0 0,24 0,-24-1,25 26,-25-25,0 24,25-24,-25 0,25 0,-25 24,0-49,0 25,0-25,-25 0,25 0,0 0,-25-25,25 1,0-26,-25 0,1 1,24-1,0 1,0-1,0 0,0 1,24 24,1-25,-25 26,25 24,0-25,0 25,0 25,-1-25,1 24,0 1,0 0,0-25,-25 25,0 0,0-1,0-24,0 25,-25 0,0-25,0 25,0-25,-24 0,49 0,-25 0,25 0,0 0,0 0</inkml:trace>
  <inkml:trace contextRef="#ctx0" brushRef="#br0" timeOffset="352339.1516">7392 14585,'0'0,"0"0,0 0,0 0,-25 0,0 0,0 0,1 0,-1 0,25 25,-25-25,0 25,25-25,0 25,25-1,0 1,-25 0,25 0,-1 0,1-1,-25 1,25 0,-25 0,0 0,0-1,0 1,-25 0,25-25,-25 25,1-25,-1 0,0 0,0 0,25 0,-25 0,1 0,24 0,0 0,0 0,0 0</inkml:trace>
  <inkml:trace contextRef="#ctx0" brushRef="#br0" timeOffset="352764.1766">7714 14585,'25'0,"-25"0,0 0,-25-25,25 25,-25 0,25 0,-24 0,-1 25,25 0,-25 0,0 0,25 24,-25-24,25 25,0-1,-24 1,48-1,-24-24,0 25,25-25,0-1,-25 1,25-25,0 0,-1 25,-24-25,25 0,0 0,0-25,0 25,-1-25,1 25,0-24</inkml:trace>
  <inkml:trace contextRef="#ctx0" brushRef="#br0" timeOffset="353021.1916">8012 14684,'0'0,"-25"0,25 0,0 0,25 0,0 0,-25 25,25-25,-1 0,1 0,0 0,0 0,0 0,-1 0,1-25,0 25,-25-24,25 24</inkml:trace>
  <inkml:trace contextRef="#ctx0" brushRef="#br0" timeOffset="353300.2076">8086 14808,'0'25,"0"-25,0 0,0 0,25 25,-25-25,25 0,-25 25,25-25,-25 0,25 0,-1 0,-24 0,25 0,0 0,25-25,-26 0</inkml:trace>
  <inkml:trace contextRef="#ctx0" brushRef="#br0" timeOffset="354088.2526">9277 14412,'-25'0,"25"-25,-25 25,25 0,-24 0,-1 0,-25 25,25-1,1 26,-26 0,25-1,0 1,0 24,1 1,24-1,0-24,24 24,1-24,0-26,25 1,-1-25,1 0,24-25,-24 25,0-49,-1-1,1 1,-25-1,-1-24,1 24,-25-24,-25 24,25 0,-24 1,-26-1,25 25,0 1,-24-1,24 25,0 0,0 0,25 0,0 0,0 25,0-25</inkml:trace>
  <inkml:trace contextRef="#ctx0" brushRef="#br0" timeOffset="354697.2875">9624 14635,'0'25,"0"24,0-24,0 25,0-1,25 26,-25 24,0-25,0 50,0-25,0 1,0-1,0 0,0-24,0-1,-25-24,25-1,0-24,-25-25,1 0,24-25,0-24,0-1,-25-24,25-26,0 1,25 0,-25-25,0 0,0 25,24-25,1 24,-25 26,25 0,-25 24,0 0,25 26,0-1,-1 0,1 25,0 25,0-25,0 25,-1-1,1 1,0 0,-25 25,0-26,0 26,-25-50,25 25,-25 0,1-1,-1-24,0 0,0 25,25-50,-25 50,1-50,24 25,0-24,0 24,24 0</inkml:trace>
  <inkml:trace contextRef="#ctx0" brushRef="#br0" timeOffset="354944.3016">9947 14808,'0'0,"0"0,0 0,24 0,-24 0,0 0,0 0,0 0,0 0,0 0,0 0,0 0,0 25,0-25,25-25,-25 1,0-1</inkml:trace>
  <inkml:trace contextRef="#ctx0" brushRef="#br0" timeOffset="355443.3302">10517 14560,'-25'-24,"25"-1,-24 0,-1 25,0 0,0-25,-24 50,24-25,0 25,25 0,0 24,0-24,0 25,25-1,0 1,-1-1,1 1,0-25,0 24,-25-24,0 0,0 0,0 0,-25-25,0 0,0 24,1-24,-1 0,0-24,25 24,-25-25,25 25,0-25,25 25</inkml:trace>
  <inkml:trace contextRef="#ctx0" brushRef="#br0" timeOffset="355765.3476">10815 14610,'25'-25,"-25"25,0 0,0 0,-25 25,0-25,0 25,0 0,25 24,-24-24,-1 25,25 24,0-49,-25 24,50 1,-25 0,0-26,25 1,-1 0,-24-25,25 25,0-50,25 0,-26 0</inkml:trace>
  <inkml:trace contextRef="#ctx0" brushRef="#br0" timeOffset="356332.381">11038 14759,'-25'0,"0"25,25-1,-24 1,24 25,-25-25,25 24,0 1,25-25,-25-1,24 26,1-50,0 25,0-25,0 0,-1-25,1 25,-25-25,25 0,-25-24,0-1,-25 1,25 24,0-25,-25 25,25-24,0 24,-24 25,24 0,0 0,24 25,1-25,-25 49,25-24,-25 0,50 25,-50-26,25 26,-1-25,1 24,-25-49,25 25,-25-25,0 0,0 0,0-25,0 1,0-1,0-25,0 1,-25-1,25 25,0-24,0-1,0 50,0-25,0 0,25 25,-25-24,25 24,-25 0,25 0,-1-25,1 25</inkml:trace>
  <inkml:trace contextRef="#ctx0" brushRef="#br0" timeOffset="356712.4028">11435 14858,'-25'25,"25"-25,0 0,25 0,0 0,0 0,-1 0,1 0,0 0,0-25,0 0,-25 25,24-25,-24 1,0-1,0 0,-24 25,24-25,-25 25,0 0,0 25,0-25,1 50,-1-1,0-24,25 25,-25-1,25 1,0-1,0-24,25 25,-25-50,25 25,0-25</inkml:trace>
  <inkml:trace contextRef="#ctx0" brushRef="#br0" timeOffset="357031.421">11832 14759,'-25'0,"0"0,0 0,1 0,-1 0,0 0,0 25,25-1,0 1,25 0,0 0,0 0,-1-1,1 26,0-25,0 0,-25-1,25-24,-50 25,25 0,-25-25,0 0,25 0,-25-25,25 25,-24-25,24 25,0-24</inkml:trace>
  <inkml:trace contextRef="#ctx0" brushRef="#br0" timeOffset="357498.4476">12005 15230,'0'0,"0"-25,0 0,0 1,0-26,0 0,0 26,0-51,0 1,-24 24,24 1,-25-1,25-24,-25 49,25-25,-25 25,25 1,-25 24,25 0,25-25,0 25,0 0,0 0,-1 0,1-25,25 25,-25 0,-1-25,26 25,-25-25,0 25,-25 0</inkml:trace>
  <inkml:trace contextRef="#ctx0" brushRef="#br0" timeOffset="357691.4586">11931 14759,'0'25,"25"-1,0-24,24 0,-24 0,0 0,24 0,-24-24,0 24,0-25,0 25,0-25,-25 25</inkml:trace>
  <inkml:trace contextRef="#ctx0" brushRef="#br0" timeOffset="358233.4898">12303 14858,'0'25,"-25"-25,25 25,-24-1,24-24,-25 25,25 25,0-25,0-1,0-24,25 25,-1-25,1 0,25 0,-50-25,49 25,-49-24,0-26,25 25,-25-24,-25 24,25 0,0 0,0 0,0 25,0 0,0 0,0 0,0 50,25-25,-25 0,25 24,0-24,-25 25,25-26,-25 1,0-25,0 0,0 0,24-25,-24 25,-24-49,24 24,0-25,0 26,0-1,24 0,-24 0,25 0,0 25,0-24,0 24,-1 0,26-25,-25 25</inkml:trace>
  <inkml:trace contextRef="#ctx0" brushRef="#br0" timeOffset="358600.5108">13122 14511,'0'25,"-25"-1,25 1,-25 0,25 25,-25-1,25 1,0 49,0-49,0 24,0 0,0-24,0 0,25-1,0-24,-25-25,49 0</inkml:trace>
  <inkml:trace contextRef="#ctx0" brushRef="#br0" timeOffset="359169.5433">13543 14412,'0'0,"-24"0,24 0,0 0,0 24,0 26,-25-25,25 49,0-24,25 24,-25-24,0-1,0 26,0-50,0 24,0-24,0 0,0-25,0 0,0 0,0 0,0-25,24 0,-24 25,25-25,-25 1,25-1,0 25,-25 0,25 0,-1 25,-24-1,25 1,0 0,-25 0,0 0,25-1,-25 1,-25-25,25 25,-25-25,0 25,1-25,-1 0,-25 0,25-25,1 25,24 0,-25-25,25 25,0 0,0-25,0 25</inkml:trace>
  <inkml:trace contextRef="#ctx0" brushRef="#br0" timeOffset="359588.5673">13990 14337,'-25'0,"25"0,-25 25,50 0,-25 0,0 24,25 26,0-26,24 26,-24-1,0 25,0-49,24 49,-49-25,25-24,-25 0,0-1,-25 1,25-25,-25 24,1-24,-1 0,0 0,0-25,25 25,0-25,0 0,0 0</inkml:trace>
  <inkml:trace contextRef="#ctx0" brushRef="#br0" timeOffset="362920.7576">7367 14114,'0'0,"-25"-25,0 25,25 0,-24-25,-1 25,-25-25,25 25,-24 0,-26-24,26 24,-26 0,1 24,-1-24,1 25,0-25,-1 25,-24-25,25 0,24 25,-49-25,49 25,1-25,-26 24,26-24,24 25,-25-25,25 0,1 25,24-25,-25 25,0-25,25 25,0-25,0 24,25 26,-25 0,25-25,-25 49,0 0,0 1,0-1,0 25,0-24,-25 24,25 0,0 0,-25 1,25-1,0-25,0 1,25-1,-25-24,25-1,-25 1,24-25,-24 0,25-1,-25 1,25 0,0-25,-25 25,25-25,-25 0,0 25,24-25,1 0,0 0,0 0,0 0,-1-25,26 25,-25 0,24-25,1 25,0-25,24 25,-24-25,24 1,-24-1,24 25,0-25,1 25,-1-25,1 0,24 1,-25-1,1 25,-1-25,25 0,-24 25,-1-25,1 25,-1 0,0 0,1-24,-26 24,51 0,-51-25,26 25,-1 0,1-25,-1 25,-24 0,24 0,-24 0,24 0,0 0,-24 0,24 0,1 0,-1 0,-24 0,49 0,-24 0,-1 0,0 0,1 0,-1 0,1 25,-1-25,0 0,1 0,24 25,-25-25,1 0,24 24,0-24,1 0,-1 0,-25 25,25-25,1 25,-1-25,0 25,0-25,25 25,-49-1,49-24,-25 25,0-25,25 25,-25-25,1 25,-1-25,0 25,25-25,-49 0,49 24,-25-24,0 0,0 25,0-25,1 0,-1 0,-25 25,25-25,-24 0,24 25,-24-25,24 0,-25 25,1-1,-1-24,0 25,26 0,-51-25,26 25,-1-25,0 0,-24 0,24 0,-24-25,0 25,-1-25,-24-24,25 24,-25 0,-1-25,1 1,0 24,0-49,0-1,-25 26,24-26,-24 1,25 24,-25-24,0-1,25 1,-25-1,0 26,0-26,0 26,0-26,0 1,0 24,-25 1,25-1,0-24,-25 24,25 1,-24-1,24 0,-25 25,0 1,25-26,-25 25,0 0,1 1,-1-1,0 0,0 25,0-25,1 25,-1-25,0 25,0 0,0 0,-24 0,24 0,0 0,0 0,-24 25,-1-25,25 0,-24 25,-1-25,25 0,-24 0,-1 0,0 0,1 25,24-25,-25 0,1 0,-1 0,1 0,24-25,-25 25,1 0,24 0,-25 0,1 0,24-25,-25 25,25 0,-24 0,-1-25,0 25,1 0,-1 0,1-24,-1 24,-24 0,24 0,0 0,-24 0,24-25,1 25,-26 25,26-25,-26 0,1 0,-1 0,1 24,24-24,-24 0,-25 0,49 0,-24 25,-25-25,24 0,-24 0,25 0,-26 0,1 0,25 0,-1 0,-24 0,25-25,-1 25,1 0,-1-24,-24 24,50-25,-26 25,1-25,-1 25,1-25,0 25,-1 0,1-25,-1 25,1-24,-1 24,1-25,0 25,-26 0,26-25,0 25,-1 0,1 0,-25 0,24 0,1 0,-1 0,1 0,-1 0,-24 25,50-25,-26 0,-24 25,25-25,-1 24,1-24,-1 25,-24-25,25 25,-1-25,-24 25,25 0,24-25,-49 24,49 1,-24-25,24 25,-24-25,24 0,1 25,-1-25,0 25,26-25,-1 24,0-24,0 0,0 0,25 0,-24 0,24-24</inkml:trace>
  <inkml:trace contextRef="#ctx0" brushRef="#br0" timeOffset="405533.1952">16743 17537,'0'-25,"0"25,0-25,-25 0,25 1,-24-1,-1 25,0 0,0 0,0 0,1 25,-1-1,-25 1,50-25,-49 50,49-50,-50 50,50-50,0 0,0 49,0-49,50 25,-50-25,74 50,-24-50,-26 24,26 1,-50-25,74 25,-74-25,0 0,25 74,-25-74,0 0,-49 25,49-25,-50 50,50-50,-74 0,74 0,-75 25,75-25,-49-25,49 25,-50 0,50 0,0 0,0 0,0 0</inkml:trace>
  <inkml:trace contextRef="#ctx0" brushRef="#br0" timeOffset="405985.221">16966 17512,'0'0,"0"0,0 0,-24 0,24 0,0 0,0 0,-25 25,25-25,0 0,-50 25,50-25,-49 74,49-74,-25 75,25-75,-25 99,25-50,0-49,0 75,0-75,25 74,-25-74,49 25,-49-25,50 0,-50 0,50-50,-50 50,74-74,-24 49</inkml:trace>
  <inkml:trace contextRef="#ctx0" brushRef="#br0" timeOffset="406542.2526">17264 17636,'0'0,"0"0,-25 0,25 0,-74 25,74-25,-50 74,50-74,-25 75,25-75,25 49,-25-49,25 50,-25-50,99 0,-74 0,25-25,-50 25,74-25,-74 25,25-49,-25 49,25-50,-50 1,25 24,-25 0,0-25,0 26,1-1,-1 0,0 25,25 0,0 0,0 0,0 0,0 0,50 25,-50-25,49 25,-49-25,75 74,-75-74,74 50,-74-50,50 0,-50 0,0 0,0 0,0-25,0 0,-25 0,25-24,-25-1,0 0,25 1,0-1,0 0,0 26,25-1,0 25,0-25,0 25,-1 25,1-25,0 0,0 0</inkml:trace>
  <inkml:trace contextRef="#ctx0" brushRef="#br0" timeOffset="406876.272">17884 17388,'25'0,"0"0,24 0,-24 25,0-25,0 0,-25-25,25 25,-1 0,-24 0,0-25,25 25,-50-25,25 25,0-24,-24-1,-1 25,0 0,-25 0,26 25,-1-1,0 1,0 25,25-50,0 99,0-99,0 75,0-75,25 74,-25-74,25 50,-25-50,49 24,-49-24,50 0,-50 0</inkml:trace>
  <inkml:trace contextRef="#ctx0" brushRef="#br0" timeOffset="407232.2924">18405 17314,'0'0,"0"0,0 0,-50 0,26 24,-1-24,0 25,-25 0,50 0,-24 0,24-25,24 74,-24-74,75 75,-50-51,24 1,1 0,-1 0,-49-25,50 25,-50-25,0 0,0 49,0-49,-74 25,24 0,0-25,26 0,24 0,-50 0,50 0,0 0,0-75</inkml:trace>
  <inkml:trace contextRef="#ctx0" brushRef="#br0" timeOffset="407834.3268">19248 16768,'-24'0,"-1"0,0 0,-25 0,1 0,-1 0,1 0,-1 0,25 0,-24 0,24 0,0 0,25 0,0 25,0 0,0 24,0-24,0 49,25 1,-25-1,0 25,-25 1,25-1,0 0,-25 0,25-24,0-1,0 1,0-26,0 1,0-50,25 99,-25-99,50 50,-50-50,49 49,-49-49,25 50,-25-50,0 0,50 25,-50-25,0 0,49-25</inkml:trace>
  <inkml:trace contextRef="#ctx0" brushRef="#br0" timeOffset="408156.3452">19348 17338,'-25'-24,"25"24,-25-25,-25 25,26 25,-26-25,0 49,26-24,-26 25,25-1,0 1,25 0,0 24,25-24,-25-50,50 74,-50-74,49 50,1-26,-50-24,74-24,-74 24</inkml:trace>
  <inkml:trace contextRef="#ctx0" brushRef="#br0" timeOffset="408820.3832">19546 17587,'0'0,"0"0,0 0,0 0,0 0,-50 49,50-49,0 0,-49 75,49-75,-25 49,25-49,25 50,-25-50,25 49,-25-49,74 0,-74 0,75-49,-75 49,74-50,-49 1,-25 24,0-25,0 25,0 1,-25-26,0 50,25-25,-25 25,25 0,25-25,0 25,0 0,24-25,1 1,0-26,-1 25,1-24,-1-26,1 26,-25-26,-25 1,25-1,-50-24,0 50,25-26,-50 1,26 24,-1 25,0 1,0 24,0 24,1 26,-1 0,25 49,0 0,0 25,0 0,0 0,25 0,-25 0,24-25,1 1,0-26,-25-24,0-50,50 49,-50-49,24 25,-24-25,0 0,50-50,-50 50</inkml:trace>
  <inkml:trace contextRef="#ctx0" brushRef="#br0" timeOffset="409300.4106">20166 16867,'0'0,"0"0,0 0,0-25,25 25,0-24,0 24,-1 0,1 0,-25 24,25 1,0 25,-25 24,25 1,-1 24,1 0,-25 0,25 0,0 1,0-1,-1-25,1 26,-25-51,0 1,0-50,-25 99,25-99,-49 50,-1-50,1 0,24 0,25 0,-75 0,75 0,-49 0,49 0,0 0,25-50</inkml:trace>
  <inkml:trace contextRef="#ctx0" brushRef="#br0" timeOffset="409592.4273">20737 17190,'0'0,"0"0,25 24,-1-24,1 0,0 0,25 25,-1-25,1 0,-1 0,-24 0,25 0,-1 0,-24 0,0 0</inkml:trace>
  <inkml:trace contextRef="#ctx0" brushRef="#br0" timeOffset="409788.4386">20886 17462,'0'25,"0"0,0-25,49 25,-24-25,0 0,0 0,-1 0,26 0,-25 0,24 0,1-25</inkml:trace>
  <inkml:trace contextRef="#ctx0" brushRef="#br0" timeOffset="410400.4736">23912 16371,'0'-25,"0"0,25-24,-25 24,0 25,49-50,-49 50,75-24,-26 24,1 0,-1 24,1 1,0-25,-1 50,-24 24,0 1,-25 24,0 0,-25 0,0 25,-24 0,-1-24,0 24,1-25,-1 0,1-25,24 1,0-25,0-1,25-49,-25 75,25-75,0 0,0 0</inkml:trace>
  <inkml:trace contextRef="#ctx0" brushRef="#br0" timeOffset="410933.5041">23986 18107,'0'0,"0"0,0 0,0 0,0 0,0 0,0 0,0 0,0-49,0 49,0 0,0 0,0 0,0 0,0 0,0 0,0 0,0 0,0 0,0 0,0 0,0 0,0 0,0 0,0 0,0 0,25-50,-25 50,0 0,0 0,0 0,0 0,0 0,0 0,0 0,0 0,0 0,0 0,0 0,0 0,0 0,0 0,0 0,0 0,0 0,0 0</inkml:trace>
  <inkml:trace contextRef="#ctx0" brushRef="#br0" timeOffset="413977.6776">15726 17562,'25'25,"-25"-25,0 0,0 0,0 0,0 0,0 0,0 0,0 0,0 0,0 0,0 0,-50 24,26-24,-1-24,-25-1,1 0,-26 0,1-25,-26 26,26-26,-25 25,-25-24,25-1,-25 0,0 26,-25-26,25 25,-25-24,0-1,0 0,0 1,1-1,-1 25,25-24,-25-1,25 1,0 24,0 0,-25-25,50 26,-25-1,0 0,25 0,-1 0,1 1,0-1,24 25,-24-25,25 0,24 25,1 0,-1 0,25 0,-24 0,49 0,-25 0,25 0,0 0,0 0,0 0,0 0,0 0,0 0,0 0,0 0,0 0,0 0,0 0,0 25,0-25,0 0,0 0,0 0,0 0,0 0,0 0,0 0,0 0,0 0,0 0,0 0,0 0,0 0,0 0,0 0,0 0,0 0,0 0,0 0,0 0,0 0,0 0,0 0,0 0,0 0,0 0,0 0,0 0,0 0,0 0,0 0,0 0,0 25,0 0,25-1,-25 1,0 0,24 0,1 24,0-24,0 25,-25-25,25-1,-1 1,-24 0,25 0,-25 0,25-25,-25 0,0 0,0 0,-25-25,25 0,-25 0,1-24,-1-1,-25 0,25 1,-24-1,-1 1,25-26,-24 50,24-24,0 24,0-25,1 50,-1-25,25 1,0-1,0 25,-25 0,25 0,25 0,-25 25,25-25,-1 24,26-24,0 25,-26-25,26 0,0 0,24 0,-24 0,-1-25,1 1,-1 24,-24-25,0 25,0 0,-25 0,0 0,0-25,0 25,0 0,0 0,0 0,0 0,0 0,0 0,0 0,0 0,0 25,0 0,0-25,-25 24,25 1,-25 25,25-1,-25 1,25 0,-24-1,-1 26,25-50,-25 24,0 1,25-25,0-1,-25 1,25-25,0 0,0 0,0 0,0 0,0-25,0 1,0-1,25-25,-25 1,0-1,0 0,0 1,0-1,0 0,0 26,0-1,0 25,0 0,0 25,-25-1,25 26,-24-25,24 0,-25 0,25-1,0 1,0-25,0 0,0 0,0-25,25-24,-25 24,0 0,24 0,-24 0,0 1,25-1,-25 25,-25-25,25 25,-24 25,-1 0,25-25,-50 24,25-24,1 25,-1-25,0 0,-25 0,26 0,24-25,-25 25,0 0,25-24,0 24,0 0,0 0,0 24,25-24,0 0,24 25,-24-25,25 0,-26 0,26 0,-25 0,0 0,-25 0,24 0,-24 0,0 0,0-25,-24 25,-1-24,25-1,-50 25,25-25,1 0,-1 25,0 0,25 0,-25 25,50-25,-25 25,25 0,0-25,24 24,1-24,-25 25,24-25,-24 0,0 0,0 0,-1-25,-24 25,0 0,0 0,0 0,-24 25,-1 0,0-25,-25 50,26-25,-1 24,0-24,0 0,25 0,0-1,0-24,0 0,0-24,25-1,0-25</inkml:trace>
  <inkml:trace contextRef="#ctx0" brushRef="#br0" timeOffset="416908.8456">16570 15304,'0'0,"0"0,-25 0,25 0,-25 25,0-25,-24 25,24 0,-25 0,0 0,-24 24,24 1,-24-1,0 26,-1-26,1 1,-25 24,24-24,1 0,-25-1,24-24,-24 25,24-26,-24 1,25 0,-25 0,24-25,-24 25,0-25,24 0,-24 24,25-24,-1 0,-24 25,25-25,-1 0,1 0,-1 25,1-25,0 25,-1-25,1 25,24-25,-24 0,24 0,1 0,24 0,-25 0,1-25,-1 25,25-25,-24 25,24 0,-25 0,0-25,26 25,-26 0,25 0,-24 0,24 0,-25 0,50 0,-49 0,49 0,-25 0,0 0,25 0,-25 0,25 0,0 0,-25 0,25 0,0 0,0 0,0 0,0 0,0 0,0 0,0 0,0 0,0 0,0 0,0 0,0 0,0 0,-24-25,24 25,0 0,0 0,0 0,0 0,0 0,0 0,0 0,0 0,24 0,-24 0,25-24,-25-1,25 0,0 0,0 0,-1 1,1-1,25-25,-25 25,-25 25,24-24,1 24,-25-25,0 25,0 0,0 0,0 25,0-25,0 24,-25-24,1 25,24-25,-25 25,-25 0,25-25,1 25,-26-1,25-24,-24 25,-1 0,25 0,0-25,1 0,24 25,-25-25,25 0,0 24,0-24,25 25,-25-25,24 0,1 25,0 0,0 0,0-1,24 26,-24-50,0 25,0 0,-1 0,1-1,0 1,0 0,0-25,-25 25,0-25,0 0,24 0,-24 0,0 0,0 0,25 0,-25 0,0 0,0-25,0-25,-25 26,25-26,0 0,0-24,-24 24,24 1,0-26,0 50,0-24,0 24,-25 0,25 25,0 0,0 0,0 0,0 25,0 25,-25-26,0 1,25 25,-25-25,1 24,-1-24,25 0,-25-25,25 25,0-25,-25 0,25 0,0-25,25 25,-25-25,0 25,0-25,25 25,-25-25,0 25,0 0,0-24,0 24,-25-25,25 25,-25 0,25 0,-25-25,25 25,-24 0,24 0,0 0,0 25,0-25,24 0,-24 0,25 25,-25-25,25 0,0 0,-25-25,25 25,-25 0,0 0,0 0,0 0,0 0,0 25,0-25,0 24,0-24,0 25,0-25,0 25,0-25,0 0,24 25,-24-25,25 0,-25 0,0-25,0 25,0 0,0 0,0 0,0 0,0 0,0 25,0 0,0-1,25-24,-25 25,25 0,-25-25,0 25,0-25,25 0,-25 0,0 0,0 0,0 0,0-25,0 25,-25-25,25 25,0-25,0 25,-25 0,25 0,0 0,0 25,0-25,0 25,0-25,0 25,0-25,0 0,25 25,-25-25,0 0,0-25,0 25,0-25,-25 25,25-25,0 25,-25 0,25 0,0 0,0 0,0 25,0-25,0 25,25-25,0 0</inkml:trace>
  <inkml:trace contextRef="#ctx0" brushRef="#br0" timeOffset="436111.9442">21406 16917,'0'0,"-24"-25,24 25,0 0,0 0,0 0,0 25,0 0,0 24,0-24,0 25,24 24,-24 0,0-24,0 24,0-24,0 24,0-24,0-25,0-25,0 74,0-74,0 0,0 75,0-75,0 0,0 0,25 0,-25-25</inkml:trace>
  <inkml:trace contextRef="#ctx0" brushRef="#br0" timeOffset="436465.9644">21530 17289,'0'0,"0"0,0 0,0 25,0 24,0-24,25 25,-25-1,25 1,-25-50,74 74,-49-49,25-25,0 0,-26-25,26 1,-25-26,0 25,-1-49,-24 24,-24-24,24-1,-25 1,0 24,-25 1,1 24,-1 0,25 0,-24 50,49 0,-25-25,0 49,25-24,25 0,0 0,-25 0</inkml:trace>
  <inkml:trace contextRef="#ctx0" brushRef="#br0" timeOffset="436810.9842">21952 17314,'0'74,"0"-24,0-1,25 1,-25-50,50 74,-50-74,74 50,-74-50,74 0,-49-25,25 0,-50-24,25-1,-25 0,0-24,-25 0,25-1,-50 26,1-26,24 26,0 24,-25 0,26 0,24 25,0 0,0 25,24-25,1 25</inkml:trace>
  <inkml:trace contextRef="#ctx0" brushRef="#br0" timeOffset="437046.9977">22448 17338,'25'0,"0"25,-25-25,25 25,-1-25,1 0,0 0,-25 25,25-25,-25-25,49 25</inkml:trace>
  <inkml:trace contextRef="#ctx0" brushRef="#br0" timeOffset="437843.0432">22845 17611,'0'0,"0"0,0-24,0 24,0-25,0 0,25 0,-25 0,0 0,0-24,25 24,-25-25,0 1,0-1,0 25,0 25,0-24,0 24,0 0,25 24,-25 1,0 25,24-25,-24 24,0-24,25 0,-25 24,25-49,-25 25,0-25,25-25,-25 25,25-49,-25 24,0-25,24 26,-24-26,0 25,0 0,0 1,0 24,0 24,0-24,0 50,25 0,0-26,-25 26,25-25,-25 24,25-24,-25 0,24 0,-24-25,25 0</inkml:trace>
  <inkml:trace contextRef="#ctx0" brushRef="#br0" timeOffset="438481.0797">23292 17239,'0'-25,"0"25,-25-24,25-1,0 25,25-25,-25 25,0 0,0-25,0 25,0 25,24 0,1 0,-25-1,0 1,25 0,0 25,-25-26,25 26,-25-25,24 0,-24-1,25 1,-25-25,0 0,0 25,0-25,0 0,0 0,0 0,0-25,0 25,-25-25,25 25,-24-24,24 24,0-25,-25 0,0 25,25-25,-25 25,0-25,1 25,-1 0,25 0,-25 25,25 0,-25-25,25 25,0 24,0-24,0-25,25 50,-25-25,25-25,-25 0,25 25,-25-25,24 0,1-25,-25 0,25 25,0-50,-25 25</inkml:trace>
  <inkml:trace contextRef="#ctx0" brushRef="#br0" timeOffset="438714.093">23540 17115,'0'0,"-25"0,25 25,0 0,0 0,0-1,0 1,25 25,-25-1,0-24,24 0,1 0,-25 0,25-1,-25-24,25 0,-25-24,25-1</inkml:trace>
  <inkml:trace contextRef="#ctx0" brushRef="#br0" timeOffset="438933.1055">23763 16966,'0'0,"0"25,-25-25,0 50,0-1,25 1,-49 24,24 1,-25-1,26 1,-1-1,-25-24,25-1,25-49,-24 75,24-75</inkml:trace>
  <inkml:trace contextRef="#ctx0" brushRef="#br0" timeOffset="440541.1975">16545 16148,'0'25,"0"-25,0 0,25-25,-25 0,0-25,24 1,-24-26,25 1,-25 0,0-1,25 1,0 24,-25 25,0 1,25 48,-25 1,24 25,-24 24,0 1,25-1,-25-24,25 24,-25-49,25 0,-25-25,25-50,-1 25,1-24,-25-26,25 26,-25-1,0 0,0 1,0 49,0 0,0 25,25 24,-25 1,0 24,25 1,-25 24,0-25,24 1,-24-26,25-24,0 0,0-25,0 0,-25-50,24 1,1-26,0 1,-25-25,25-1,0 26,-25-25,24 49,-24 1,25 24,-25 0,25 75,0-26,0 51,-25-1,24 1,1 24,0-25,0 1,0-26,-25 1,24-25,1-1,-25-24,0 0,-25-24,1-1,-1 0,-25-25,1 26,-1-1,0 0,26 25,-26 0,25 25,0 24,1-24,24 25,24-1,1 1,0-25,0 0,24-1,-24-48,25 24,-1-50,1 25,0-49</inkml:trace>
  <inkml:trace contextRef="#ctx0" brushRef="#br0" timeOffset="440729.2083">17611 15602,'25'-25,"-25"25,0 0,25 25,-25 0,25 25,0 24,-1-49,1 24,25 1,-25 0,-25-26,49 1,-24-25,0 0,0-25,-1 1</inkml:trace>
  <inkml:trace contextRef="#ctx0" brushRef="#br0" timeOffset="440897.2179">17934 15404,'-50'25,"25"24,1 26,-1-1,-25 25,50-24,-49 24,49-25,-25-24,25-1,0-24,25-25</inkml:trace>
  <inkml:trace contextRef="#ctx0" brushRef="#br0" timeOffset="441409.2472">18331 15577,'-25'0,"25"25,-25 0,0 0,0 0,1 24,-1-24,25 0,-25 0,50-1,0-24,-1 0,26-24,0-26,-26 0,26 1,0-26,-1-24,-24 25,0-50,0 49,-25-49,0 25,-25 0,0 24,25 1,-25 49,0 0,1 25,24 25,0 25,0 24,0 50,0 0,0 25,0 25,24-25,-24 24,25-24,-25 0,25-25,-25-25,0 0,25-24,-25-50,25-1,-25-24,0 0,0-49</inkml:trace>
  <inkml:trace contextRef="#ctx0" brushRef="#br0" timeOffset="442166.2905">19075 15404,'0'0,"0"0,-25 0,0 0,0 25,1-1,-1 26,25 0,-25-1,25 1,0-1,25-24,0 0,24-25,-24 0,0-25,24-24,-24 24,-25-50,25 51,0-51,-25 26,-25-1,25 0,-25 1,25-1,0 25,0 25,0 0,0 25,0 0,50 49,-50 1,49 24,-24 0,25 25,-25 0,24-25,-24 1,0-26,-25 0,25-49,-25 0,0-25,-25 0,25-50,-25-24,0 0,0-50,1 0,-1 0,0 0,25-25,-25 49,50 1,-25 50,25-1,0 50,24 0,-24 25,0 24,0 1,-1 0,1 24,-25-24,0-25,0 24,-25-24,25 0,-49-50,49 25,-25-25,25 25</inkml:trace>
  <inkml:trace contextRef="#ctx0" brushRef="#br0" timeOffset="442555.3126">19844 15156,'0'0,"0"-25,-25 25,0 0,25 0,-25 0,-24 0,49 0,-25 25,0-1,25 1,25 0,0 25,0-26,-1 26,1 0,-25-25,25-1,-25 26,0-25,0 0,-25-25,25 24,-25-48,25 24,-49-25,49 0,0-25</inkml:trace>
  <inkml:trace contextRef="#ctx0" brushRef="#br0" timeOffset="442829.3284">20191 15081,'0'0,"0"0,0-25,0 25,-25 25,0 0,1 0,24 24,-25 1,25 0,0-1,25 26,-1-50,1 24,0-24,25 25,-1-50,-24 24,0-24,0 0,-1-24,1-26</inkml:trace>
</inkml:ink>
</file>

<file path=ppt/ink/ink9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25:27.313"/>
    </inkml:context>
    <inkml:brush xml:id="br0">
      <inkml:brushProperty name="width" value="0.05292" units="cm"/>
      <inkml:brushProperty name="height" value="0.05292" units="cm"/>
      <inkml:brushProperty name="color" value="#FF0000"/>
    </inkml:brush>
  </inkml:definitions>
  <inkml:trace contextRef="#ctx0" brushRef="#br0">3646 6772,'0'0,"0"0,0 0,0 0,-25 0,25 0,-24 24,24 1,0 25,-25-25,25 24,0 26,0-1,0 1,0-1,0 25,25-24,-25-1,0-24,0-1,0 1,-25-25,25-1,0 1,-25-25,25 0,-25-25,0-24,25-1,-24-24,-1-1,0-24,0-25,25 25,0-25,0 0,25 0,25 0,-26 25,51-25,-1 49,1 1,-1-1,-24 26,24 24,-24 0,-1 50,-24 0,-25 0,0 24,-25 26,1-1,-1 25,25-24,0 24,25-25,-1 25,26 1,0-1,24-25,-24 26,-1-26,-24 0,0-24,-50 24,0-24,-24 0,-26-1,26-24,-51 0,26 0,0-25,-1 0,26 0,-1-50,25 25,0 0,50-24,-25 24,25 0</inkml:trace>
  <inkml:trace contextRef="#ctx0" brushRef="#br0" timeOffset="433.0247">4266 7243,'25'-50,"0"-24,0-25,0-25,-1 24,1-24,0 0,0 25,-25 0,25 25,-25-1,24 50,-24 50,0 0,25 25,0 24,0 25,-25 25,49 0,-24-25,0 26,25-26,-26-25,1 1,0-51,-25 1,25 0,-25-25,-25-25,0 0,0 1,1-26,-26 0,0 26,1-1,24 0,-25 0,1 25,24 0,0 0,25 0,0 0,-25 0,50-25</inkml:trace>
  <inkml:trace contextRef="#ctx0" brushRef="#br0" timeOffset="781.0445">5060 6424,'0'0,"-25"0,-24 0,-1 25,25-25,-24 25,24 0,0 0,25 24,0 1,25 24,0-24,24 24,1-24,0 24,-1 1,-24-26,25 26,-50-26,0-24,0 0,-50-25,25 25,0-25,-24-25,-1 25,25-50,1 50,-1-49,0-1</inkml:trace>
  <inkml:trace contextRef="#ctx0" brushRef="#br0" timeOffset="1169.0668">5705 6325,'25'-25,"0"25,-25 0,-25 25,-25-25,1 25,-1-25,0 25,1-25,-1 25,50-25,0 24,0-24,25 50,0-25,-25 24,0 1,-50 49,25-24,-24 24,-1-25,1 26,24-26,0 0,25-24,50 0,-26-26,26 26,24-50,1 0,-1 0,1 0,-26-25,26 0,-26-24</inkml:trace>
  <inkml:trace contextRef="#ctx0" brushRef="#br0" timeOffset="2062.1179">7268 6424,'-25'-49,"0"24,0 0,-24 0,-1 1,1-1,-1 25,0 25,1-1,-1 26,0 0,26 49,-1-25,0 25,25 1,0 24,0-25,25 0,0-24,24-26,-24 26,25-51,-1 1,1-25,24 0,-24-49,24-1,1 0,-26-49,26 0,-26 0,26-1,-26 1,-24 0,25 25,-25-1,-1 50,1 1,0 24,-25 24,25 1,0 25,-1-1,1 26,0-1,25 1,-26-1,1-24,0-1,-25 1,25-25,-50-25,25 25,-25-25,-24-25,24 0,-50 0,26 0,-1 1,1 24,-1-25,0 0,26 25,-1 0,25-25,25 0,-1 0</inkml:trace>
  <inkml:trace contextRef="#ctx0" brushRef="#br0" timeOffset="2393.1367">8359 6251,'0'-25,"0"25,-25 25,1-25,-26 25,0-1,26 26,-1-25,0 24,25 26,25-26,24 26,-24-26,25 26,-1-26,1 26,-25-50,-25 24,0 1,-25-25,0 0,-24-1,-26 1,26-25,-1 0,0 0,1-25,49 1,-25 24,50-25,-25-25</inkml:trace>
  <inkml:trace contextRef="#ctx0" brushRef="#br0" timeOffset="2847.1627">8880 6300,'25'-24,"-25"24,25 0,-25 0,24 0,-24 0,0 0,-49 0,24 24,-25 1,26 0,-26 0,0 24,1 26,24-50,0 49,25-24,0-1,25 1,-25-1,25 1,-25 0,0-1,25-24,-25 25,0-25,24-25,-24 24,25-24,25 0,-25-24,24 24,-24 0,25-25,-1 0,-24 0,25-24</inkml:trace>
  <inkml:trace contextRef="#ctx0" brushRef="#br0" timeOffset="3182.1819">9575 6276,'0'-25,"-25"0,0 0,-25 25,1 0,24 0,-25 25,26 25,24-1,0 1,24-1,1 26,0-26,25 26,-26-1,1-24,-25 24,0-24,-25-25,25 24,-49-24,-1 0,25 0,-24 0,-1-25,25 0,1 0,-1 0,25 0,0-25</inkml:trace>
  <inkml:trace contextRef="#ctx0" brushRef="#br0" timeOffset="13295.7604">3770 4415,'0'-25,"25"25,-25-24,0 24,0-25,0 25,0 0,0 0,-25 0,25 0,-24 25,-1-25,0 0,0 24,0-24,0 0,-24 0,24 25,-25-25,1 0,-1 0,1 0,-1 0,0 0,1 0,-26 0,26-25,-26 25,26 0,-26 0,1 0,24 0,-24 0,24 0,-24-24,24 24,1 0,24-25,-25 25,1 0,24 0,0-25,0 25,0 25,1-25,24 0,-25 25,25-1,-25 1,25 25,0-1,-25 1,25 24,0 1,-25-1,25 1,-24-1,24 25,0-24,-25-1,25 1,-25 24,25-50,0 26,0-1,0-24,0-1,0-24,25 0,0 25,-25-26,24-24,1 25,0 0,0-25,24 0,-24 0,25 0,-1 0,1 0,0 0,-1-25,1 25,24 0,-24 0,0 0,24-25,-24 25,24 0,-24 0,24 0,0-24,-24 24,24 0,-24 0,24 0,1 0,-26 0,26 0,-1 0,-24 24,24-24,-24 0,24 25,-24-25,24 0,-24 25,0-25,24 25,0-25,-24 25,24-25,-24 0,24 25,-24-25,24 24,-24-24,24 25,1-25,-1 25,1-25,-1 25,1-25,-1 0,25 25,0-25,-24 0,24 24,0-24,0 25,-24-25,24 25,0-25,1 25,-1-25,0 0,0 25,0-25,1 0,24 0,-25 24,0-24,0 0,25 0,-24 0,24 0,-25 0,0 0,25 0,-25 0,0 25,26-25,-26 0,0 0,25 0,-25 0,25 0,0 25,0-25,-25 0,26 0,-1 0,0 0,0 25,0-25,0 0,0 0,0 0,25 25,-25-25,0 0,0 0,0 0,0 0,0 24,0-24,0 0,0 0,0 0,0 0,0 0,0 0,0 0,-25 0,25 0,0 0,-25-24,25 24,-24-25,24 25,-50-25,50 25,-25-25,-24 25,24-25,-25 1,1-1,-1 0,-24-25,-1 26,1-1,0 0,-26-25,1 26,25-26,-50 25,25-25,-1 1,-24-1,0 1,25-26,0 26,-25-1,0 0,25-24,-25 0,0 24,25 0,-25-24,0 24,0 1,0-1,0 1,-25-1,25 0,-25 25,0-24,0 49,-24-25,-1 0,1 0,-26 1,1 24,-1-25,1 25,-25 0,-1-25,1 25,-25 0,25 0,-25-25,0 25,0 0,25 0,-50 0,25 0,0-25,0 25,0 0,0 0,0 0,0 0,-25 0,25 0,0 0,0 0,0 0,0 0,0 0,0 0,25 0,-26 0,1 0,25 0,-25 0,25 0,0 0,-25 0,25 0,-1 0,1 0,-25 0,25 0,0 0,-25 0,24 0,1 0,-25 0,25 0,-25 0,0 0,25 0,-25 0,0 0,24 0,-24 0,0 0,0-24,0 24,0 0,0 0,0 0,0-25,0 25,0 0,0 0,0 0,0-25,0 25,0 0,25 0,-25 0,25 0,-25 0,24 0,1 0,25 0,-1 0,1 0,-1 0,26 0,-1 0,1 0,-1 0,25 0,-24 25,24-25,-25 0,25 0</inkml:trace>
  <inkml:trace contextRef="#ctx0" brushRef="#br0" timeOffset="36443.0844">11807 6821,'25'0,"-25"-25,0 25,0-24,0-1,0 0,0 0,-25 25,0 0,0 0,1-25,-1 25,0 25,0-25,0 0,1 25,24 0,0 24,24-24,1 25,0-25,0 0,0 24,-1-24,-24 25,25-50,-25 24,-25 1,25 0,-49-25,24 0,0 0,-24 0,24 0,0 0,0 0,0-25,25 25,0 0,0-25,25 25,0-24</inkml:trace>
  <inkml:trace contextRef="#ctx0" brushRef="#br0" timeOffset="36742.1015">11757 6970,'25'0,"0"-25,25 25,-26-24,26-1,-25 0,0 25,-1-25,1 0,0 25,-25-25,0 25,0 0,0-24,-25 48,0-24,-24 25,24 0,0 0,0 0,1 24,24 1,-25-25,50 0,-25-1,24 1,1 0,0 0,0-25,0 0,-1 0,26-25,-25 0,0-24</inkml:trace>
  <inkml:trace contextRef="#ctx0" brushRef="#br0" timeOffset="37151.1248">12179 6449,'0'-25,"0"25,0 0,-25 25,50 25,-25-25,0 49,0 0,0 1,0-1,25 1,-25-1,0 1,25-26,-25 1,0-1,0-49,0 0,0 0,0 0,-25-49,0-1,25 1,-50-1,26 0,-1 1,0 24,0 0,25 0,0 0,0 25,25 0,0 0,0 25,24-25,1 0,0 0,-1 0,1 0,-1 0,1 0,-25-25</inkml:trace>
  <inkml:trace contextRef="#ctx0" brushRef="#br0" timeOffset="37486.144">12923 6796,'0'0,"0"0,0 0,0 0,-25-24,1 24,-1 0,25 0,-50 0,25 0,25 24,-24-24,24 50,0-25,24 0,1 24,0-24,0 25,0-25,-1-1,1 1,-25 0,0 0,-25 0,1-25,-1 0,0 24,0-24,0 0,1-24,24 24,0 0,0-25,0 25</inkml:trace>
  <inkml:trace contextRef="#ctx0" brushRef="#br0" timeOffset="38456.1988">13419 6821,'25'0,"-25"0,-25 0,1 0,-1 0,0 25,0 0,-24 0,24 0,0 24,25 1,0-25,0-1,25 26,0-25,-1 0,26-25,-25 0,0 0,24-25,-24 0,0 25,0-25,-25 0,0 25,0 0,0 0,0 0,0 25,0 0,0 0,0 0,0-1,0-24,24 25,1 0,0-25,-25 0,25-25,-25 25,0-25,25 1,-25-1,0 0,0-25,0 26,0 24,0-25,0 25,24 0,-24 25,25-25,0 24,-25 1,25 0,0 0,-25-25,24 0,-24 0,25-25,-25 0,0 0,25 1,-25-26,0 0,0 1,25 24,-25-25,25 25,-1 1,-24-1,50 25,-50-25,25 25,0 0,-25 25,0-25,0 25,24-1,-24 1,0 0,25-25,-25 25,25-25,-25 25,25-25,0 0,-1 0,1 0,0 0,-25-25,0 25,0-25,0 0,0 0,-25 25,25-24,-25 24,1 24,-1 1,0 0,25 0,-25 0,25 24,0 1,25-25,-25 0,0-1,25-24,0 25,-25-25,24 0,1-25,-25 25</inkml:trace>
  <inkml:trace contextRef="#ctx0" brushRef="#br0" timeOffset="38786.2184">14461 6772,'0'0,"0"0,0 24,-25-24,1 0,-1 0,0 25,25 0,-25-25,25 25,25 0,0 0,0-1,24 1,1 25,-25-25,-1-1,1 1,-25 0,-25 0,1 0,-1-1,0-24,-25 0,26 0,-1 0,25 0,0-24,25 24</inkml:trace>
  <inkml:trace contextRef="#ctx0" brushRef="#br0" timeOffset="39140.2385">15156 7193,'0'0,"0"0,0 0,0 0,0 0,0 0,0 0,0 0,0 0,24 0,-24 0,0-24,25 24,0-25</inkml:trace>
  <inkml:trace contextRef="#ctx0" brushRef="#br0" timeOffset="39318.2488">15602 7069,'25'0,"-25"25,0 0,0-25,0 25,0-25,0 0,0 0,0-25,0 25,25-25,0 0</inkml:trace>
  <inkml:trace contextRef="#ctx0" brushRef="#br0" timeOffset="39440.2558">16024 6995,'0'0,"25"25,-25 0,0-25,0 0,0 0,0 0,24 0</inkml:trace>
  <inkml:trace contextRef="#ctx0" brushRef="#br0" timeOffset="46558.6628">4192 8855,'25'0,"-25"-25,0 25,0 0,0 0,0 25,0 0,0 25,0 24,0 1,0 24,25 0,-25 0,0 0,24 25,-24-49,0 24,0-49,0 24,25-24,-25-26,0 1,0-25,0 0,0 0,0-25,0 1,0-26,0 0,-25 1,25 24,-24-25,-1 1,-25 24,25 0,-24 0,-1 25,25 0,-24 25,-1 0,25-25,-24 50,49-1,-25 1,25-25,0 24,25 1,0-1,24-49,1 25,-1 0,1-25,0 0,-1 0,1-25,-1 25,-24-25,25 25,-25-24,-1-1,1 25</inkml:trace>
  <inkml:trace contextRef="#ctx0" brushRef="#br0" timeOffset="46882.6815">4539 9798,'0'0,"0"0,25 25,-25-25,0 49,0-24,0 0,0 24,25 1,-25 0,25-25,-1 24,-24-24,0 0,25-25,-25 0,-25-25,25 0,0 0,-24-24,-1-1,0 0,0-24,0 24,25 1,0-1,0 1,0 24,0 0,25 25,0-25,0 25,0-25,24 25,1 0,-25-24</inkml:trace>
  <inkml:trace contextRef="#ctx0" brushRef="#br0" timeOffset="47213.7002">5035 9674,'-24'49,"-1"-24,0 25,0-1,0 1,25 0,-24-1,24 1,0 0,24-26,1 1,25-25,-1 0,1 0,0-49,24 24,-24-25,-26 0,1-24,0 24,-25-24,0 24,-25-24,0 49,1-24,-26 24,25-25,0 50,1 0,24 0,0 0,0 25</inkml:trace>
  <inkml:trace contextRef="#ctx0" brushRef="#br0" timeOffset="47672.7265">5432 9996,'25'75,"-25"-1,25 25,-25-24,25 49,-1-50,1 25,-25-24,25 24,-25-74,25 24,-25-49,0 0,-25-49,25 24,-25-74,0 24,1-49,24-24,-25-1,25 0,0 25,0-25,0 50,25 0,24 49,-24 25,25 0,-1 50,1 0,-1 25,1-1,-25 1,0 24,-25-24,-25-1,0 1,0 0,-24-26,-1-24,0 0,1 0,-1 0,50-24,-25-1</inkml:trace>
  <inkml:trace contextRef="#ctx0" brushRef="#br0" timeOffset="48039.7475">6896 9525,'-25'25,"0"-25,0 0,-24 0,-1 0,0 0,-24 25,24-1,-24 26,24-25,26 24,-1 26,25-26,0 26,25-26,24 26,1-50,24 24,-24-49,49 25,-49-50,49 1,-49-26,24-25</inkml:trace>
  <inkml:trace contextRef="#ctx0" brushRef="#br0" timeOffset="48437.7702">7218 8855,'0'-49,"-25"24,25 25,-24 0,24 49,-25 1,0 49,25 1,-50 24,50 0,-24 24,-1 1,25-25,-25 0,25-25,-25-49,25 0,0-25,25-25,-25-25,25-25,0-24,-1 24,1-24,0 24,25 0,-26 26,1 24,-25 24,25 1,0 25,-25-1,25 1,-1 24,-24-49,25 25,0-25,-25-25,25 0,-25-25,25 0,-1-25</inkml:trace>
  <inkml:trace contextRef="#ctx0" brushRef="#br0" timeOffset="48726.7869">7491 9823,'0'0,"0"-25,25 25,-25 0,49 0,-49 0,25-25,0 0,0 0,0-24,-25 24,24 0,-24 0,-24 1,-1-1,0 25,0 25,0-1,1 26,-1 0,0 24,25-24,0-1,0 26,0-51,25 26,0-25,-1 0,26-25,0-25,-26 0,51 0,-50-24</inkml:trace>
  <inkml:trace contextRef="#ctx0" brushRef="#br0" timeOffset="48914.7962">7962 9699,'25'-50,"-25"25,-25 0,0 1,1 24,-1 24,0 1,-25 25,50-1,-24 1,24 0,0 24,24-24,1-26,0 1,25 0,-1-50,1 0,0 1,-1-26</inkml:trace>
  <inkml:trace contextRef="#ctx0" brushRef="#br0" timeOffset="49148.8111">8359 8731,'0'0,"-25"25,1 25,24 24,-25 0,0 51,25-1,-25 0,0 24,1-24,-1 25,25-50,-25 1,25-26,-25-24,25-1,0-49,0-24</inkml:trace>
  <inkml:trace contextRef="#ctx0" brushRef="#br0" timeOffset="49804.8486">8508 9426,'0'25,"-25"-1,0 1,-24 25,-1-25,1 24,-1 1,0-25,26 24,24 1,0-25,0 24,49-24,-24 0,49-25,-24 0,24-25,1 0,-26 0,26 1,-26-26,-24 25,25-24,-25 24,-25 0,0 0,0 25,-25 25,25-25,-25 50,0-26,25 26,-25 0,25-26,0 26,25-25,-25 0,25-1,0 1,0 0,-1 0,1 25,-25-26,50-24,-50 25,25-25,-1 0,-24 0,0-25,0-24,0-1,-24-24,24-1,-25 1,25 24,-25-24,50 24,-25 1,0-1,49 25,-24 0,25 25,0 0,-1-24,-24 24,25-25,-1 25,-24-25,0 0,-25 0,25 1,-25 24,0-25,0 0,0-25</inkml:trace>
  <inkml:trace contextRef="#ctx0" brushRef="#br0" timeOffset="51561.9491">2753 11782,'25'-49,"-25"-26,0 26,25-51,-25 1,0 0,0 0,0 24,0 1,0 24,0 25,0 25,0 25,25 50,0-1,24 25,1 1,-1-1,1 0,0-25,-1 1,1-1,-25-49,-1-25,-24 0,0 0,-49-25,24 0,-49 1,-1-26,1 0,-1 26,1-1,24 0,1 0,24 25,25 25,0-25,0 25,50-25,-26 25,26-25,0 0,-1 0,26 0,-26-25,1 0,-1 0,1-24,-25 24,0 0,-1 0,1 0,-25 1,0-1,0 25,0 0,0 0,0 25,0 24,0-24,25 0,-25 24,0 1,25 0,-25-1,0 1,25-1,-25-24,0 0,0 25,0-26,0 1,0 0,0-25,0 25,0-25,-25 0,25 0,0 0,0 0,0-25,0 25,0-25,0-24,0-1,0 0,-25-24,25 0,0 24,0-49,0 24,-25 1,25 24,0-24,0 24,0 25,0-24,0 49,0-25,0 25,25-25,-25 50,0-25,25 25,0 24,24-24,-24 25,25 0,-1-1,26 26,-26-26,-24 1,25-1,-1 1,-24-25,0 0,0-1,-25 1,0-25,-25 0,0 0,0-25,-24 1,-1 24,0-25,-24 0,24 0,1 25,-1-25,1 25,24 0,0 0,25-24,25 24,0-25,-1 0,1-25,0 26,25-26,-1 0,-24 26,25-26,-26 25,1 25,-25 0,0 25,0 0,0 49,0-24,-25 24,25-24,-24 49,24-49,-25 24,0-24,25-1,-25-24,0 0,25 0,0-25,0 0,0-25,0 0</inkml:trace>
  <inkml:trace contextRef="#ctx0" brushRef="#br0" timeOffset="52464.0006">2729 14238,'0'25,"24"24,-24-24,0-25,0 0,0 0,0 0,0-50,0 26,0-26,0-24,0 24,25-24,-25-1,0 1,0 24,0 1,0 49,0 0,25 0,0 24,0 51,-1-1,1-24,25 49,-1-25,-24 1,25-26,-1 26,-24-50,0 0,-25-1,0-24,-25-24,0 24,-24-50,-26 25,26-25,-26 26,26-1,-1-25,1 25,24 25,25-24,0 24,25 0,24-25,1 25,24-25,25 0,-24-24,-1-1,1 25,-1-24,0 24,-49-25,25 50,-50-25,0 25,-25 25,0 25,0-1,-24 1,-26 0,26 24,-1 0,1-24,-1 24,0-24,1 0,24-25,0-1,25 1,-25 0,50-25,-25 0,25 0,0-25,24 25</inkml:trace>
  <inkml:trace contextRef="#ctx0" brushRef="#br0" timeOffset="53087.0364">3299 14387,'25'-50,"0"25,-25-24,24-26,-24 1,0 24,25-49,-25 25,0-1,0 26,0-26,0 26,0 24,25 25,-25 25,25 49,0-24,-1 24,1 25,0 0,25 1,-26-26,1 0,0 1,0-25,-25-26,0 1,-25-25,25 0,-50-25,26 1,-26-26,0 0,1 1,24 24,-25 0,50-25,0 26,0-1,50 0,0 25,-1-50,26 26,-1-26,1 0,-1 1,-24-26,-1 51,1-26,-25 0,-1 26,-24 24,-24 0,-1 49,-25 1,1-1,-1 26,-24-1,-1 25,25-24,-24 24,24-25,1 26,-1-26,1-24,24 24,0-49,25 0,-25 0,25-1,0-24,25-24,-25-1,25 0,0 0</inkml:trace>
  <inkml:trace contextRef="#ctx0" brushRef="#br0" timeOffset="54213.1008">4762 15230,'0'0,"0"0,0 0,0 0,-24 0,24 25,0 24,0 1,-25 25,25 24,0-25,0 50,0-25,0 1,0-1,0-25,0 1,0-26,0 1,0-25,0-1,0-24,0 0,0-49,0 24,-25 0,25-49,0 24,-25 1,0-26,1 26,-1-1,-25 0,25 26,-24 24,24 0,-25 24,26 26,-1 0,0-1,25 26,-25-1,50 0,-25-24,25 0,0-1,-1-24,1 0,0 0,0-50,24 25</inkml:trace>
  <inkml:trace contextRef="#ctx0" brushRef="#br0" timeOffset="54487.1164">4936 16024,'0'25,"0"-1,0 1,0 0,0 25,0-1,0 1,25-1,0-24,-25 0,49-25,-24 0,0-25,25 0,-26-24,-24 24,0-25,0 26,-24-26,24 25,-25 0,0 1,-25-1,50 0,0 25,0-25</inkml:trace>
  <inkml:trace contextRef="#ctx0" brushRef="#br0" timeOffset="54765.1323">5705 15577,'25'0,"-25"0,0 0,0 0,0 25,-25 25,25-1,0 1,-25 24,25 1,0 24,0 0,0 0,0-24,0 24,0-49,0 24,0-49,0 0</inkml:trace>
  <inkml:trace contextRef="#ctx0" brushRef="#br0" timeOffset="55334.1649">5507 16049,'0'-25,"0"0,0 0,24 0,1 1,0-1,0 0,24-25,-24 1,25 24,-25 0,-1 0,1 25,25 0,-25 25,0 25,-1-1,1 26,-25-1,25 25,-25-24,-25-1,25 1,0-1,0-49,-25 0,25-25,0 0,0 0,0-25,0 0,25 25,-25-25,25 25,0 0,0 0,-1 25,1-25,25 0,-25-25,24 25,-24-49,25 24,-26-25,26 1,-50-1,25 0,-25 1,0 24,0 0,-25 25,0 25,0 25,1-1,24 1,-25 24,25-24,0-1,25 1,-1-25,-24 0,50-25,-25-25</inkml:trace>
  <inkml:trace contextRef="#ctx0" brushRef="#br0" timeOffset="56565.2352">6945 16222,'0'25,"0"25,-24-26,24 1,0-25,0 0,-25 0,25-25,0 1,0-1,0-25,0-24,25-1,-25 26,24-26,-24 1,25 0,-25 24,25 0,0 26,0 24,-25 0,24 24,1 26,0 0,0-1,0 1,24 24,-24-24,0-25,0-1,-1-24,1 0,0 0,0-24,-25-1,25 0,-25-25,24 1,-48-1,24 25,-25 1,25-1,-50 25,50 25,-49 24,49 1,-25-1,25 1,0 24,0-24,0 0,0-26,25 1,-25-25,24 0,1-25,0 1,0-1,0 0,-1-25,1 50,0-24,0 24,-25 0,25 24,-1 1,-24 0,25 0,-25 0,0 24,0-49,-25 25,25-25,-24 0,-1 0,25 0,-25 0,25 0,0 0,0 0,0 0,0-25,25 25,0 0,-1 0,26-49,0 24,-1-25,1 1,-1-26,-24 1,25-1,-25-24,-1 0,1 25,0-26,-25 26,0-1,-25 26,25 24,-25 25,25 25,-24 24,24 51,-25-26,25 50,-25 0,25 25,0-25,25 0,-25 0,0-25,25-24,-25-26,0-24,0-50,0-24,-25-1,25-49,-25 0,-25-1,26-24,-1 25,0 0,-25 49,26 1,24 24,0 25,0 0,24 50,26-26,0 26,24-25,-24 0,-1-1,26-24,-26 0,-24-24,0-1,0 0,0 25</inkml:trace>
  <inkml:trace contextRef="#ctx0" brushRef="#br0" timeOffset="56747.2456">8260 16173,'0'49,"0"1,0-1,-25 1,0-50,25 0,0 0,0 0,0-25,0 0</inkml:trace>
  <inkml:trace contextRef="#ctx0" brushRef="#br0" timeOffset="56923.2558">8508 16197,'25'25,"-25"-25,0 25,0-25,0 0,0 0,0 0,0 0,25-25</inkml:trace>
  <inkml:trace contextRef="#ctx0" brushRef="#br0" timeOffset="57095.2655">8806 16173,'0'24,"24"1,-24 0,0-25,25 25,-25 0,0-25,0 24,0-24,25 25,-25-25</inkml:trace>
  <inkml:trace contextRef="#ctx0" brushRef="#br0" timeOffset="126085.2116">9649 16991,'0'0,"0"25,0-25,25 25,-25-25,25 25,-1-1,1 1,0 25,25-25,24 24,-24 1,24-1,1 1,-1 0,25 24,-24-49,-1 25,0-1,-24 1,0-25,-50-25,49 49,-49-49,0 0,0 0,0 0,0 0</inkml:trace>
  <inkml:trace contextRef="#ctx0" brushRef="#br0" timeOffset="126645.2437">9575 17090,'0'0,"0"0,0 0,0 0,0 25,24 0,1 25,-25-26,25 26,0 0,0-1,-1-24,1 0,-25 0,0-25,0 0,0 0,0-25,-25-25,1 1,-1-1,0-24,0-1,-24 1,24-1,0 1,0 49,0-24,25-1,25 25,0 25,25 0,-26 25,26 0,0 0,24-1,-24 26,-1-25,1 0,-25-1,24 1,-24-25,25 0</inkml:trace>
  <inkml:trace contextRef="#ctx0" brushRef="#br0" timeOffset="127856.3129">11435 16470,'-25'25,"25"0,0 25,0 24,0 0,25 26,-25-1,25 25,0-25,-25 25,24 0,-24-50,0 26,25-26,-50 1,25-51,0-24,-24 75,24-75,0 0,-50-25,50 25,-50-74,26 49,-1-25,0 1,-25-1,26 25,-1 0,-25 25,0 0,26 25,-26 0,0 0,1 24,24 26,0-26,0 26,25-26,0 26,25-26,0 1,25 0,-1-1,1-24,24 0,1-25,-1 0,25-25,-24 0,-1 0,1-24,24 24,-50-25,26 1,-26-26,1 51,-25-26,-25 50,0-74,0 24,-25 25,0 0,25 25,-49 0,49 0,-75 0,75 0,-74 75,74-75,-25 49,25-49,-25 75,25-75,50 49,-50-49,49 50,-49-50,75 25,-26-25,1-25,0 0,-1 0,1 1,-1-26,1 0,0-24,-1 0,-24-1,25-49,-50 25,25 0,-25-50,-25 50,0-1,0-24,0 50,1 0,-1 24,-25 25,25 25,0 25,1 25,-1 24,25 0,0 50,0 0,0 0,25 0,-1 0,-24 0,50-24,-25 24,0-50,0 1,24-51,-49-24,50 100,-50-100,25 49,-25-49,0 0,49 25,-49-25</inkml:trace>
  <inkml:trace contextRef="#ctx0" brushRef="#br0" timeOffset="128546.3524">12675 16594,'0'0,"0"0,0 0,0 0,0 25,0 0,0 25,0-1,0 26,0-1,0 25,0 0,-25 1,25-1,0 0,0-25,0 1,0-1,-24-24,24-50,0 50</inkml:trace>
  <inkml:trace contextRef="#ctx0" brushRef="#br0" timeOffset="128680.3601">12700 17785,'50'74,"-50"-74,0 0,0 0,0 0,0 0</inkml:trace>
</inkml:ink>
</file>

<file path=ppt/ink/ink9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28:22.899"/>
    </inkml:context>
    <inkml:brush xml:id="br0">
      <inkml:brushProperty name="width" value="0.05292" units="cm"/>
      <inkml:brushProperty name="height" value="0.05292" units="cm"/>
      <inkml:brushProperty name="color" value="#FF0000"/>
    </inkml:brush>
  </inkml:definitions>
  <inkml:trace contextRef="#ctx0" brushRef="#br0">23937 1315,'0'0,"0"0,0 0,0 0,0 0,0 0,-50-25,50 25,-50 0,50 0,-74-25,74 25,-75-50,51 26,-26-1,-24-25,24 25,-24 25,-1-49,-24 24,25 0,-26 0,-24 1,25-26,-25 25,-25 0,25 1,-25-1,-24 25,24-25,-25 25,-24 0,-1-25,26 25,-26-25,1 25,-1 0,26-24,-26 24,1 0,0-25,-1 25,1 0,-26-25,26 25,-25 0,0 0,-26 0,26 25,0-25,-25 25,0-1,25 26,-25-25,24 49,1 1,0-26,0 50,24 1,1-1,24 25,25 0,0 0,50 0,0 25,25 0,24-1,25-24,0 25,25 0,0 0,25 0,0 0,25-1,24 1,0-25,1 0,49 0,0 0,25-24,0-1,24-25,1 1,24-1,1-24,24-1,25-24,0 0,25 0,0-25,24 0,1 24,-25-24,25 0,-1 0,1-24,0 24,-26 0,26 0,0-25,-25 25,24-25,-24 25,25-25,-25 0,-25 1,0-26,0 0,-25 1,0-26,-24 1,-1 0,0-1,-24-24,0 0,-50-25,25 24,-25-24,-50-24,25-1,-49 0,-25-25,-1 1,-24 24,-49-25,-1 1,-24 24,-25-25,-1 25,-24 25,-24 25,-1-25,0 50,-25-26,1 26,-1 24,0 26,1-1,-1 50,174-25</inkml:trace>
  <inkml:trace contextRef="#ctx0" brushRef="#br0" timeOffset="36066.0629">8037 13940,'0'0,"0"25,0-25,0 0,25 0,-25 0,24 0,1 0,0 0,0 0,24 0,1 0,24 0,-24 0,24 25,-24-25,24 0,-24 25,24-25,-49 0,25 0,-25 24,-1-24,-24 0,25 0,-25 0,0 0,0-24,-25 24,25 0</inkml:trace>
  <inkml:trace contextRef="#ctx0" brushRef="#br0" timeOffset="36411.0826">7913 14039,'0'0,"0"0,0 0,0 25,24-25,-24 25,50-25,-25 0,25 25,24-25,-24 25,24-1,0-24,1 25,-1-25,-24 0,24 25,-24-25,-1 0,-24 0,0 0,-25-25,0 25,0 0,0 0,-25-25</inkml:trace>
  <inkml:trace contextRef="#ctx0" brushRef="#br0" timeOffset="37147.1245">9723 13171,'0'0,"25"0,-25 0,0 0,25 25,-25-25,0 0,-25 25,25-25,0 25,-25 0,1-1,-26 1,25 25,-24-25,24-1,-25 26,25-25,1 0,-1-1,0 1,25 0,25-25,0 25,-1-25,26 25,0-25,-1 0,26 24,-26-24,1 25,24-25,-24 0,-25 25,24-25,-24 25,-25-25,25 0,-25 0,0 0,0-25,0 0,25 0</inkml:trace>
  <inkml:trace contextRef="#ctx0" brushRef="#br0" timeOffset="37528.1465">10244 12998,'0'0,"-24"24,24-24,0 25,0-25,-25 50,25-25,-25 49,25-24,-25 49,25-25,-25 26,25-1,0 0,-24 0,24 0,0-24,0-1,0 1,0-1,0-24,0-1,0-24,0 25,0-25,0-1,0-24,0 25,0-25,0 25,0-25,0 0,0 0,0 0,0 0</inkml:trace>
  <inkml:trace contextRef="#ctx0" brushRef="#br0" timeOffset="53902.083">14560 2952,'0'0,"0"0,0 0,0-25,0 0,0 25,-24 0,24 0,0-25,-25 25,0-24,25-1,-25 25,0 0,-24-25,24 25,0-25,-25 25,26 0,-26-25,0 25,-24 0,24 0,1 0,-26 0,1 0,24 0,-24 0,-25 0,0 0,24 25,-24-25,0 25,-1-25,-24 0,0 25,25-25,-50 0,25 25,-24-25,-1 0,-25 24,25-24,-24 0,-1 0,-24 0,24 0,-25 0,1 0,24 0,-49 0,25-24,-1 24,1-25,-1 25,1-25,0 25,-1 0,1 0,-1 0,26 0,-26 25,26-25,-1 49,0-24,25 0,-24 25,49-1,-25 1,25-25,0 24,0 26,25-51,-1 26,26 24,0-24,24-25,0 24,1-24,24 25,0-25,0-1,1 1,24 0,-25-25,25 25,0 0,0-25,0 0,0 0,0 0,-25 0,25 0,-25-25,25 25</inkml:trace>
  <inkml:trace contextRef="#ctx0" brushRef="#br0" timeOffset="54226.1016">5953 3597,'0'0,"0"0,0 0,0 0,-25 0,25 0,0 24,0 1,-24 0,24 25,-25-25,25-1,-25 1,25 0,0 0,0 0,25-25,0 0,24 0,1 0,-25 0,24 0,1 0,-25-25,24 25,-24 0,0 0,-25 0,25 0,-1 0,-24 0</inkml:trace>
  <inkml:trace contextRef="#ctx0" brushRef="#br0" timeOffset="55849.1943">2902 5606,'0'0,"0"0,0 0,0 0,0 0,0 0,0 0,0 0,0 0,0 0,0 0,0 0,0 0,0-25,0 0,0 25,0-49,0-1,0 0,0 1,0-1,0-24,25 24,-25 1,25-26,-25 26,25-1,-1-24,-24 49,0-25,25 25,-25 0,0 1,25-1,-25 25,0 0,0 0,0 0,0 0,25 0,-25 25,0-1,0 1,25 25,-25 0,24-1,-24 1,0-1,25 1,-25 24,25-24,-25 0,0-1,25 1,-25-25,0-1,0-24,0 0,25 0,-1 0,1-24,0-1,-25-25,50 1,-26-1,1-24,25-1,-25 1,-1-1,26 26,-25-1,0-24,-25 49,24 0,1 0,-25 25,0 0,0 0,0 25,0 0,0 0,0 24,25 26,-25-1,0 1,0-1,0 25,0-24,25 24,-25-25,0 1,25-26,-25 1,0-1,0 1,0-50,0 25,0 0,0-25,25 0,-25-25,24 0,1 0,0-24</inkml:trace>
  <inkml:trace contextRef="#ctx0" brushRef="#br0" timeOffset="56238.2167">4564 5110,'0'0,"0"0,0 0,0 0,25 0,0 0,-1 0,1 0,0 0,25 0,-26 0,1 0,0 0,25-25,-25 25,-1 0,1-25,25 25,-50 0,49 0,-49-25</inkml:trace>
  <inkml:trace contextRef="#ctx0" brushRef="#br0" timeOffset="56570.2355">4638 5457,'0'25,"25"-25,0 0,0-25,24 25,-24 0,25 0,-25-25,24 25,-24 0,0 0,0 0,-25 0,25 25,-25-25,24 0,-24 0,0-25,0 25</inkml:trace>
  <inkml:trace contextRef="#ctx0" brushRef="#br0" timeOffset="67338.8516">5854 5606,'0'25,"0"-25,25 0,-25-25,25-25,-25 25,0-49,24 0,1-1,-25 1,25-25,0 24,0 1,-25-1,0 51,24-1,-24 25,25 25,-25-1,0 51,0-1,0 1,25-1,0 0,-25 1,25-26,-1-24,1 0,0-25,0-25,0 0,-1-24,26-26,-25 1,0-25,-1 0,1-1,0 26,0-25,-25 49,25 25,-25 25,24 25,-24 25,25 24,-25 1,25 24,-25 0,25 25,-25-25,25-24,-25-1,0-24,24-1,-24-49,25 0,-25-25,25-24,0-26</inkml:trace>
  <inkml:trace contextRef="#ctx0" brushRef="#br0" timeOffset="67925.8851">7020 4638,'25'-24,"-25"-1,24 25,26 0,-50 25,50 24,-26 1,1 49,0-24,0 24,-25-25,25 25,-1-24,-24-26,25 1,-25-25,0 0,0-25,0-25,-25 0,1 0,-26-24,0 24,-24 0,24 25,-24 0,24 0,1 50,24-1,25 1,0 24,0-24,0 24,50-24,-26-25,26-1,0 1,-1-50,1 1,-1-26,1 25,-25-74,0 49,-1-74,1 50,0-25,-25 0,25 24,-25 26,0 24,25 0,-25 50,24 0,1 24,0 26,0-1,24 0,-24 26,25-26,-1 0,1-24,-25 0,24-1,-24-49,25 0,-25-25,-1-24,1-26</inkml:trace>
  <inkml:trace contextRef="#ctx0" brushRef="#br0" timeOffset="68146.8977">7962 4638,'0'0,"-25"0,25 50,-24 0,-26 49,0-25,26 50,-26 0,0 0,-24 0,24-24,1-1,24 0,0-25,0-24,25-25,0-25,0-25,25-25,0-24</inkml:trace>
  <inkml:trace contextRef="#ctx0" brushRef="#br0" timeOffset="68424.9117">8161 4142,'49'-49,"-49"24,25 25,-25 0,0 50,-25 24,-24 25,24 25,-25 50,1 24,-1 26,0-1,26 0,-1 0,0-24,25-50,0 24,25-49,0-49,-1-1,1-49,25-25,0-50</inkml:trace>
  <inkml:trace contextRef="#ctx0" brushRef="#br0" timeOffset="68914.9417">8781 4787,'0'-25,"0"25,0 0,-25 0,0 25,0 0,-24 0,24 25,0-1,-24 1,49 24,0-24,24 24,1-24,25-1,-1 26,-24-50,25-1,-50 26,25-25,-25-25,-25 0,-25 25,25-50,-49 25,24 0,1 0,-1-25,1 25,24-25,0 25,25-25,25 25</inkml:trace>
  <inkml:trace contextRef="#ctx0" brushRef="#br0" timeOffset="69249.9607">9426 5060,'0'0,"0"-25,0 25,-25 0,-25 0,26 25,-26 0,25 25,-24-1,-1 1,25 49,-24-25,49 1,0-1,24 1,1-26,25-24,-1 0,26-25,-1-25,1 25,24-50,-25 1</inkml:trace>
  <inkml:trace contextRef="#ctx0" brushRef="#br0" timeOffset="69586.9801">9798 4068,'0'0,"25"0,-25 25,49 24,-24 26,25 24,-1 0,-24 50,25 0,-25 25,-1-1,1 1,-25-1,-25 1,1-50,-1 25,0-75,-25 26,25-51,1 1,-1-25,25-50,-25 0,0-25</inkml:trace>
  <inkml:trace contextRef="#ctx0" brushRef="#br0" timeOffset="70094.0092">2679 6524,'0'0,"0"0,25 24,0-24,-1 0,26-24,0 24,49 0,0-25,0 0,25 25,-25-25,1 0,-1 25,-25-24,1 24,-26 0,-24 0,-25 0,0 0,-25 0</inkml:trace>
  <inkml:trace contextRef="#ctx0" brushRef="#br0" timeOffset="70343.0234">2853 6697,'0'0,"0"0,49 25,26-25,24 0,0-25,25 25,0 0,-25 0,25 0,-49 0,-1 0,-24 25,-25 0,-25 0,0-25,0 0,0 24,0-24</inkml:trace>
  <inkml:trace contextRef="#ctx0" brushRef="#br0" timeOffset="83279.7631">8359 8682,'25'0,"-25"24,0-24,0 50,-25-25,25 0,-25-1,1 1,-1 25,0-1,0 1,0 25,1-1,-1 0,0 1,25-1,0 1,0-1,25 0,0-24,24 0,1-1,-1-24,26 0,-1-25,1 25,-26-25,26-25,-1 25,-24-25,-1-25,-24 26,25-26,-26 25,-24-24,25-1,-25 0,0 26,-25-26,25 25,-24 0,-1 1,-25 24,25 0,1 0,-26 24,25-24,0 50,-24-25,49 24,-25-24,0 25,25-1,0 1,0-25,25 24,-25-24,25 0,-25-25,0 0,0 25,0-25,0-25,0 0</inkml:trace>
  <inkml:trace contextRef="#ctx0" brushRef="#br0" timeOffset="94509.4056">12998 10964,'0'0,"0"0,-25 24,25 1,0-25,0 25,0-25,0 0,0 0,0 0,0 0,0 0,0-25,0-24,0 24,25-25,-25 1,0-26,24 1,1-1,-25-24,0 25,0-1,25 26,-25-1,0 1,0 24,0 25,25 25,-25-1,25 26,-25 0,24 24,-24 0,0 1,25-1,-25-24,0-1,25 1,-25-50,25 25,-25-25,25-25,0-25,24 1,-24-26,0 1,24 0,-24-26,25 26,-25-25,24 49,-24 1,0-1,0 50,-1 0,-24 25,25 24,0 1,-25 24,0 26,25-1,-25-25,25 25,-25 1,24-26,-24-24,25 24,-25-24,25-50,-25 24,0 1,0-25,0 25,0-25,0 0,0 0,0 0,0 0,0 0,25 0,-25 0,25 25,-25-25,0 25</inkml:trace>
  <inkml:trace contextRef="#ctx0" brushRef="#br0" timeOffset="97525.5782">9599 13618,'-24'25,"24"-1,0-24,24 0,1-24,0-26,25 25,-1-24,1-26,-1 1,26-1,-26 26,-24-1,25 25,-25 25,-25 0,-25 50,0 0,-25 24,1 25,-1 0,-24-24,24 24,1-49,24-26,25 1,25-25,-1-49,26 24,0-50,24 26,-24-1,24 1,-49 24,25 0,-50 50,-25 24,0 1,-25 49,1 0,-26 1,26-26,-1 0,25-24,0-25,50-25,0-25,25 0,24 0,-24-24,49 24,-49 0,-1 25,-24 0,0 50,0-1,-50 1,0 0,25-1,-50 1,50-25,-24-1,24 1,0-25,0-25,0 1,24-1</inkml:trace>
  <inkml:trace contextRef="#ctx0" brushRef="#br0" timeOffset="98074.6096">10517 13667,'0'0,"0"25,25 0,-25 0,25 0,-25 24,0 1,0-1,0 1,0 0,0-1,0-24,0 0,0-25,0 0,0-25,25 25,-1-50,26 1,0-1,24-24,0-25,50 24,-24 1,24-1,25 1,-25 0,-25 24,25-24,-50 49,25-25,-49 0,24 26,-49-1,0 25,0 0,-25 0,0 0,25 0,-25 0,0 0,0 0,0 0</inkml:trace>
  <inkml:trace contextRef="#ctx0" brushRef="#br0" timeOffset="119764.8502">15577 4986,'25'-25,"-25"25,-25 0,25 0,-24-25,-1 25,0-25,0 25,-24-24,-1 24,0 0,1-25,24 25,-25 0,25 0,25 25,-24-1,24 26,0 0,0 24,0 25,0 0,-25 25,25 0,-25 0,0 0,0 1,1-1,-1 0,25-25,0-25,0 1,25-26,24 1,1-25,-1-1,1-24,0 25,-1-25,26 0,-50 0,24-25,-24 1,0 24,0-50</inkml:trace>
  <inkml:trace contextRef="#ctx0" brushRef="#br0" timeOffset="120200.8751">15825 5556,'25'-25,"-25"1,25-1,0 0,0 0,24 0,-24 25,0-24,24 24,-24 0,25 24,-50-24,25 50,-1 0,-24-1,-24 26,-1-1,-25 25,1-24,-1 24,-24-25,24 1,25-1,-24-24,24-1,25-24,0 0,25-25,-25 0,49 0,1 0,-25-25,24 0,1 1,-25-1,24 0,1 0,-1 0</inkml:trace>
  <inkml:trace contextRef="#ctx0" brushRef="#br0" timeOffset="120376.8852">16421 6325,'0'25,"0"49,0-24,-25 0,25-1,-25 1,25-1,-25-24,25 25,-25-25,25-1,0 1,0-25</inkml:trace>
  <inkml:trace contextRef="#ctx0" brushRef="#br0" timeOffset="120836.9114">16793 5531,'25'-49,"24"-1,1 1,-25 24,24-25,1 25,-1 1,-24 24,0-25,25 50,-50-1,0 1,-25 25,0-1,0 1,-24 24,-1-24,25 24,25-24,0 0,25 24,0-24,24-1,1 1,0 0,-1-26,1 26,-25 0,-25-26,-25 1,0 0,0 25,-24-26,-1 1,-24-25,24 25,0-25,26 0,-1 0,25 0,0 0,0-25,25 25,-1-25</inkml:trace>
  <inkml:trace contextRef="#ctx0" brushRef="#br0" timeOffset="121023.9221">17462 6251,'25'25,"-25"24,0-24,0 25,-25-1,1 1,24-25,-25 24,0 1,0-25,25-1,0 1,0-25,25-25</inkml:trace>
  <inkml:trace contextRef="#ctx0" brushRef="#br0" timeOffset="121454.9459">17983 5407,'-24'50,"-1"24,25-24,-25 24,25 1,0-26,25 26,0-50,24-25,1 0,-1 0,1-25,0-25,-1 1,-24-1,25-24,-26-1,-24 1,25-1,-25 51,0-1,-25 0,25 50,0 24,0 1,0 49,0 0,0 1,0 24,-24-25,24 0,0 0,0-49,24 24,-24-49,0 0,0-25,25-25,0-24,-25-26</inkml:trace>
  <inkml:trace contextRef="#ctx0" brushRef="#br0" timeOffset="121835.9686">18678 5159,'25'-24,"24"24,-24-25,25 25,-25 0,24 0,-24 0,0 25,0-1,-25 26,0 0,24 24,-24 25,25 0,-25 1,25 24,0 0,-25-25,25-25,-1 26,-24-51,0 1,0-1,0-24,-49-25,24 25,-25-25,26 0,-26 0,0 0,26 0,-26 0,25 0,25 0,-25 0,50 0,-25-25,25 0,-25-24</inkml:trace>
  <inkml:trace contextRef="#ctx0" brushRef="#br0" timeOffset="122608.0127">19546 4465,'-25'-25,"-24"-25,-1 26,-49-26,24 0,-49 26,0-51,-49 26,-1-1,-24 0,-26 1,-24 24,0 0,-49 0,24 25,-25 0,1 25,-1 0,-25 25,26-1,-1 26,25 24,25-25,0 50,25 0,0 25,49 0,25 0,25 24,25 26,25-26,49 1,0 0,50-1,49 1,1-25,49 0,24-1,51-24,24-24,50 24,0-50,74 1,-24-26,24 1,50-1,-25-24,25-25,-25 0,25-25,-25 1,0-51,-25 1,-25-25,-24-1,0-49,-25 1,-50-26,-50-24,-49-26,-24 26,-26-50,-74 25,-49-1,-26 1,-49 0,-25 49,-49 1,-1 49,-24 0,0 49,-25 1,25 24,-1 50,26 25,24 0,25 24,25 1,25 49,25-24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0"/>
              </a:spcBef>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1515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0"/>
              </a:spcBef>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sz="1200">
                <a:latin typeface="Arial" pitchFamily="34" charset="0"/>
              </a:defRPr>
            </a:lvl1pPr>
          </a:lstStyle>
          <a:p>
            <a:pPr>
              <a:defRPr/>
            </a:pPr>
            <a:fld id="{488A56A4-69BA-42E7-B0D1-D9AC7BCA445A}" type="slidenum">
              <a:rPr lang="en-US"/>
              <a:pPr>
                <a:defRPr/>
              </a:pPr>
              <a:t>‹#›</a:t>
            </a:fld>
            <a:endParaRPr lang="en-US"/>
          </a:p>
        </p:txBody>
      </p:sp>
    </p:spTree>
    <p:extLst>
      <p:ext uri="{BB962C8B-B14F-4D97-AF65-F5344CB8AC3E}">
        <p14:creationId xmlns:p14="http://schemas.microsoft.com/office/powerpoint/2010/main" val="2409560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915DFA9-8DD5-47DA-B679-11C162CFBDD4}" type="slidenum">
              <a:rPr lang="en-US" altLang="en-US" sz="1200" smtClean="0">
                <a:solidFill>
                  <a:srgbClr val="000000"/>
                </a:solidFill>
                <a:latin typeface="Arial" pitchFamily="34" charset="0"/>
              </a:rPr>
              <a:pPr/>
              <a:t>1</a:t>
            </a:fld>
            <a:endParaRPr lang="en-US" altLang="en-US" sz="1200" smtClean="0">
              <a:solidFill>
                <a:srgbClr val="000000"/>
              </a:solidFill>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24108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DDFC51D-2A5B-415B-8553-B94C2EB29ED0}" type="slidenum">
              <a:rPr lang="en-US" altLang="en-US" sz="1200" smtClean="0">
                <a:solidFill>
                  <a:srgbClr val="000000"/>
                </a:solidFill>
                <a:latin typeface="Arial" pitchFamily="34" charset="0"/>
              </a:rPr>
              <a:pPr/>
              <a:t>13</a:t>
            </a:fld>
            <a:endParaRPr lang="en-US" altLang="en-US" sz="1200" smtClean="0">
              <a:solidFill>
                <a:srgbClr val="000000"/>
              </a:solidFill>
              <a:latin typeface="Arial" pitchFamily="3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7853407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1EDA5D5-4F6C-45AC-9F15-CECDDFEDA27B}" type="slidenum">
              <a:rPr lang="en-US" altLang="en-US" sz="1200" smtClean="0">
                <a:latin typeface="Arial" pitchFamily="34" charset="0"/>
              </a:rPr>
              <a:pPr/>
              <a:t>222</a:t>
            </a:fld>
            <a:endParaRPr lang="en-US" altLang="en-US" sz="1200" smtClean="0">
              <a:latin typeface="Arial" pitchFamily="3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662243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0B2CB0D-2BD9-411B-8D59-90D37098335D}" type="slidenum">
              <a:rPr lang="en-US" altLang="en-US" sz="1200" smtClean="0">
                <a:latin typeface="Arial" pitchFamily="34" charset="0"/>
              </a:rPr>
              <a:pPr/>
              <a:t>223</a:t>
            </a:fld>
            <a:endParaRPr lang="en-US" altLang="en-US" sz="1200" smtClean="0">
              <a:latin typeface="Arial" pitchFamily="34" charset="0"/>
            </a:endParaRPr>
          </a:p>
        </p:txBody>
      </p:sp>
      <p:sp>
        <p:nvSpPr>
          <p:cNvPr id="223235" name="Rectangle 2"/>
          <p:cNvSpPr>
            <a:spLocks noGrp="1" noRot="1" noChangeAspect="1" noChangeArrowheads="1" noTextEdit="1"/>
          </p:cNvSpPr>
          <p:nvPr>
            <p:ph type="sldImg"/>
          </p:nvPr>
        </p:nvSpPr>
        <p:spPr>
          <a:solidFill>
            <a:srgbClr val="FFFFFF"/>
          </a:solidFill>
          <a:ln/>
        </p:spPr>
      </p:sp>
      <p:sp>
        <p:nvSpPr>
          <p:cNvPr id="2232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407032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DB1C736-8570-48AB-BD3B-2675E8E69D9E}" type="slidenum">
              <a:rPr lang="en-US" altLang="en-US" sz="1200" smtClean="0">
                <a:latin typeface="Arial" pitchFamily="34" charset="0"/>
              </a:rPr>
              <a:pPr/>
              <a:t>224</a:t>
            </a:fld>
            <a:endParaRPr lang="en-US" altLang="en-US" sz="1200" smtClean="0">
              <a:latin typeface="Arial" pitchFamily="34" charset="0"/>
            </a:endParaRPr>
          </a:p>
        </p:txBody>
      </p:sp>
      <p:sp>
        <p:nvSpPr>
          <p:cNvPr id="224259" name="Rectangle 1026"/>
          <p:cNvSpPr>
            <a:spLocks noGrp="1" noRot="1" noChangeAspect="1" noChangeArrowheads="1" noTextEdit="1"/>
          </p:cNvSpPr>
          <p:nvPr>
            <p:ph type="sldImg"/>
          </p:nvPr>
        </p:nvSpPr>
        <p:spPr>
          <a:solidFill>
            <a:srgbClr val="FFFFFF"/>
          </a:solidFill>
          <a:ln/>
        </p:spPr>
      </p:sp>
      <p:sp>
        <p:nvSpPr>
          <p:cNvPr id="2242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4584716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CA98C99-8B37-4EC0-BA62-88BE92C848E3}" type="slidenum">
              <a:rPr lang="en-US" altLang="en-US" sz="1200" smtClean="0">
                <a:solidFill>
                  <a:srgbClr val="000000"/>
                </a:solidFill>
                <a:latin typeface="Arial" pitchFamily="34" charset="0"/>
              </a:rPr>
              <a:pPr/>
              <a:t>225</a:t>
            </a:fld>
            <a:endParaRPr lang="en-US" altLang="en-US" sz="1200" smtClean="0">
              <a:solidFill>
                <a:srgbClr val="000000"/>
              </a:solidFill>
              <a:latin typeface="Arial" pitchFamily="34"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253753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35BC9D1-1FF6-45B6-835F-77D650A0DF90}" type="slidenum">
              <a:rPr lang="en-US" altLang="en-US" sz="1200" smtClean="0">
                <a:latin typeface="Arial" pitchFamily="34" charset="0"/>
              </a:rPr>
              <a:pPr/>
              <a:t>227</a:t>
            </a:fld>
            <a:endParaRPr lang="en-US" altLang="en-US" sz="1200" smtClean="0">
              <a:latin typeface="Arial" pitchFamily="34" charset="0"/>
            </a:endParaRPr>
          </a:p>
        </p:txBody>
      </p:sp>
      <p:sp>
        <p:nvSpPr>
          <p:cNvPr id="226307" name="Rectangle 1026"/>
          <p:cNvSpPr>
            <a:spLocks noGrp="1" noRot="1" noChangeAspect="1" noChangeArrowheads="1" noTextEdit="1"/>
          </p:cNvSpPr>
          <p:nvPr>
            <p:ph type="sldImg"/>
          </p:nvPr>
        </p:nvSpPr>
        <p:spPr>
          <a:solidFill>
            <a:srgbClr val="FFFFFF"/>
          </a:solidFill>
          <a:ln/>
        </p:spPr>
      </p:sp>
      <p:sp>
        <p:nvSpPr>
          <p:cNvPr id="22630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594804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005888C-45AC-4EFE-AA6B-4530A4D529A1}" type="slidenum">
              <a:rPr lang="en-US" altLang="en-US" sz="1200" smtClean="0">
                <a:latin typeface="Arial" pitchFamily="34" charset="0"/>
              </a:rPr>
              <a:pPr/>
              <a:t>228</a:t>
            </a:fld>
            <a:endParaRPr lang="en-US" altLang="en-US" sz="1200" smtClean="0">
              <a:latin typeface="Arial" pitchFamily="34" charset="0"/>
            </a:endParaRPr>
          </a:p>
        </p:txBody>
      </p:sp>
      <p:sp>
        <p:nvSpPr>
          <p:cNvPr id="227331" name="Rectangle 1026"/>
          <p:cNvSpPr>
            <a:spLocks noGrp="1" noRot="1" noChangeAspect="1" noChangeArrowheads="1" noTextEdit="1"/>
          </p:cNvSpPr>
          <p:nvPr>
            <p:ph type="sldImg"/>
          </p:nvPr>
        </p:nvSpPr>
        <p:spPr>
          <a:solidFill>
            <a:srgbClr val="FFFFFF"/>
          </a:solidFill>
          <a:ln/>
        </p:spPr>
      </p:sp>
      <p:sp>
        <p:nvSpPr>
          <p:cNvPr id="22733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183186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CCB670B-0E60-4F8D-83DA-B7A2F64AA6A3}" type="slidenum">
              <a:rPr lang="en-US" altLang="en-US" sz="1200" smtClean="0">
                <a:latin typeface="Arial" pitchFamily="34" charset="0"/>
              </a:rPr>
              <a:pPr/>
              <a:t>229</a:t>
            </a:fld>
            <a:endParaRPr lang="en-US" altLang="en-US" sz="1200" smtClean="0">
              <a:latin typeface="Arial" pitchFamily="34" charset="0"/>
            </a:endParaRPr>
          </a:p>
        </p:txBody>
      </p:sp>
      <p:sp>
        <p:nvSpPr>
          <p:cNvPr id="228355" name="Rectangle 1026"/>
          <p:cNvSpPr>
            <a:spLocks noGrp="1" noRot="1" noChangeAspect="1" noChangeArrowheads="1" noTextEdit="1"/>
          </p:cNvSpPr>
          <p:nvPr>
            <p:ph type="sldImg"/>
          </p:nvPr>
        </p:nvSpPr>
        <p:spPr>
          <a:solidFill>
            <a:srgbClr val="FFFFFF"/>
          </a:solidFill>
          <a:ln/>
        </p:spPr>
      </p:sp>
      <p:sp>
        <p:nvSpPr>
          <p:cNvPr id="22835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057592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BF2DF46-CAF5-4272-8994-DC62E34CC078}" type="slidenum">
              <a:rPr lang="en-US" altLang="en-US" sz="1200" smtClean="0">
                <a:latin typeface="Arial" pitchFamily="34" charset="0"/>
              </a:rPr>
              <a:pPr/>
              <a:t>230</a:t>
            </a:fld>
            <a:endParaRPr lang="en-US" altLang="en-US" sz="1200" smtClean="0">
              <a:latin typeface="Arial" pitchFamily="34" charset="0"/>
            </a:endParaRPr>
          </a:p>
        </p:txBody>
      </p:sp>
      <p:sp>
        <p:nvSpPr>
          <p:cNvPr id="229379" name="Rectangle 1026"/>
          <p:cNvSpPr>
            <a:spLocks noGrp="1" noRot="1" noChangeAspect="1" noChangeArrowheads="1" noTextEdit="1"/>
          </p:cNvSpPr>
          <p:nvPr>
            <p:ph type="sldImg"/>
          </p:nvPr>
        </p:nvSpPr>
        <p:spPr>
          <a:solidFill>
            <a:srgbClr val="FFFFFF"/>
          </a:solidFill>
          <a:ln/>
        </p:spPr>
      </p:sp>
      <p:sp>
        <p:nvSpPr>
          <p:cNvPr id="22938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7763829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B1171FE4-CB8F-4217-B165-7D90FD7AFEAC}" type="slidenum">
              <a:rPr lang="en-US" altLang="en-US" sz="1200" smtClean="0">
                <a:latin typeface="Arial" pitchFamily="34" charset="0"/>
              </a:rPr>
              <a:pPr/>
              <a:t>231</a:t>
            </a:fld>
            <a:endParaRPr lang="en-US" altLang="en-US" sz="1200" smtClean="0">
              <a:latin typeface="Arial" pitchFamily="34"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690308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85EEA8E-0FEE-4E28-BD92-82CF898F7BC6}" type="slidenum">
              <a:rPr lang="en-US" altLang="en-US" sz="1200" smtClean="0">
                <a:latin typeface="Arial" pitchFamily="34" charset="0"/>
              </a:rPr>
              <a:pPr/>
              <a:t>241</a:t>
            </a:fld>
            <a:endParaRPr lang="en-US" altLang="en-US" sz="1200" smtClean="0">
              <a:latin typeface="Arial" pitchFamily="34"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pitchFamily="-106" charset="0"/>
              <a:ea typeface="ＭＳ Ｐゴシック" pitchFamily="34" charset="-128"/>
            </a:endParaRPr>
          </a:p>
        </p:txBody>
      </p:sp>
    </p:spTree>
    <p:extLst>
      <p:ext uri="{BB962C8B-B14F-4D97-AF65-F5344CB8AC3E}">
        <p14:creationId xmlns:p14="http://schemas.microsoft.com/office/powerpoint/2010/main" val="1404252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E157C79-60D7-4D82-8CF5-3A668B4C3D3D}" type="slidenum">
              <a:rPr lang="en-US" altLang="en-US" sz="1200" smtClean="0">
                <a:latin typeface="Arial" pitchFamily="34" charset="0"/>
              </a:rPr>
              <a:pPr/>
              <a:t>14</a:t>
            </a:fld>
            <a:endParaRPr lang="en-US" altLang="en-US" sz="1200" smtClean="0">
              <a:latin typeface="Arial" pitchFamily="3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272290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AD1BCB4-C115-449B-B359-1C1E10C2A21C}" type="slidenum">
              <a:rPr lang="en-US" altLang="en-US" sz="1200" smtClean="0">
                <a:latin typeface="Arial" pitchFamily="34" charset="0"/>
              </a:rPr>
              <a:pPr/>
              <a:t>242</a:t>
            </a:fld>
            <a:endParaRPr lang="en-US" altLang="en-US" sz="1200"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4559194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6B9C1F2-12ED-4D90-9FDD-BDD96C538A69}" type="slidenum">
              <a:rPr lang="en-US" altLang="en-US" sz="1200" smtClean="0">
                <a:latin typeface="Arial" pitchFamily="34" charset="0"/>
              </a:rPr>
              <a:pPr/>
              <a:t>243</a:t>
            </a:fld>
            <a:endParaRPr lang="en-US" altLang="en-US" sz="1200" smtClean="0">
              <a:latin typeface="Arial" pitchFamily="34"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5315956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64F68C8-28BF-4DBD-B9AB-ED6FD56621D9}" type="slidenum">
              <a:rPr lang="en-US" altLang="en-US" sz="1200" smtClean="0">
                <a:latin typeface="Arial" pitchFamily="34" charset="0"/>
              </a:rPr>
              <a:pPr/>
              <a:t>244</a:t>
            </a:fld>
            <a:endParaRPr lang="en-US" altLang="en-US" sz="1200" smtClean="0">
              <a:latin typeface="Arial" pitchFamily="34" charset="0"/>
            </a:endParaRPr>
          </a:p>
        </p:txBody>
      </p:sp>
      <p:sp>
        <p:nvSpPr>
          <p:cNvPr id="234499" name="Rectangle 1026"/>
          <p:cNvSpPr>
            <a:spLocks noGrp="1" noRot="1" noChangeAspect="1" noChangeArrowheads="1" noTextEdit="1"/>
          </p:cNvSpPr>
          <p:nvPr>
            <p:ph type="sldImg"/>
          </p:nvPr>
        </p:nvSpPr>
        <p:spPr>
          <a:solidFill>
            <a:srgbClr val="FFFFFF"/>
          </a:solidFill>
          <a:ln/>
        </p:spPr>
      </p:sp>
      <p:sp>
        <p:nvSpPr>
          <p:cNvPr id="2345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6978089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D3ED9CFF-B1E7-4474-AE8A-389752661221}" type="slidenum">
              <a:rPr lang="en-US" altLang="en-US" sz="1200" smtClean="0">
                <a:latin typeface="Arial" pitchFamily="34" charset="0"/>
              </a:rPr>
              <a:pPr/>
              <a:t>245</a:t>
            </a:fld>
            <a:endParaRPr lang="en-US" altLang="en-US" sz="1200" smtClean="0">
              <a:latin typeface="Arial" pitchFamily="34" charset="0"/>
            </a:endParaRPr>
          </a:p>
        </p:txBody>
      </p:sp>
      <p:sp>
        <p:nvSpPr>
          <p:cNvPr id="235523" name="Rectangle 2"/>
          <p:cNvSpPr>
            <a:spLocks noGrp="1" noRot="1" noChangeAspect="1" noChangeArrowheads="1" noTextEdit="1"/>
          </p:cNvSpPr>
          <p:nvPr>
            <p:ph type="sldImg"/>
          </p:nvPr>
        </p:nvSpPr>
        <p:spPr>
          <a:solidFill>
            <a:srgbClr val="FFFFFF"/>
          </a:solidFill>
          <a:ln/>
        </p:spPr>
      </p:sp>
      <p:sp>
        <p:nvSpPr>
          <p:cNvPr id="2355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0624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B7F6941-0C9E-4A05-A89E-35D4425218B6}" type="slidenum">
              <a:rPr lang="en-US" altLang="en-US" sz="1200" smtClean="0">
                <a:latin typeface="Arial" pitchFamily="34" charset="0"/>
              </a:rPr>
              <a:pPr/>
              <a:t>246</a:t>
            </a:fld>
            <a:endParaRPr lang="en-US" altLang="en-US" sz="1200" smtClean="0">
              <a:latin typeface="Arial" pitchFamily="34" charset="0"/>
            </a:endParaRPr>
          </a:p>
        </p:txBody>
      </p:sp>
      <p:sp>
        <p:nvSpPr>
          <p:cNvPr id="236547" name="Rectangle 1026"/>
          <p:cNvSpPr>
            <a:spLocks noGrp="1" noRot="1" noChangeAspect="1" noChangeArrowheads="1" noTextEdit="1"/>
          </p:cNvSpPr>
          <p:nvPr>
            <p:ph type="sldImg"/>
          </p:nvPr>
        </p:nvSpPr>
        <p:spPr>
          <a:solidFill>
            <a:srgbClr val="FFFFFF"/>
          </a:solidFill>
          <a:ln/>
        </p:spPr>
      </p:sp>
      <p:sp>
        <p:nvSpPr>
          <p:cNvPr id="23654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1440732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A58EB44-77CF-4AAC-BBE5-25B1F2115F66}" type="slidenum">
              <a:rPr lang="en-US" altLang="en-US" sz="1200" smtClean="0">
                <a:latin typeface="Arial" pitchFamily="34" charset="0"/>
              </a:rPr>
              <a:pPr/>
              <a:t>247</a:t>
            </a:fld>
            <a:endParaRPr lang="en-US" altLang="en-US" sz="1200" smtClean="0">
              <a:latin typeface="Arial" pitchFamily="34" charset="0"/>
            </a:endParaRPr>
          </a:p>
        </p:txBody>
      </p:sp>
      <p:sp>
        <p:nvSpPr>
          <p:cNvPr id="237571" name="Rectangle 1026"/>
          <p:cNvSpPr>
            <a:spLocks noGrp="1" noRot="1" noChangeAspect="1" noChangeArrowheads="1" noTextEdit="1"/>
          </p:cNvSpPr>
          <p:nvPr>
            <p:ph type="sldImg"/>
          </p:nvPr>
        </p:nvSpPr>
        <p:spPr>
          <a:solidFill>
            <a:srgbClr val="FFFFFF"/>
          </a:solidFill>
          <a:ln/>
        </p:spPr>
      </p:sp>
      <p:sp>
        <p:nvSpPr>
          <p:cNvPr id="23757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2500047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B5ADC25B-757E-4029-BFD2-2C0D5345EA16}" type="slidenum">
              <a:rPr lang="en-US" altLang="en-US" sz="1200" smtClean="0">
                <a:latin typeface="Arial" pitchFamily="34" charset="0"/>
              </a:rPr>
              <a:pPr/>
              <a:t>248</a:t>
            </a:fld>
            <a:endParaRPr lang="en-US" altLang="en-US" sz="1200" smtClean="0">
              <a:latin typeface="Arial" pitchFamily="34" charset="0"/>
            </a:endParaRPr>
          </a:p>
        </p:txBody>
      </p:sp>
      <p:sp>
        <p:nvSpPr>
          <p:cNvPr id="238595" name="Rectangle 1026"/>
          <p:cNvSpPr>
            <a:spLocks noGrp="1" noRot="1" noChangeAspect="1" noChangeArrowheads="1" noTextEdit="1"/>
          </p:cNvSpPr>
          <p:nvPr>
            <p:ph type="sldImg"/>
          </p:nvPr>
        </p:nvSpPr>
        <p:spPr>
          <a:solidFill>
            <a:srgbClr val="FFFFFF"/>
          </a:solidFill>
          <a:ln/>
        </p:spPr>
      </p:sp>
      <p:sp>
        <p:nvSpPr>
          <p:cNvPr id="238596"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latin typeface="Arial" pitchFamily="34" charset="0"/>
                <a:ea typeface="ＭＳ Ｐゴシック" pitchFamily="34" charset="-128"/>
              </a:rPr>
              <a:t>metric prefixes…</a:t>
            </a:r>
          </a:p>
        </p:txBody>
      </p:sp>
    </p:spTree>
    <p:extLst>
      <p:ext uri="{BB962C8B-B14F-4D97-AF65-F5344CB8AC3E}">
        <p14:creationId xmlns:p14="http://schemas.microsoft.com/office/powerpoint/2010/main" val="42220950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D98FAD4-CF16-475F-AB9A-04D43445293F}" type="slidenum">
              <a:rPr lang="en-US" altLang="en-US" sz="1200" smtClean="0">
                <a:latin typeface="Arial" pitchFamily="34" charset="0"/>
              </a:rPr>
              <a:pPr/>
              <a:t>249</a:t>
            </a:fld>
            <a:endParaRPr lang="en-US" altLang="en-US" sz="1200" smtClean="0">
              <a:latin typeface="Arial" pitchFamily="34" charset="0"/>
            </a:endParaRPr>
          </a:p>
        </p:txBody>
      </p:sp>
      <p:sp>
        <p:nvSpPr>
          <p:cNvPr id="239619" name="Rectangle 1026"/>
          <p:cNvSpPr>
            <a:spLocks noGrp="1" noRot="1" noChangeAspect="1" noChangeArrowheads="1" noTextEdit="1"/>
          </p:cNvSpPr>
          <p:nvPr>
            <p:ph type="sldImg"/>
          </p:nvPr>
        </p:nvSpPr>
        <p:spPr>
          <a:solidFill>
            <a:srgbClr val="FFFFFF"/>
          </a:solidFill>
          <a:ln/>
        </p:spPr>
      </p:sp>
      <p:sp>
        <p:nvSpPr>
          <p:cNvPr id="23962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0079392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915DFA9-8DD5-47DA-B679-11C162CFBDD4}" type="slidenum">
              <a:rPr lang="en-US" altLang="en-US" sz="1200" smtClean="0">
                <a:solidFill>
                  <a:srgbClr val="000000"/>
                </a:solidFill>
                <a:latin typeface="Arial" pitchFamily="34" charset="0"/>
              </a:rPr>
              <a:pPr/>
              <a:t>250</a:t>
            </a:fld>
            <a:endParaRPr lang="en-US" altLang="en-US" sz="1200" smtClean="0">
              <a:solidFill>
                <a:srgbClr val="000000"/>
              </a:solidFill>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9612847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915DFA9-8DD5-47DA-B679-11C162CFBDD4}" type="slidenum">
              <a:rPr lang="en-US" altLang="en-US" sz="1200" smtClean="0">
                <a:solidFill>
                  <a:srgbClr val="000000"/>
                </a:solidFill>
                <a:latin typeface="Arial" pitchFamily="34" charset="0"/>
              </a:rPr>
              <a:pPr/>
              <a:t>251</a:t>
            </a:fld>
            <a:endParaRPr lang="en-US" altLang="en-US" sz="1200" smtClean="0">
              <a:solidFill>
                <a:srgbClr val="000000"/>
              </a:solidFill>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859158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E157C79-60D7-4D82-8CF5-3A668B4C3D3D}" type="slidenum">
              <a:rPr lang="en-US" altLang="en-US" sz="1200" smtClean="0">
                <a:latin typeface="Arial" pitchFamily="34" charset="0"/>
              </a:rPr>
              <a:pPr/>
              <a:t>15</a:t>
            </a:fld>
            <a:endParaRPr lang="en-US" altLang="en-US" sz="1200" smtClean="0">
              <a:latin typeface="Arial" pitchFamily="3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690353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F2DA2F2-8D25-441A-AACD-0BD2795C28D8}" type="slidenum">
              <a:rPr lang="en-US" altLang="en-US" sz="1200" smtClean="0">
                <a:latin typeface="Arial" pitchFamily="34" charset="0"/>
              </a:rPr>
              <a:pPr/>
              <a:t>252</a:t>
            </a:fld>
            <a:endParaRPr lang="en-US" altLang="en-US" sz="1200" smtClean="0">
              <a:latin typeface="Arial"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10007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A7013B0-3B1B-4DE9-8433-3993107FCB70}" type="slidenum">
              <a:rPr lang="en-US" altLang="en-US" sz="1200" smtClean="0">
                <a:latin typeface="Arial" pitchFamily="34" charset="0"/>
              </a:rPr>
              <a:pPr/>
              <a:t>16</a:t>
            </a:fld>
            <a:endParaRPr lang="en-US" altLang="en-US" sz="1200" smtClean="0">
              <a:latin typeface="Arial" pitchFamily="34" charset="0"/>
            </a:endParaRPr>
          </a:p>
        </p:txBody>
      </p:sp>
      <p:sp>
        <p:nvSpPr>
          <p:cNvPr id="157699" name="Rectangle 1026"/>
          <p:cNvSpPr>
            <a:spLocks noGrp="1" noRot="1" noChangeAspect="1" noChangeArrowheads="1" noTextEdit="1"/>
          </p:cNvSpPr>
          <p:nvPr>
            <p:ph type="sldImg"/>
          </p:nvPr>
        </p:nvSpPr>
        <p:spPr>
          <a:solidFill>
            <a:srgbClr val="FFFFFF"/>
          </a:solidFill>
          <a:ln/>
        </p:spPr>
      </p:sp>
      <p:sp>
        <p:nvSpPr>
          <p:cNvPr id="1577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489625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E157C79-60D7-4D82-8CF5-3A668B4C3D3D}" type="slidenum">
              <a:rPr lang="en-US" altLang="en-US" sz="1200" smtClean="0">
                <a:latin typeface="Arial" pitchFamily="34" charset="0"/>
              </a:rPr>
              <a:pPr/>
              <a:t>17</a:t>
            </a:fld>
            <a:endParaRPr lang="en-US" altLang="en-US" sz="1200" smtClean="0">
              <a:latin typeface="Arial" pitchFamily="3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711233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F2DA2F2-8D25-441A-AACD-0BD2795C28D8}" type="slidenum">
              <a:rPr lang="en-US" altLang="en-US" sz="1200" smtClean="0">
                <a:latin typeface="Arial" pitchFamily="34" charset="0"/>
              </a:rPr>
              <a:pPr/>
              <a:t>18</a:t>
            </a:fld>
            <a:endParaRPr lang="en-US" altLang="en-US" sz="1200" smtClean="0">
              <a:latin typeface="Arial"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95701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F2DA2F2-8D25-441A-AACD-0BD2795C28D8}" type="slidenum">
              <a:rPr lang="en-US" altLang="en-US" sz="1200" smtClean="0">
                <a:latin typeface="Arial" pitchFamily="34" charset="0"/>
              </a:rPr>
              <a:pPr/>
              <a:t>19</a:t>
            </a:fld>
            <a:endParaRPr lang="en-US" altLang="en-US" sz="1200" smtClean="0">
              <a:latin typeface="Arial"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893505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DC44B3A-77E4-4D08-8938-A11F746670B3}"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196212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25A2B64-51E6-474B-9F8D-D9DDE4485F13}"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endParaRPr>
          </a:p>
        </p:txBody>
      </p:sp>
      <p:sp>
        <p:nvSpPr>
          <p:cNvPr id="162819" name="Rectangle 1026"/>
          <p:cNvSpPr>
            <a:spLocks noGrp="1" noRot="1" noChangeAspect="1" noChangeArrowheads="1" noTextEdit="1"/>
          </p:cNvSpPr>
          <p:nvPr>
            <p:ph type="sldImg"/>
          </p:nvPr>
        </p:nvSpPr>
        <p:spPr>
          <a:solidFill>
            <a:srgbClr val="FFFFFF"/>
          </a:solidFill>
          <a:ln/>
        </p:spPr>
      </p:sp>
      <p:sp>
        <p:nvSpPr>
          <p:cNvPr id="16282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750701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F09197D-A99F-4E03-BFC7-36BEB7CA5AC3}"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endParaRPr>
          </a:p>
        </p:txBody>
      </p:sp>
      <p:sp>
        <p:nvSpPr>
          <p:cNvPr id="163843" name="Rectangle 2"/>
          <p:cNvSpPr>
            <a:spLocks noGrp="1" noRot="1" noChangeAspect="1" noChangeArrowheads="1" noTextEdit="1"/>
          </p:cNvSpPr>
          <p:nvPr>
            <p:ph type="sldImg"/>
          </p:nvPr>
        </p:nvSpPr>
        <p:spPr>
          <a:solidFill>
            <a:srgbClr val="FFFFFF"/>
          </a:solidFill>
          <a:ln/>
        </p:spPr>
      </p:sp>
      <p:sp>
        <p:nvSpPr>
          <p:cNvPr id="1638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520654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915DFA9-8DD5-47DA-B679-11C162CFBDD4}" type="slidenum">
              <a:rPr lang="en-US" altLang="en-US" sz="1200" smtClean="0">
                <a:solidFill>
                  <a:srgbClr val="000000"/>
                </a:solidFill>
                <a:latin typeface="Arial" pitchFamily="34" charset="0"/>
              </a:rPr>
              <a:pPr/>
              <a:t>2</a:t>
            </a:fld>
            <a:endParaRPr lang="en-US" altLang="en-US" sz="1200" smtClean="0">
              <a:solidFill>
                <a:srgbClr val="000000"/>
              </a:solidFill>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648456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F09197D-A99F-4E03-BFC7-36BEB7CA5AC3}"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endParaRPr>
          </a:p>
        </p:txBody>
      </p:sp>
      <p:sp>
        <p:nvSpPr>
          <p:cNvPr id="163843" name="Rectangle 2"/>
          <p:cNvSpPr>
            <a:spLocks noGrp="1" noRot="1" noChangeAspect="1" noChangeArrowheads="1" noTextEdit="1"/>
          </p:cNvSpPr>
          <p:nvPr>
            <p:ph type="sldImg"/>
          </p:nvPr>
        </p:nvSpPr>
        <p:spPr>
          <a:solidFill>
            <a:srgbClr val="FFFFFF"/>
          </a:solidFill>
          <a:ln/>
        </p:spPr>
      </p:sp>
      <p:sp>
        <p:nvSpPr>
          <p:cNvPr id="1638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149486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7DB2534-B75F-47A3-8562-640EA263F8A1}"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endParaRPr>
          </a:p>
        </p:txBody>
      </p:sp>
      <p:sp>
        <p:nvSpPr>
          <p:cNvPr id="164867" name="Rectangle 1026"/>
          <p:cNvSpPr>
            <a:spLocks noGrp="1" noRot="1" noChangeAspect="1" noChangeArrowheads="1" noTextEdit="1"/>
          </p:cNvSpPr>
          <p:nvPr>
            <p:ph type="sldImg"/>
          </p:nvPr>
        </p:nvSpPr>
        <p:spPr>
          <a:solidFill>
            <a:srgbClr val="FFFFFF"/>
          </a:solidFill>
          <a:ln/>
        </p:spPr>
      </p:sp>
      <p:sp>
        <p:nvSpPr>
          <p:cNvPr id="16486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429708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506DF32-4E74-4BAA-A567-4D9FF5D8F4B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endParaRPr>
          </a:p>
        </p:txBody>
      </p:sp>
      <p:sp>
        <p:nvSpPr>
          <p:cNvPr id="165891" name="Rectangle 1026"/>
          <p:cNvSpPr>
            <a:spLocks noGrp="1" noRot="1" noChangeAspect="1" noChangeArrowheads="1" noTextEdit="1"/>
          </p:cNvSpPr>
          <p:nvPr>
            <p:ph type="sldImg"/>
          </p:nvPr>
        </p:nvSpPr>
        <p:spPr>
          <a:solidFill>
            <a:srgbClr val="FFFFFF"/>
          </a:solidFill>
          <a:ln/>
        </p:spPr>
      </p:sp>
      <p:sp>
        <p:nvSpPr>
          <p:cNvPr id="16589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271237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506DF32-4E74-4BAA-A567-4D9FF5D8F4B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endParaRPr>
          </a:p>
        </p:txBody>
      </p:sp>
      <p:sp>
        <p:nvSpPr>
          <p:cNvPr id="165891" name="Rectangle 1026"/>
          <p:cNvSpPr>
            <a:spLocks noGrp="1" noRot="1" noChangeAspect="1" noChangeArrowheads="1" noTextEdit="1"/>
          </p:cNvSpPr>
          <p:nvPr>
            <p:ph type="sldImg"/>
          </p:nvPr>
        </p:nvSpPr>
        <p:spPr>
          <a:solidFill>
            <a:srgbClr val="FFFFFF"/>
          </a:solidFill>
          <a:ln/>
        </p:spPr>
      </p:sp>
      <p:sp>
        <p:nvSpPr>
          <p:cNvPr id="16589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39229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32E76C4-B83A-49AC-B555-D682160F3E80}" type="slidenum">
              <a:rPr lang="en-US" altLang="en-US" sz="1200" smtClean="0">
                <a:latin typeface="Arial" pitchFamily="34" charset="0"/>
              </a:rPr>
              <a:pPr/>
              <a:t>49</a:t>
            </a:fld>
            <a:endParaRPr lang="en-US" altLang="en-US" sz="1200" smtClean="0">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4503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7DB2534-B75F-47A3-8562-640EA263F8A1}"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endParaRPr>
          </a:p>
        </p:txBody>
      </p:sp>
      <p:sp>
        <p:nvSpPr>
          <p:cNvPr id="164867" name="Rectangle 1026"/>
          <p:cNvSpPr>
            <a:spLocks noGrp="1" noRot="1" noChangeAspect="1" noChangeArrowheads="1" noTextEdit="1"/>
          </p:cNvSpPr>
          <p:nvPr>
            <p:ph type="sldImg"/>
          </p:nvPr>
        </p:nvSpPr>
        <p:spPr>
          <a:solidFill>
            <a:srgbClr val="FFFFFF"/>
          </a:solidFill>
          <a:ln/>
        </p:spPr>
      </p:sp>
      <p:sp>
        <p:nvSpPr>
          <p:cNvPr id="16486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277001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59E4D6E-8FE8-4791-B33B-C3DE96D6B100}" type="slidenum">
              <a:rPr lang="en-US" altLang="en-US" sz="1200" smtClean="0">
                <a:latin typeface="Arial" pitchFamily="34" charset="0"/>
              </a:rPr>
              <a:pPr/>
              <a:t>52</a:t>
            </a:fld>
            <a:endParaRPr lang="en-US" altLang="en-US" sz="1200" smtClean="0">
              <a:latin typeface="Arial" pitchFamily="34" charset="0"/>
            </a:endParaRPr>
          </a:p>
        </p:txBody>
      </p:sp>
      <p:sp>
        <p:nvSpPr>
          <p:cNvPr id="166915" name="Rectangle 1026"/>
          <p:cNvSpPr>
            <a:spLocks noGrp="1" noRot="1" noChangeAspect="1" noChangeArrowheads="1" noTextEdit="1"/>
          </p:cNvSpPr>
          <p:nvPr>
            <p:ph type="sldImg"/>
          </p:nvPr>
        </p:nvSpPr>
        <p:spPr>
          <a:solidFill>
            <a:srgbClr val="FFFFFF"/>
          </a:solidFill>
          <a:ln/>
        </p:spPr>
      </p:sp>
      <p:sp>
        <p:nvSpPr>
          <p:cNvPr id="16691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003689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B98A4795-E4C3-4C3A-993A-459BBA6AF38A}" type="slidenum">
              <a:rPr lang="en-US" altLang="en-US" sz="1200" smtClean="0">
                <a:latin typeface="Arial" pitchFamily="34" charset="0"/>
              </a:rPr>
              <a:pPr/>
              <a:t>53</a:t>
            </a:fld>
            <a:endParaRPr lang="en-US" altLang="en-US" sz="1200" smtClean="0">
              <a:latin typeface="Arial" pitchFamily="34" charset="0"/>
            </a:endParaRPr>
          </a:p>
        </p:txBody>
      </p:sp>
      <p:sp>
        <p:nvSpPr>
          <p:cNvPr id="167939" name="Rectangle 1026"/>
          <p:cNvSpPr>
            <a:spLocks noGrp="1" noRot="1" noChangeAspect="1" noChangeArrowheads="1" noTextEdit="1"/>
          </p:cNvSpPr>
          <p:nvPr>
            <p:ph type="sldImg"/>
          </p:nvPr>
        </p:nvSpPr>
        <p:spPr>
          <a:solidFill>
            <a:srgbClr val="FFFFFF"/>
          </a:solidFill>
          <a:ln/>
        </p:spPr>
      </p:sp>
      <p:sp>
        <p:nvSpPr>
          <p:cNvPr id="16794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4864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17B54541-79CC-40D2-82D6-553C1B23B6B4}" type="slidenum">
              <a:rPr lang="en-US" altLang="en-US" sz="1200" smtClean="0">
                <a:latin typeface="Arial" pitchFamily="34" charset="0"/>
              </a:rPr>
              <a:pPr/>
              <a:t>54</a:t>
            </a:fld>
            <a:endParaRPr lang="en-US" altLang="en-US" sz="1200" smtClean="0">
              <a:latin typeface="Arial" pitchFamily="34" charset="0"/>
            </a:endParaRPr>
          </a:p>
        </p:txBody>
      </p:sp>
      <p:sp>
        <p:nvSpPr>
          <p:cNvPr id="168963" name="Rectangle 1026"/>
          <p:cNvSpPr>
            <a:spLocks noGrp="1" noRot="1" noChangeAspect="1" noChangeArrowheads="1" noTextEdit="1"/>
          </p:cNvSpPr>
          <p:nvPr>
            <p:ph type="sldImg"/>
          </p:nvPr>
        </p:nvSpPr>
        <p:spPr>
          <a:solidFill>
            <a:srgbClr val="FFFFFF"/>
          </a:solidFill>
          <a:ln/>
        </p:spPr>
      </p:sp>
      <p:sp>
        <p:nvSpPr>
          <p:cNvPr id="16896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577809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ea typeface="ＭＳ Ｐゴシック" pitchFamily="34" charset="-128"/>
              </a:defRPr>
            </a:lvl1pPr>
            <a:lvl2pPr marL="785372" indent="-302066">
              <a:defRPr sz="2500">
                <a:solidFill>
                  <a:schemeClr val="tx1"/>
                </a:solidFill>
                <a:latin typeface="Times New Roman" pitchFamily="18" charset="0"/>
                <a:ea typeface="ＭＳ Ｐゴシック" pitchFamily="34" charset="-128"/>
              </a:defRPr>
            </a:lvl2pPr>
            <a:lvl3pPr marL="1208265" indent="-241653">
              <a:defRPr sz="2500">
                <a:solidFill>
                  <a:schemeClr val="tx1"/>
                </a:solidFill>
                <a:latin typeface="Times New Roman" pitchFamily="18" charset="0"/>
                <a:ea typeface="ＭＳ Ｐゴシック" pitchFamily="34" charset="-128"/>
              </a:defRPr>
            </a:lvl3pPr>
            <a:lvl4pPr marL="1691571" indent="-241653">
              <a:defRPr sz="2500">
                <a:solidFill>
                  <a:schemeClr val="tx1"/>
                </a:solidFill>
                <a:latin typeface="Times New Roman" pitchFamily="18" charset="0"/>
                <a:ea typeface="ＭＳ Ｐゴシック" pitchFamily="34" charset="-128"/>
              </a:defRPr>
            </a:lvl4pPr>
            <a:lvl5pPr marL="2174878" indent="-241653">
              <a:defRPr sz="2500">
                <a:solidFill>
                  <a:schemeClr val="tx1"/>
                </a:solidFill>
                <a:latin typeface="Times New Roman" pitchFamily="18" charset="0"/>
                <a:ea typeface="ＭＳ Ｐゴシック" pitchFamily="34" charset="-128"/>
              </a:defRPr>
            </a:lvl5pPr>
            <a:lvl6pPr marL="2658184" indent="-241653" eaLnBrk="0" fontAlgn="base" hangingPunct="0">
              <a:spcBef>
                <a:spcPct val="50000"/>
              </a:spcBef>
              <a:spcAft>
                <a:spcPct val="0"/>
              </a:spcAft>
              <a:defRPr sz="2500">
                <a:solidFill>
                  <a:schemeClr val="tx1"/>
                </a:solidFill>
                <a:latin typeface="Times New Roman" pitchFamily="18" charset="0"/>
                <a:ea typeface="ＭＳ Ｐゴシック" pitchFamily="34" charset="-128"/>
              </a:defRPr>
            </a:lvl6pPr>
            <a:lvl7pPr marL="3141490" indent="-241653" eaLnBrk="0" fontAlgn="base" hangingPunct="0">
              <a:spcBef>
                <a:spcPct val="50000"/>
              </a:spcBef>
              <a:spcAft>
                <a:spcPct val="0"/>
              </a:spcAft>
              <a:defRPr sz="2500">
                <a:solidFill>
                  <a:schemeClr val="tx1"/>
                </a:solidFill>
                <a:latin typeface="Times New Roman" pitchFamily="18" charset="0"/>
                <a:ea typeface="ＭＳ Ｐゴシック" pitchFamily="34" charset="-128"/>
              </a:defRPr>
            </a:lvl7pPr>
            <a:lvl8pPr marL="3624796" indent="-241653" eaLnBrk="0" fontAlgn="base" hangingPunct="0">
              <a:spcBef>
                <a:spcPct val="50000"/>
              </a:spcBef>
              <a:spcAft>
                <a:spcPct val="0"/>
              </a:spcAft>
              <a:defRPr sz="2500">
                <a:solidFill>
                  <a:schemeClr val="tx1"/>
                </a:solidFill>
                <a:latin typeface="Times New Roman" pitchFamily="18" charset="0"/>
                <a:ea typeface="ＭＳ Ｐゴシック" pitchFamily="34" charset="-128"/>
              </a:defRPr>
            </a:lvl8pPr>
            <a:lvl9pPr marL="4108102" indent="-241653" eaLnBrk="0" fontAlgn="base" hangingPunct="0">
              <a:spcBef>
                <a:spcPct val="50000"/>
              </a:spcBef>
              <a:spcAft>
                <a:spcPct val="0"/>
              </a:spcAft>
              <a:defRPr sz="25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2D3051-2810-42BA-9A00-D7625652C188}" type="slidenum">
              <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5749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915DFA9-8DD5-47DA-B679-11C162CFBDD4}" type="slidenum">
              <a:rPr lang="en-US" altLang="en-US" sz="1200" smtClean="0">
                <a:solidFill>
                  <a:srgbClr val="000000"/>
                </a:solidFill>
                <a:latin typeface="Arial" pitchFamily="34" charset="0"/>
              </a:rPr>
              <a:pPr/>
              <a:t>3</a:t>
            </a:fld>
            <a:endParaRPr lang="en-US" altLang="en-US" sz="1200" smtClean="0">
              <a:solidFill>
                <a:srgbClr val="000000"/>
              </a:solidFill>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122416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ea typeface="ＭＳ Ｐゴシック" pitchFamily="34" charset="-128"/>
              </a:defRPr>
            </a:lvl1pPr>
            <a:lvl2pPr marL="785372" indent="-302066">
              <a:defRPr sz="2500">
                <a:solidFill>
                  <a:schemeClr val="tx1"/>
                </a:solidFill>
                <a:latin typeface="Times New Roman" pitchFamily="18" charset="0"/>
                <a:ea typeface="ＭＳ Ｐゴシック" pitchFamily="34" charset="-128"/>
              </a:defRPr>
            </a:lvl2pPr>
            <a:lvl3pPr marL="1208265" indent="-241653">
              <a:defRPr sz="2500">
                <a:solidFill>
                  <a:schemeClr val="tx1"/>
                </a:solidFill>
                <a:latin typeface="Times New Roman" pitchFamily="18" charset="0"/>
                <a:ea typeface="ＭＳ Ｐゴシック" pitchFamily="34" charset="-128"/>
              </a:defRPr>
            </a:lvl3pPr>
            <a:lvl4pPr marL="1691571" indent="-241653">
              <a:defRPr sz="2500">
                <a:solidFill>
                  <a:schemeClr val="tx1"/>
                </a:solidFill>
                <a:latin typeface="Times New Roman" pitchFamily="18" charset="0"/>
                <a:ea typeface="ＭＳ Ｐゴシック" pitchFamily="34" charset="-128"/>
              </a:defRPr>
            </a:lvl4pPr>
            <a:lvl5pPr marL="2174878" indent="-241653">
              <a:defRPr sz="2500">
                <a:solidFill>
                  <a:schemeClr val="tx1"/>
                </a:solidFill>
                <a:latin typeface="Times New Roman" pitchFamily="18" charset="0"/>
                <a:ea typeface="ＭＳ Ｐゴシック" pitchFamily="34" charset="-128"/>
              </a:defRPr>
            </a:lvl5pPr>
            <a:lvl6pPr marL="2658184" indent="-241653" eaLnBrk="0" fontAlgn="base" hangingPunct="0">
              <a:spcBef>
                <a:spcPct val="50000"/>
              </a:spcBef>
              <a:spcAft>
                <a:spcPct val="0"/>
              </a:spcAft>
              <a:defRPr sz="2500">
                <a:solidFill>
                  <a:schemeClr val="tx1"/>
                </a:solidFill>
                <a:latin typeface="Times New Roman" pitchFamily="18" charset="0"/>
                <a:ea typeface="ＭＳ Ｐゴシック" pitchFamily="34" charset="-128"/>
              </a:defRPr>
            </a:lvl6pPr>
            <a:lvl7pPr marL="3141490" indent="-241653" eaLnBrk="0" fontAlgn="base" hangingPunct="0">
              <a:spcBef>
                <a:spcPct val="50000"/>
              </a:spcBef>
              <a:spcAft>
                <a:spcPct val="0"/>
              </a:spcAft>
              <a:defRPr sz="2500">
                <a:solidFill>
                  <a:schemeClr val="tx1"/>
                </a:solidFill>
                <a:latin typeface="Times New Roman" pitchFamily="18" charset="0"/>
                <a:ea typeface="ＭＳ Ｐゴシック" pitchFamily="34" charset="-128"/>
              </a:defRPr>
            </a:lvl7pPr>
            <a:lvl8pPr marL="3624796" indent="-241653" eaLnBrk="0" fontAlgn="base" hangingPunct="0">
              <a:spcBef>
                <a:spcPct val="50000"/>
              </a:spcBef>
              <a:spcAft>
                <a:spcPct val="0"/>
              </a:spcAft>
              <a:defRPr sz="2500">
                <a:solidFill>
                  <a:schemeClr val="tx1"/>
                </a:solidFill>
                <a:latin typeface="Times New Roman" pitchFamily="18" charset="0"/>
                <a:ea typeface="ＭＳ Ｐゴシック" pitchFamily="34" charset="-128"/>
              </a:defRPr>
            </a:lvl8pPr>
            <a:lvl9pPr marL="4108102" indent="-241653" eaLnBrk="0" fontAlgn="base" hangingPunct="0">
              <a:spcBef>
                <a:spcPct val="50000"/>
              </a:spcBef>
              <a:spcAft>
                <a:spcPct val="0"/>
              </a:spcAft>
              <a:defRPr sz="25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2D3051-2810-42BA-9A00-D7625652C188}" type="slidenum">
              <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235430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E551E58-5A1F-4C95-BBA3-430418039CB0}"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endParaRPr>
          </a:p>
        </p:txBody>
      </p:sp>
      <p:sp>
        <p:nvSpPr>
          <p:cNvPr id="171011" name="Rectangle 1026"/>
          <p:cNvSpPr>
            <a:spLocks noGrp="1" noRot="1" noChangeAspect="1" noChangeArrowheads="1" noTextEdit="1"/>
          </p:cNvSpPr>
          <p:nvPr>
            <p:ph type="sldImg"/>
          </p:nvPr>
        </p:nvSpPr>
        <p:spPr>
          <a:solidFill>
            <a:srgbClr val="FFFFFF"/>
          </a:solidFill>
          <a:ln/>
        </p:spPr>
      </p:sp>
      <p:sp>
        <p:nvSpPr>
          <p:cNvPr id="17101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183632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ea typeface="ＭＳ Ｐゴシック" pitchFamily="34" charset="-128"/>
              </a:defRPr>
            </a:lvl1pPr>
            <a:lvl2pPr marL="785372" indent="-302066" eaLnBrk="0" hangingPunct="0">
              <a:defRPr sz="2500">
                <a:solidFill>
                  <a:schemeClr val="tx1"/>
                </a:solidFill>
                <a:latin typeface="Times New Roman" pitchFamily="18" charset="0"/>
                <a:ea typeface="ＭＳ Ｐゴシック" pitchFamily="34" charset="-128"/>
              </a:defRPr>
            </a:lvl2pPr>
            <a:lvl3pPr marL="1208265" indent="-241653" eaLnBrk="0" hangingPunct="0">
              <a:defRPr sz="2500">
                <a:solidFill>
                  <a:schemeClr val="tx1"/>
                </a:solidFill>
                <a:latin typeface="Times New Roman" pitchFamily="18" charset="0"/>
                <a:ea typeface="ＭＳ Ｐゴシック" pitchFamily="34" charset="-128"/>
              </a:defRPr>
            </a:lvl3pPr>
            <a:lvl4pPr marL="1691571" indent="-241653" eaLnBrk="0" hangingPunct="0">
              <a:defRPr sz="2500">
                <a:solidFill>
                  <a:schemeClr val="tx1"/>
                </a:solidFill>
                <a:latin typeface="Times New Roman" pitchFamily="18" charset="0"/>
                <a:ea typeface="ＭＳ Ｐゴシック" pitchFamily="34" charset="-128"/>
              </a:defRPr>
            </a:lvl4pPr>
            <a:lvl5pPr marL="2174878" indent="-241653" eaLnBrk="0" hangingPunct="0">
              <a:defRPr sz="2500">
                <a:solidFill>
                  <a:schemeClr val="tx1"/>
                </a:solidFill>
                <a:latin typeface="Times New Roman" pitchFamily="18"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0E47C2-C5BC-45EB-B705-AA682B716D11}" type="slidenum">
              <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179203" name="Rectangle 2"/>
          <p:cNvSpPr>
            <a:spLocks noGrp="1" noRot="1" noChangeAspect="1" noChangeArrowheads="1" noTextEdit="1"/>
          </p:cNvSpPr>
          <p:nvPr>
            <p:ph type="sldImg"/>
          </p:nvPr>
        </p:nvSpPr>
        <p:spPr>
          <a:solidFill>
            <a:srgbClr val="FFFFFF"/>
          </a:solidFill>
          <a:ln/>
        </p:spPr>
      </p:sp>
      <p:sp>
        <p:nvSpPr>
          <p:cNvPr id="1792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t>metric prefixes…</a:t>
            </a:r>
          </a:p>
        </p:txBody>
      </p:sp>
    </p:spTree>
    <p:extLst>
      <p:ext uri="{BB962C8B-B14F-4D97-AF65-F5344CB8AC3E}">
        <p14:creationId xmlns:p14="http://schemas.microsoft.com/office/powerpoint/2010/main" val="3570719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ea typeface="ＭＳ Ｐゴシック" pitchFamily="34" charset="-128"/>
              </a:defRPr>
            </a:lvl1pPr>
            <a:lvl2pPr marL="785372" indent="-302066" eaLnBrk="0" hangingPunct="0">
              <a:defRPr sz="2500">
                <a:solidFill>
                  <a:schemeClr val="tx1"/>
                </a:solidFill>
                <a:latin typeface="Times New Roman" pitchFamily="18" charset="0"/>
                <a:ea typeface="ＭＳ Ｐゴシック" pitchFamily="34" charset="-128"/>
              </a:defRPr>
            </a:lvl2pPr>
            <a:lvl3pPr marL="1208265" indent="-241653" eaLnBrk="0" hangingPunct="0">
              <a:defRPr sz="2500">
                <a:solidFill>
                  <a:schemeClr val="tx1"/>
                </a:solidFill>
                <a:latin typeface="Times New Roman" pitchFamily="18" charset="0"/>
                <a:ea typeface="ＭＳ Ｐゴシック" pitchFamily="34" charset="-128"/>
              </a:defRPr>
            </a:lvl3pPr>
            <a:lvl4pPr marL="1691571" indent="-241653" eaLnBrk="0" hangingPunct="0">
              <a:defRPr sz="2500">
                <a:solidFill>
                  <a:schemeClr val="tx1"/>
                </a:solidFill>
                <a:latin typeface="Times New Roman" pitchFamily="18" charset="0"/>
                <a:ea typeface="ＭＳ Ｐゴシック" pitchFamily="34" charset="-128"/>
              </a:defRPr>
            </a:lvl4pPr>
            <a:lvl5pPr marL="2174878" indent="-241653" eaLnBrk="0" hangingPunct="0">
              <a:defRPr sz="2500">
                <a:solidFill>
                  <a:schemeClr val="tx1"/>
                </a:solidFill>
                <a:latin typeface="Times New Roman" pitchFamily="18"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0E47C2-C5BC-45EB-B705-AA682B716D11}" type="slidenum">
              <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179203" name="Rectangle 2"/>
          <p:cNvSpPr>
            <a:spLocks noGrp="1" noRot="1" noChangeAspect="1" noChangeArrowheads="1" noTextEdit="1"/>
          </p:cNvSpPr>
          <p:nvPr>
            <p:ph type="sldImg"/>
          </p:nvPr>
        </p:nvSpPr>
        <p:spPr>
          <a:solidFill>
            <a:srgbClr val="FFFFFF"/>
          </a:solidFill>
          <a:ln/>
        </p:spPr>
      </p:sp>
      <p:sp>
        <p:nvSpPr>
          <p:cNvPr id="1792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t>metric prefixes…</a:t>
            </a:r>
          </a:p>
        </p:txBody>
      </p:sp>
    </p:spTree>
    <p:extLst>
      <p:ext uri="{BB962C8B-B14F-4D97-AF65-F5344CB8AC3E}">
        <p14:creationId xmlns:p14="http://schemas.microsoft.com/office/powerpoint/2010/main" val="2379956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ea typeface="ＭＳ Ｐゴシック" pitchFamily="34" charset="-128"/>
              </a:defRPr>
            </a:lvl1pPr>
            <a:lvl2pPr marL="785372" indent="-302066" eaLnBrk="0" hangingPunct="0">
              <a:defRPr sz="2500">
                <a:solidFill>
                  <a:schemeClr val="tx1"/>
                </a:solidFill>
                <a:latin typeface="Times New Roman" pitchFamily="18" charset="0"/>
                <a:ea typeface="ＭＳ Ｐゴシック" pitchFamily="34" charset="-128"/>
              </a:defRPr>
            </a:lvl2pPr>
            <a:lvl3pPr marL="1208265" indent="-241653" eaLnBrk="0" hangingPunct="0">
              <a:defRPr sz="2500">
                <a:solidFill>
                  <a:schemeClr val="tx1"/>
                </a:solidFill>
                <a:latin typeface="Times New Roman" pitchFamily="18" charset="0"/>
                <a:ea typeface="ＭＳ Ｐゴシック" pitchFamily="34" charset="-128"/>
              </a:defRPr>
            </a:lvl3pPr>
            <a:lvl4pPr marL="1691571" indent="-241653" eaLnBrk="0" hangingPunct="0">
              <a:defRPr sz="2500">
                <a:solidFill>
                  <a:schemeClr val="tx1"/>
                </a:solidFill>
                <a:latin typeface="Times New Roman" pitchFamily="18" charset="0"/>
                <a:ea typeface="ＭＳ Ｐゴシック" pitchFamily="34" charset="-128"/>
              </a:defRPr>
            </a:lvl4pPr>
            <a:lvl5pPr marL="2174878" indent="-241653" eaLnBrk="0" hangingPunct="0">
              <a:defRPr sz="2500">
                <a:solidFill>
                  <a:schemeClr val="tx1"/>
                </a:solidFill>
                <a:latin typeface="Times New Roman" pitchFamily="18"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E3CB9B-7609-4B75-B4AC-9576F60D0D94}" type="slidenum">
              <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182275" name="Rectangle 2"/>
          <p:cNvSpPr>
            <a:spLocks noGrp="1" noRot="1" noChangeAspect="1" noChangeArrowheads="1" noTextEdit="1"/>
          </p:cNvSpPr>
          <p:nvPr>
            <p:ph type="sldImg"/>
          </p:nvPr>
        </p:nvSpPr>
        <p:spPr>
          <a:solidFill>
            <a:srgbClr val="FFFFFF"/>
          </a:solidFill>
          <a:ln/>
        </p:spPr>
      </p:sp>
      <p:sp>
        <p:nvSpPr>
          <p:cNvPr id="18227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t>metric prefixes…</a:t>
            </a:r>
          </a:p>
        </p:txBody>
      </p:sp>
    </p:spTree>
    <p:extLst>
      <p:ext uri="{BB962C8B-B14F-4D97-AF65-F5344CB8AC3E}">
        <p14:creationId xmlns:p14="http://schemas.microsoft.com/office/powerpoint/2010/main" val="618593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ea typeface="ＭＳ Ｐゴシック" pitchFamily="34" charset="-128"/>
              </a:defRPr>
            </a:lvl1pPr>
            <a:lvl2pPr marL="785372" indent="-302066" eaLnBrk="0" hangingPunct="0">
              <a:defRPr sz="2500">
                <a:solidFill>
                  <a:schemeClr val="tx1"/>
                </a:solidFill>
                <a:latin typeface="Times New Roman" pitchFamily="18" charset="0"/>
                <a:ea typeface="ＭＳ Ｐゴシック" pitchFamily="34" charset="-128"/>
              </a:defRPr>
            </a:lvl2pPr>
            <a:lvl3pPr marL="1208265" indent="-241653" eaLnBrk="0" hangingPunct="0">
              <a:defRPr sz="2500">
                <a:solidFill>
                  <a:schemeClr val="tx1"/>
                </a:solidFill>
                <a:latin typeface="Times New Roman" pitchFamily="18" charset="0"/>
                <a:ea typeface="ＭＳ Ｐゴシック" pitchFamily="34" charset="-128"/>
              </a:defRPr>
            </a:lvl3pPr>
            <a:lvl4pPr marL="1691571" indent="-241653" eaLnBrk="0" hangingPunct="0">
              <a:defRPr sz="2500">
                <a:solidFill>
                  <a:schemeClr val="tx1"/>
                </a:solidFill>
                <a:latin typeface="Times New Roman" pitchFamily="18" charset="0"/>
                <a:ea typeface="ＭＳ Ｐゴシック" pitchFamily="34" charset="-128"/>
              </a:defRPr>
            </a:lvl4pPr>
            <a:lvl5pPr marL="2174878" indent="-241653" eaLnBrk="0" hangingPunct="0">
              <a:defRPr sz="2500">
                <a:solidFill>
                  <a:schemeClr val="tx1"/>
                </a:solidFill>
                <a:latin typeface="Times New Roman" pitchFamily="18"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E3CB9B-7609-4B75-B4AC-9576F60D0D94}" type="slidenum">
              <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182275" name="Rectangle 2"/>
          <p:cNvSpPr>
            <a:spLocks noGrp="1" noRot="1" noChangeAspect="1" noChangeArrowheads="1" noTextEdit="1"/>
          </p:cNvSpPr>
          <p:nvPr>
            <p:ph type="sldImg"/>
          </p:nvPr>
        </p:nvSpPr>
        <p:spPr>
          <a:solidFill>
            <a:srgbClr val="FFFFFF"/>
          </a:solidFill>
          <a:ln/>
        </p:spPr>
      </p:sp>
      <p:sp>
        <p:nvSpPr>
          <p:cNvPr id="18227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t>metric prefixes…</a:t>
            </a:r>
          </a:p>
        </p:txBody>
      </p:sp>
    </p:spTree>
    <p:extLst>
      <p:ext uri="{BB962C8B-B14F-4D97-AF65-F5344CB8AC3E}">
        <p14:creationId xmlns:p14="http://schemas.microsoft.com/office/powerpoint/2010/main" val="3937381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ea typeface="ＭＳ Ｐゴシック" pitchFamily="34" charset="-128"/>
              </a:defRPr>
            </a:lvl1pPr>
            <a:lvl2pPr marL="785372" indent="-302066" eaLnBrk="0" hangingPunct="0">
              <a:defRPr sz="2500">
                <a:solidFill>
                  <a:schemeClr val="tx1"/>
                </a:solidFill>
                <a:latin typeface="Times New Roman" pitchFamily="18" charset="0"/>
                <a:ea typeface="ＭＳ Ｐゴシック" pitchFamily="34" charset="-128"/>
              </a:defRPr>
            </a:lvl2pPr>
            <a:lvl3pPr marL="1208265" indent="-241653" eaLnBrk="0" hangingPunct="0">
              <a:defRPr sz="2500">
                <a:solidFill>
                  <a:schemeClr val="tx1"/>
                </a:solidFill>
                <a:latin typeface="Times New Roman" pitchFamily="18" charset="0"/>
                <a:ea typeface="ＭＳ Ｐゴシック" pitchFamily="34" charset="-128"/>
              </a:defRPr>
            </a:lvl3pPr>
            <a:lvl4pPr marL="1691571" indent="-241653" eaLnBrk="0" hangingPunct="0">
              <a:defRPr sz="2500">
                <a:solidFill>
                  <a:schemeClr val="tx1"/>
                </a:solidFill>
                <a:latin typeface="Times New Roman" pitchFamily="18" charset="0"/>
                <a:ea typeface="ＭＳ Ｐゴシック" pitchFamily="34" charset="-128"/>
              </a:defRPr>
            </a:lvl4pPr>
            <a:lvl5pPr marL="2174878" indent="-241653" eaLnBrk="0" hangingPunct="0">
              <a:defRPr sz="2500">
                <a:solidFill>
                  <a:schemeClr val="tx1"/>
                </a:solidFill>
                <a:latin typeface="Times New Roman" pitchFamily="18"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E3CB9B-7609-4B75-B4AC-9576F60D0D94}" type="slidenum">
              <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182275" name="Rectangle 2"/>
          <p:cNvSpPr>
            <a:spLocks noGrp="1" noRot="1" noChangeAspect="1" noChangeArrowheads="1" noTextEdit="1"/>
          </p:cNvSpPr>
          <p:nvPr>
            <p:ph type="sldImg"/>
          </p:nvPr>
        </p:nvSpPr>
        <p:spPr>
          <a:solidFill>
            <a:srgbClr val="FFFFFF"/>
          </a:solidFill>
          <a:ln/>
        </p:spPr>
      </p:sp>
      <p:sp>
        <p:nvSpPr>
          <p:cNvPr id="18227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t>metric prefixes…</a:t>
            </a:r>
          </a:p>
        </p:txBody>
      </p:sp>
    </p:spTree>
    <p:extLst>
      <p:ext uri="{BB962C8B-B14F-4D97-AF65-F5344CB8AC3E}">
        <p14:creationId xmlns:p14="http://schemas.microsoft.com/office/powerpoint/2010/main" val="1096026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ea typeface="ＭＳ Ｐゴシック" pitchFamily="34" charset="-128"/>
              </a:defRPr>
            </a:lvl1pPr>
            <a:lvl2pPr marL="785372" indent="-302066" eaLnBrk="0" hangingPunct="0">
              <a:defRPr sz="2500">
                <a:solidFill>
                  <a:schemeClr val="tx1"/>
                </a:solidFill>
                <a:latin typeface="Times New Roman" pitchFamily="18" charset="0"/>
                <a:ea typeface="ＭＳ Ｐゴシック" pitchFamily="34" charset="-128"/>
              </a:defRPr>
            </a:lvl2pPr>
            <a:lvl3pPr marL="1208265" indent="-241653" eaLnBrk="0" hangingPunct="0">
              <a:defRPr sz="2500">
                <a:solidFill>
                  <a:schemeClr val="tx1"/>
                </a:solidFill>
                <a:latin typeface="Times New Roman" pitchFamily="18" charset="0"/>
                <a:ea typeface="ＭＳ Ｐゴシック" pitchFamily="34" charset="-128"/>
              </a:defRPr>
            </a:lvl3pPr>
            <a:lvl4pPr marL="1691571" indent="-241653" eaLnBrk="0" hangingPunct="0">
              <a:defRPr sz="2500">
                <a:solidFill>
                  <a:schemeClr val="tx1"/>
                </a:solidFill>
                <a:latin typeface="Times New Roman" pitchFamily="18" charset="0"/>
                <a:ea typeface="ＭＳ Ｐゴシック" pitchFamily="34" charset="-128"/>
              </a:defRPr>
            </a:lvl4pPr>
            <a:lvl5pPr marL="2174878" indent="-241653" eaLnBrk="0" hangingPunct="0">
              <a:defRPr sz="2500">
                <a:solidFill>
                  <a:schemeClr val="tx1"/>
                </a:solidFill>
                <a:latin typeface="Times New Roman" pitchFamily="18"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E3CB9B-7609-4B75-B4AC-9576F60D0D94}" type="slidenum">
              <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182275" name="Rectangle 2"/>
          <p:cNvSpPr>
            <a:spLocks noGrp="1" noRot="1" noChangeAspect="1" noChangeArrowheads="1" noTextEdit="1"/>
          </p:cNvSpPr>
          <p:nvPr>
            <p:ph type="sldImg"/>
          </p:nvPr>
        </p:nvSpPr>
        <p:spPr>
          <a:solidFill>
            <a:srgbClr val="FFFFFF"/>
          </a:solidFill>
          <a:ln/>
        </p:spPr>
      </p:sp>
      <p:sp>
        <p:nvSpPr>
          <p:cNvPr id="18227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t>metric prefixes…</a:t>
            </a:r>
          </a:p>
        </p:txBody>
      </p:sp>
    </p:spTree>
    <p:extLst>
      <p:ext uri="{BB962C8B-B14F-4D97-AF65-F5344CB8AC3E}">
        <p14:creationId xmlns:p14="http://schemas.microsoft.com/office/powerpoint/2010/main" val="2071147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ea typeface="ＭＳ Ｐゴシック" pitchFamily="34" charset="-128"/>
              </a:defRPr>
            </a:lvl1pPr>
            <a:lvl2pPr marL="785372" indent="-302066" eaLnBrk="0" hangingPunct="0">
              <a:defRPr sz="2500">
                <a:solidFill>
                  <a:schemeClr val="tx1"/>
                </a:solidFill>
                <a:latin typeface="Times New Roman" pitchFamily="18" charset="0"/>
                <a:ea typeface="ＭＳ Ｐゴシック" pitchFamily="34" charset="-128"/>
              </a:defRPr>
            </a:lvl2pPr>
            <a:lvl3pPr marL="1208265" indent="-241653" eaLnBrk="0" hangingPunct="0">
              <a:defRPr sz="2500">
                <a:solidFill>
                  <a:schemeClr val="tx1"/>
                </a:solidFill>
                <a:latin typeface="Times New Roman" pitchFamily="18" charset="0"/>
                <a:ea typeface="ＭＳ Ｐゴシック" pitchFamily="34" charset="-128"/>
              </a:defRPr>
            </a:lvl3pPr>
            <a:lvl4pPr marL="1691571" indent="-241653" eaLnBrk="0" hangingPunct="0">
              <a:defRPr sz="2500">
                <a:solidFill>
                  <a:schemeClr val="tx1"/>
                </a:solidFill>
                <a:latin typeface="Times New Roman" pitchFamily="18" charset="0"/>
                <a:ea typeface="ＭＳ Ｐゴシック" pitchFamily="34" charset="-128"/>
              </a:defRPr>
            </a:lvl4pPr>
            <a:lvl5pPr marL="2174878" indent="-241653" eaLnBrk="0" hangingPunct="0">
              <a:defRPr sz="2500">
                <a:solidFill>
                  <a:schemeClr val="tx1"/>
                </a:solidFill>
                <a:latin typeface="Times New Roman" pitchFamily="18"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E3CB9B-7609-4B75-B4AC-9576F60D0D94}" type="slidenum">
              <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182275" name="Rectangle 2"/>
          <p:cNvSpPr>
            <a:spLocks noGrp="1" noRot="1" noChangeAspect="1" noChangeArrowheads="1" noTextEdit="1"/>
          </p:cNvSpPr>
          <p:nvPr>
            <p:ph type="sldImg"/>
          </p:nvPr>
        </p:nvSpPr>
        <p:spPr>
          <a:solidFill>
            <a:srgbClr val="FFFFFF"/>
          </a:solidFill>
          <a:ln/>
        </p:spPr>
      </p:sp>
      <p:sp>
        <p:nvSpPr>
          <p:cNvPr id="18227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t>metric prefixes…</a:t>
            </a:r>
          </a:p>
        </p:txBody>
      </p:sp>
    </p:spTree>
    <p:extLst>
      <p:ext uri="{BB962C8B-B14F-4D97-AF65-F5344CB8AC3E}">
        <p14:creationId xmlns:p14="http://schemas.microsoft.com/office/powerpoint/2010/main" val="3288367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ea typeface="ＭＳ Ｐゴシック" pitchFamily="34" charset="-128"/>
              </a:defRPr>
            </a:lvl1pPr>
            <a:lvl2pPr marL="785372" indent="-302066" eaLnBrk="0" hangingPunct="0">
              <a:defRPr sz="2500">
                <a:solidFill>
                  <a:schemeClr val="tx1"/>
                </a:solidFill>
                <a:latin typeface="Times New Roman" pitchFamily="18" charset="0"/>
                <a:ea typeface="ＭＳ Ｐゴシック" pitchFamily="34" charset="-128"/>
              </a:defRPr>
            </a:lvl2pPr>
            <a:lvl3pPr marL="1208265" indent="-241653" eaLnBrk="0" hangingPunct="0">
              <a:defRPr sz="2500">
                <a:solidFill>
                  <a:schemeClr val="tx1"/>
                </a:solidFill>
                <a:latin typeface="Times New Roman" pitchFamily="18" charset="0"/>
                <a:ea typeface="ＭＳ Ｐゴシック" pitchFamily="34" charset="-128"/>
              </a:defRPr>
            </a:lvl3pPr>
            <a:lvl4pPr marL="1691571" indent="-241653" eaLnBrk="0" hangingPunct="0">
              <a:defRPr sz="2500">
                <a:solidFill>
                  <a:schemeClr val="tx1"/>
                </a:solidFill>
                <a:latin typeface="Times New Roman" pitchFamily="18" charset="0"/>
                <a:ea typeface="ＭＳ Ｐゴシック" pitchFamily="34" charset="-128"/>
              </a:defRPr>
            </a:lvl4pPr>
            <a:lvl5pPr marL="2174878" indent="-241653" eaLnBrk="0" hangingPunct="0">
              <a:defRPr sz="2500">
                <a:solidFill>
                  <a:schemeClr val="tx1"/>
                </a:solidFill>
                <a:latin typeface="Times New Roman" pitchFamily="18"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DF7F62-6E5E-4DF3-B56D-C5F245A062DC}" type="slidenum">
              <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2135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915DFA9-8DD5-47DA-B679-11C162CFBDD4}" type="slidenum">
              <a:rPr lang="en-US" altLang="en-US" sz="1200" smtClean="0">
                <a:solidFill>
                  <a:srgbClr val="000000"/>
                </a:solidFill>
                <a:latin typeface="Arial" pitchFamily="34" charset="0"/>
              </a:rPr>
              <a:pPr/>
              <a:t>7</a:t>
            </a:fld>
            <a:endParaRPr lang="en-US" altLang="en-US" sz="1200" smtClean="0">
              <a:solidFill>
                <a:srgbClr val="000000"/>
              </a:solidFill>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644171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32E76C4-B83A-49AC-B555-D682160F3E80}" type="slidenum">
              <a:rPr lang="en-US" altLang="en-US" sz="1200" smtClean="0">
                <a:latin typeface="Arial" pitchFamily="34" charset="0"/>
              </a:rPr>
              <a:pPr/>
              <a:t>76</a:t>
            </a:fld>
            <a:endParaRPr lang="en-US" altLang="en-US" sz="1200" smtClean="0">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221809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32E76C4-B83A-49AC-B555-D682160F3E80}" type="slidenum">
              <a:rPr lang="en-US" altLang="en-US" sz="1200" smtClean="0">
                <a:latin typeface="Arial" pitchFamily="34" charset="0"/>
              </a:rPr>
              <a:pPr/>
              <a:t>89</a:t>
            </a:fld>
            <a:endParaRPr lang="en-US" altLang="en-US" sz="1200" smtClean="0">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947455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32E76C4-B83A-49AC-B555-D682160F3E80}" type="slidenum">
              <a:rPr lang="en-US" altLang="en-US" sz="1200" smtClean="0">
                <a:latin typeface="Arial" pitchFamily="34" charset="0"/>
              </a:rPr>
              <a:pPr/>
              <a:t>104</a:t>
            </a:fld>
            <a:endParaRPr lang="en-US" altLang="en-US" sz="1200" smtClean="0">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45032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25A2B64-51E6-474B-9F8D-D9DDE4485F13}" type="slidenum">
              <a:rPr lang="en-US" altLang="en-US" sz="1200" smtClean="0">
                <a:latin typeface="Arial" pitchFamily="34" charset="0"/>
              </a:rPr>
              <a:pPr/>
              <a:t>105</a:t>
            </a:fld>
            <a:endParaRPr lang="en-US" altLang="en-US" sz="1200" smtClean="0">
              <a:latin typeface="Arial" pitchFamily="34" charset="0"/>
            </a:endParaRPr>
          </a:p>
        </p:txBody>
      </p:sp>
      <p:sp>
        <p:nvSpPr>
          <p:cNvPr id="162819" name="Rectangle 1026"/>
          <p:cNvSpPr>
            <a:spLocks noGrp="1" noRot="1" noChangeAspect="1" noChangeArrowheads="1" noTextEdit="1"/>
          </p:cNvSpPr>
          <p:nvPr>
            <p:ph type="sldImg"/>
          </p:nvPr>
        </p:nvSpPr>
        <p:spPr>
          <a:solidFill>
            <a:srgbClr val="FFFFFF"/>
          </a:solidFill>
          <a:ln/>
        </p:spPr>
      </p:sp>
      <p:sp>
        <p:nvSpPr>
          <p:cNvPr id="16282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12803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BF09197D-A99F-4E03-BFC7-36BEB7CA5AC3}" type="slidenum">
              <a:rPr lang="en-US" altLang="en-US" sz="1200" smtClean="0">
                <a:latin typeface="Arial" pitchFamily="34" charset="0"/>
              </a:rPr>
              <a:pPr/>
              <a:t>106</a:t>
            </a:fld>
            <a:endParaRPr lang="en-US" altLang="en-US" sz="1200" smtClean="0">
              <a:latin typeface="Arial" pitchFamily="34" charset="0"/>
            </a:endParaRPr>
          </a:p>
        </p:txBody>
      </p:sp>
      <p:sp>
        <p:nvSpPr>
          <p:cNvPr id="163843" name="Rectangle 2"/>
          <p:cNvSpPr>
            <a:spLocks noGrp="1" noRot="1" noChangeAspect="1" noChangeArrowheads="1" noTextEdit="1"/>
          </p:cNvSpPr>
          <p:nvPr>
            <p:ph type="sldImg"/>
          </p:nvPr>
        </p:nvSpPr>
        <p:spPr>
          <a:solidFill>
            <a:srgbClr val="FFFFFF"/>
          </a:solidFill>
          <a:ln/>
        </p:spPr>
      </p:sp>
      <p:sp>
        <p:nvSpPr>
          <p:cNvPr id="1638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819295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5B87AF1-0E01-40B7-AC95-0BA14B4912A3}" type="slidenum">
              <a:rPr lang="en-US" altLang="en-US" sz="1200" smtClean="0">
                <a:latin typeface="Arial" pitchFamily="34" charset="0"/>
              </a:rPr>
              <a:pPr/>
              <a:t>107</a:t>
            </a:fld>
            <a:endParaRPr lang="en-US" altLang="en-US" sz="1200" smtClean="0">
              <a:latin typeface="Arial" pitchFamily="34" charset="0"/>
            </a:endParaRPr>
          </a:p>
        </p:txBody>
      </p:sp>
      <p:sp>
        <p:nvSpPr>
          <p:cNvPr id="156675" name="Rectangle 1026"/>
          <p:cNvSpPr>
            <a:spLocks noGrp="1" noRot="1" noChangeAspect="1" noChangeArrowheads="1" noTextEdit="1"/>
          </p:cNvSpPr>
          <p:nvPr>
            <p:ph type="sldImg"/>
          </p:nvPr>
        </p:nvSpPr>
        <p:spPr>
          <a:solidFill>
            <a:srgbClr val="FFFFFF"/>
          </a:solidFill>
          <a:ln/>
        </p:spPr>
      </p:sp>
      <p:sp>
        <p:nvSpPr>
          <p:cNvPr id="15667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099726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32E76C4-B83A-49AC-B555-D682160F3E80}" type="slidenum">
              <a:rPr lang="en-US" altLang="en-US" sz="1200" smtClean="0">
                <a:latin typeface="Arial" pitchFamily="34" charset="0"/>
              </a:rPr>
              <a:pPr/>
              <a:t>121</a:t>
            </a:fld>
            <a:endParaRPr lang="en-US" altLang="en-US" sz="1200" smtClean="0">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45032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42D3051-2810-42BA-9A00-D7625652C188}" type="slidenum">
              <a:rPr lang="en-US" altLang="en-US" sz="1200" smtClean="0">
                <a:latin typeface="Arial" pitchFamily="34" charset="0"/>
              </a:rPr>
              <a:pPr/>
              <a:t>132</a:t>
            </a:fld>
            <a:endParaRPr lang="en-US" altLang="en-US" sz="1200" smtClean="0">
              <a:latin typeface="Arial" pitchFamily="34" charset="0"/>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79915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915DFA9-8DD5-47DA-B679-11C162CFBDD4}" type="slidenum">
              <a:rPr lang="en-US" altLang="en-US" sz="1200" smtClean="0">
                <a:solidFill>
                  <a:srgbClr val="000000"/>
                </a:solidFill>
                <a:latin typeface="Arial" pitchFamily="34" charset="0"/>
              </a:rPr>
              <a:pPr/>
              <a:t>139</a:t>
            </a:fld>
            <a:endParaRPr lang="en-US" altLang="en-US" sz="1200" smtClean="0">
              <a:solidFill>
                <a:srgbClr val="000000"/>
              </a:solidFill>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606453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42C902B-CB8F-47BB-8907-7D279DDF2E1A}" type="slidenum">
              <a:rPr lang="en-US" altLang="en-US" sz="1200" smtClean="0">
                <a:latin typeface="Arial" pitchFamily="34" charset="0"/>
              </a:rPr>
              <a:pPr/>
              <a:t>140</a:t>
            </a:fld>
            <a:endParaRPr lang="en-US" altLang="en-US" sz="1200" smtClean="0">
              <a:latin typeface="Arial" pitchFamily="34" charset="0"/>
            </a:endParaRPr>
          </a:p>
        </p:txBody>
      </p:sp>
      <p:sp>
        <p:nvSpPr>
          <p:cNvPr id="172035" name="Rectangle 1026"/>
          <p:cNvSpPr>
            <a:spLocks noGrp="1" noRot="1" noChangeAspect="1" noChangeArrowheads="1" noTextEdit="1"/>
          </p:cNvSpPr>
          <p:nvPr>
            <p:ph type="sldImg"/>
          </p:nvPr>
        </p:nvSpPr>
        <p:spPr>
          <a:solidFill>
            <a:srgbClr val="FFFFFF"/>
          </a:solidFill>
          <a:ln/>
        </p:spPr>
      </p:sp>
      <p:sp>
        <p:nvSpPr>
          <p:cNvPr id="172036"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latin typeface="Arial" pitchFamily="34" charset="0"/>
                <a:ea typeface="ＭＳ Ｐゴシック" pitchFamily="34" charset="-128"/>
              </a:rPr>
              <a:t>metric prefixes…</a:t>
            </a:r>
          </a:p>
        </p:txBody>
      </p:sp>
    </p:spTree>
    <p:extLst>
      <p:ext uri="{BB962C8B-B14F-4D97-AF65-F5344CB8AC3E}">
        <p14:creationId xmlns:p14="http://schemas.microsoft.com/office/powerpoint/2010/main" val="3555597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5B87AF1-0E01-40B7-AC95-0BA14B4912A3}"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endParaRPr>
          </a:p>
        </p:txBody>
      </p:sp>
      <p:sp>
        <p:nvSpPr>
          <p:cNvPr id="156675" name="Rectangle 1026"/>
          <p:cNvSpPr>
            <a:spLocks noGrp="1" noRot="1" noChangeAspect="1" noChangeArrowheads="1" noTextEdit="1"/>
          </p:cNvSpPr>
          <p:nvPr>
            <p:ph type="sldImg"/>
          </p:nvPr>
        </p:nvSpPr>
        <p:spPr>
          <a:solidFill>
            <a:srgbClr val="FFFFFF"/>
          </a:solidFill>
          <a:ln/>
        </p:spPr>
      </p:sp>
      <p:sp>
        <p:nvSpPr>
          <p:cNvPr id="15667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839224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73DB2E0-4075-4130-A913-C9BEBA8B1E4E}" type="slidenum">
              <a:rPr lang="en-US" altLang="en-US" sz="1200" smtClean="0">
                <a:solidFill>
                  <a:srgbClr val="000000"/>
                </a:solidFill>
                <a:latin typeface="Arial" pitchFamily="34" charset="0"/>
              </a:rPr>
              <a:pPr/>
              <a:t>141</a:t>
            </a:fld>
            <a:endParaRPr lang="en-US" altLang="en-US" sz="1200" smtClean="0">
              <a:solidFill>
                <a:srgbClr val="000000"/>
              </a:solidFill>
              <a:latin typeface="Arial" pitchFamily="3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532987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19C26FCD-6A37-49CA-B10F-1E7E84E70009}" type="slidenum">
              <a:rPr lang="en-US" altLang="en-US" sz="1200" smtClean="0">
                <a:latin typeface="Arial" pitchFamily="34" charset="0"/>
              </a:rPr>
              <a:pPr/>
              <a:t>142</a:t>
            </a:fld>
            <a:endParaRPr lang="en-US" altLang="en-US" sz="1200" smtClean="0">
              <a:latin typeface="Arial" pitchFamily="34" charset="0"/>
            </a:endParaRPr>
          </a:p>
        </p:txBody>
      </p:sp>
      <p:sp>
        <p:nvSpPr>
          <p:cNvPr id="173059" name="Rectangle 1026"/>
          <p:cNvSpPr>
            <a:spLocks noGrp="1" noRot="1" noChangeAspect="1" noChangeArrowheads="1" noTextEdit="1"/>
          </p:cNvSpPr>
          <p:nvPr>
            <p:ph type="sldImg"/>
          </p:nvPr>
        </p:nvSpPr>
        <p:spPr>
          <a:solidFill>
            <a:srgbClr val="FFFFFF"/>
          </a:solidFill>
          <a:ln/>
        </p:spPr>
      </p:sp>
      <p:sp>
        <p:nvSpPr>
          <p:cNvPr id="1730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249152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4E9D72EA-798E-46FE-830D-CE2AE03E6FBC}" type="slidenum">
              <a:rPr lang="en-US" altLang="en-US" sz="1200" smtClean="0">
                <a:latin typeface="Arial" pitchFamily="34" charset="0"/>
              </a:rPr>
              <a:pPr/>
              <a:t>143</a:t>
            </a:fld>
            <a:endParaRPr lang="en-US" altLang="en-US" sz="1200" smtClean="0">
              <a:latin typeface="Arial" pitchFamily="34" charset="0"/>
            </a:endParaRPr>
          </a:p>
        </p:txBody>
      </p:sp>
      <p:sp>
        <p:nvSpPr>
          <p:cNvPr id="174083" name="Rectangle 1026"/>
          <p:cNvSpPr>
            <a:spLocks noGrp="1" noRot="1" noChangeAspect="1" noChangeArrowheads="1" noTextEdit="1"/>
          </p:cNvSpPr>
          <p:nvPr>
            <p:ph type="sldImg"/>
          </p:nvPr>
        </p:nvSpPr>
        <p:spPr>
          <a:solidFill>
            <a:srgbClr val="FFFFFF"/>
          </a:solidFill>
          <a:ln/>
        </p:spPr>
      </p:sp>
      <p:sp>
        <p:nvSpPr>
          <p:cNvPr id="17408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272444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47B52F0-5E08-4631-9CCA-4971D7937DA3}" type="slidenum">
              <a:rPr lang="en-US" altLang="en-US" sz="1200" smtClean="0">
                <a:latin typeface="Arial" pitchFamily="34" charset="0"/>
              </a:rPr>
              <a:pPr/>
              <a:t>146</a:t>
            </a:fld>
            <a:endParaRPr lang="en-US" altLang="en-US" sz="1200" smtClean="0">
              <a:latin typeface="Arial" pitchFamily="34" charset="0"/>
            </a:endParaRPr>
          </a:p>
        </p:txBody>
      </p:sp>
      <p:sp>
        <p:nvSpPr>
          <p:cNvPr id="175107" name="Rectangle 2"/>
          <p:cNvSpPr>
            <a:spLocks noGrp="1" noRot="1" noChangeAspect="1" noChangeArrowheads="1" noTextEdit="1"/>
          </p:cNvSpPr>
          <p:nvPr>
            <p:ph type="sldImg"/>
          </p:nvPr>
        </p:nvSpPr>
        <p:spPr>
          <a:solidFill>
            <a:srgbClr val="FFFFFF"/>
          </a:solidFill>
          <a:ln/>
        </p:spPr>
      </p:sp>
      <p:sp>
        <p:nvSpPr>
          <p:cNvPr id="1751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2763855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DA3E4A80-4EFF-434E-AF95-001FC178726B}" type="slidenum">
              <a:rPr lang="en-US" altLang="en-US" sz="1200" smtClean="0">
                <a:latin typeface="Arial" pitchFamily="34" charset="0"/>
              </a:rPr>
              <a:pPr/>
              <a:t>147</a:t>
            </a:fld>
            <a:endParaRPr lang="en-US" altLang="en-US" sz="1200" smtClean="0">
              <a:latin typeface="Arial" pitchFamily="34" charset="0"/>
            </a:endParaRPr>
          </a:p>
        </p:txBody>
      </p:sp>
      <p:sp>
        <p:nvSpPr>
          <p:cNvPr id="176131" name="Rectangle 2"/>
          <p:cNvSpPr>
            <a:spLocks noGrp="1" noRot="1" noChangeAspect="1" noChangeArrowheads="1" noTextEdit="1"/>
          </p:cNvSpPr>
          <p:nvPr>
            <p:ph type="sldImg"/>
          </p:nvPr>
        </p:nvSpPr>
        <p:spPr>
          <a:solidFill>
            <a:srgbClr val="FFFFFF"/>
          </a:solidFill>
          <a:ln/>
        </p:spPr>
      </p:sp>
      <p:sp>
        <p:nvSpPr>
          <p:cNvPr id="1761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579316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F5D4F27-59CE-4D60-B3DF-92429FE2AFC4}" type="slidenum">
              <a:rPr lang="en-US" altLang="en-US" sz="1200" smtClean="0">
                <a:latin typeface="Arial" pitchFamily="34" charset="0"/>
              </a:rPr>
              <a:pPr/>
              <a:t>149</a:t>
            </a:fld>
            <a:endParaRPr lang="en-US" altLang="en-US" sz="1200" smtClean="0">
              <a:latin typeface="Arial" pitchFamily="34" charset="0"/>
            </a:endParaRPr>
          </a:p>
        </p:txBody>
      </p:sp>
      <p:sp>
        <p:nvSpPr>
          <p:cNvPr id="177155" name="Rectangle 1026"/>
          <p:cNvSpPr>
            <a:spLocks noGrp="1" noRot="1" noChangeAspect="1" noChangeArrowheads="1" noTextEdit="1"/>
          </p:cNvSpPr>
          <p:nvPr>
            <p:ph type="sldImg"/>
          </p:nvPr>
        </p:nvSpPr>
        <p:spPr>
          <a:solidFill>
            <a:srgbClr val="FFFFFF"/>
          </a:solidFill>
          <a:ln/>
        </p:spPr>
      </p:sp>
      <p:sp>
        <p:nvSpPr>
          <p:cNvPr id="17715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1553439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3CC9034-95B5-4FF0-9DA7-9E9AEC17B9DD}" type="slidenum">
              <a:rPr lang="en-US" altLang="en-US" sz="1200" smtClean="0">
                <a:latin typeface="Arial" pitchFamily="34" charset="0"/>
              </a:rPr>
              <a:pPr/>
              <a:t>150</a:t>
            </a:fld>
            <a:endParaRPr lang="en-US" altLang="en-US" sz="1200" smtClean="0">
              <a:latin typeface="Arial" pitchFamily="34" charset="0"/>
            </a:endParaRPr>
          </a:p>
        </p:txBody>
      </p:sp>
      <p:sp>
        <p:nvSpPr>
          <p:cNvPr id="154627" name="Rectangle 1026"/>
          <p:cNvSpPr>
            <a:spLocks noGrp="1" noRot="1" noChangeAspect="1" noChangeArrowheads="1" noTextEdit="1"/>
          </p:cNvSpPr>
          <p:nvPr>
            <p:ph type="sldImg"/>
          </p:nvPr>
        </p:nvSpPr>
        <p:spPr>
          <a:solidFill>
            <a:srgbClr val="FFFFFF"/>
          </a:solidFill>
          <a:ln/>
        </p:spPr>
      </p:sp>
      <p:sp>
        <p:nvSpPr>
          <p:cNvPr id="15462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7704039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D260DC55-193C-4B33-A235-E0D5429F4A51}" type="slidenum">
              <a:rPr lang="en-US" altLang="en-US" sz="1200" smtClean="0">
                <a:solidFill>
                  <a:srgbClr val="000000"/>
                </a:solidFill>
                <a:latin typeface="Arial" pitchFamily="34" charset="0"/>
              </a:rPr>
              <a:pPr/>
              <a:t>165</a:t>
            </a:fld>
            <a:endParaRPr lang="en-US" altLang="en-US" sz="1200" smtClean="0">
              <a:solidFill>
                <a:srgbClr val="000000"/>
              </a:solidFill>
              <a:latin typeface="Arial" pitchFamily="3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2005424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5A210EB0-1FB7-4A1E-8837-31771B959140}" type="slidenum">
              <a:rPr lang="en-US" altLang="en-US" sz="1200" smtClean="0">
                <a:latin typeface="Arial" pitchFamily="34" charset="0"/>
              </a:rPr>
              <a:pPr/>
              <a:t>166</a:t>
            </a:fld>
            <a:endParaRPr lang="en-US" altLang="en-US" sz="1200" smtClean="0">
              <a:latin typeface="Arial" pitchFamily="34" charset="0"/>
            </a:endParaRPr>
          </a:p>
        </p:txBody>
      </p:sp>
      <p:sp>
        <p:nvSpPr>
          <p:cNvPr id="179203" name="Rectangle 2"/>
          <p:cNvSpPr>
            <a:spLocks noGrp="1" noRot="1" noChangeAspect="1" noChangeArrowheads="1" noTextEdit="1"/>
          </p:cNvSpPr>
          <p:nvPr>
            <p:ph type="sldImg"/>
          </p:nvPr>
        </p:nvSpPr>
        <p:spPr>
          <a:solidFill>
            <a:srgbClr val="FFFFFF"/>
          </a:solidFill>
          <a:ln/>
        </p:spPr>
      </p:sp>
      <p:sp>
        <p:nvSpPr>
          <p:cNvPr id="1792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938794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1B62DE36-C2B1-4029-B1BA-64CAE82FDDED}" type="slidenum">
              <a:rPr lang="en-US" altLang="en-US" sz="1200" smtClean="0">
                <a:latin typeface="Arial" pitchFamily="34" charset="0"/>
              </a:rPr>
              <a:pPr/>
              <a:t>167</a:t>
            </a:fld>
            <a:endParaRPr lang="en-US" altLang="en-US" sz="1200" smtClean="0">
              <a:latin typeface="Arial" pitchFamily="34" charset="0"/>
            </a:endParaRPr>
          </a:p>
        </p:txBody>
      </p:sp>
      <p:sp>
        <p:nvSpPr>
          <p:cNvPr id="180227" name="Rectangle 2"/>
          <p:cNvSpPr>
            <a:spLocks noGrp="1" noRot="1" noChangeAspect="1" noChangeArrowheads="1" noTextEdit="1"/>
          </p:cNvSpPr>
          <p:nvPr>
            <p:ph type="sldImg"/>
          </p:nvPr>
        </p:nvSpPr>
        <p:spPr>
          <a:solidFill>
            <a:srgbClr val="FFFFFF"/>
          </a:solidFill>
          <a:ln/>
        </p:spPr>
      </p:sp>
      <p:sp>
        <p:nvSpPr>
          <p:cNvPr id="1802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92779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5B87AF1-0E01-40B7-AC95-0BA14B4912A3}"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endParaRPr>
          </a:p>
        </p:txBody>
      </p:sp>
      <p:sp>
        <p:nvSpPr>
          <p:cNvPr id="156675" name="Rectangle 1026"/>
          <p:cNvSpPr>
            <a:spLocks noGrp="1" noRot="1" noChangeAspect="1" noChangeArrowheads="1" noTextEdit="1"/>
          </p:cNvSpPr>
          <p:nvPr>
            <p:ph type="sldImg"/>
          </p:nvPr>
        </p:nvSpPr>
        <p:spPr>
          <a:solidFill>
            <a:srgbClr val="FFFFFF"/>
          </a:solidFill>
          <a:ln/>
        </p:spPr>
      </p:sp>
      <p:sp>
        <p:nvSpPr>
          <p:cNvPr id="15667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0641781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537C8330-123F-4496-A314-A353CA9690A8}" type="slidenum">
              <a:rPr lang="en-US" altLang="en-US" sz="1200" smtClean="0">
                <a:latin typeface="Arial" pitchFamily="34" charset="0"/>
              </a:rPr>
              <a:pPr/>
              <a:t>176</a:t>
            </a:fld>
            <a:endParaRPr lang="en-US" altLang="en-US" sz="1200" smtClean="0">
              <a:latin typeface="Arial" pitchFamily="34" charset="0"/>
            </a:endParaRPr>
          </a:p>
        </p:txBody>
      </p:sp>
      <p:sp>
        <p:nvSpPr>
          <p:cNvPr id="181251" name="Rectangle 1026"/>
          <p:cNvSpPr>
            <a:spLocks noGrp="1" noRot="1" noChangeAspect="1" noChangeArrowheads="1" noTextEdit="1"/>
          </p:cNvSpPr>
          <p:nvPr>
            <p:ph type="sldImg"/>
          </p:nvPr>
        </p:nvSpPr>
        <p:spPr>
          <a:solidFill>
            <a:srgbClr val="FFFFFF"/>
          </a:solidFill>
          <a:ln/>
        </p:spPr>
      </p:sp>
      <p:sp>
        <p:nvSpPr>
          <p:cNvPr id="18125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2138147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31F1EFA-DCA7-4500-945E-1686C6CFD3FE}" type="slidenum">
              <a:rPr lang="en-US" altLang="en-US" sz="1200" smtClean="0">
                <a:latin typeface="Arial" pitchFamily="34" charset="0"/>
              </a:rPr>
              <a:pPr/>
              <a:t>177</a:t>
            </a:fld>
            <a:endParaRPr lang="en-US" altLang="en-US" sz="1200" smtClean="0">
              <a:latin typeface="Arial" pitchFamily="34"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8327347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AA32BF9-0F48-46B4-A61F-AE97650FA805}" type="slidenum">
              <a:rPr lang="en-US" altLang="en-US" sz="1200" smtClean="0">
                <a:latin typeface="Arial" pitchFamily="34" charset="0"/>
              </a:rPr>
              <a:pPr/>
              <a:t>179</a:t>
            </a:fld>
            <a:endParaRPr lang="en-US" altLang="en-US" sz="1200" smtClean="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084831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51CC266-1611-43FA-BFEA-BA8230F62289}" type="slidenum">
              <a:rPr lang="en-US" altLang="en-US" sz="1200" smtClean="0">
                <a:latin typeface="Arial" pitchFamily="34" charset="0"/>
              </a:rPr>
              <a:pPr/>
              <a:t>180</a:t>
            </a:fld>
            <a:endParaRPr lang="en-US" altLang="en-US" sz="1200" smtClean="0">
              <a:latin typeface="Arial" pitchFamily="34" charset="0"/>
            </a:endParaRPr>
          </a:p>
        </p:txBody>
      </p:sp>
      <p:sp>
        <p:nvSpPr>
          <p:cNvPr id="184323" name="Rectangle 1026"/>
          <p:cNvSpPr>
            <a:spLocks noGrp="1" noRot="1" noChangeAspect="1" noChangeArrowheads="1" noTextEdit="1"/>
          </p:cNvSpPr>
          <p:nvPr>
            <p:ph type="sldImg"/>
          </p:nvPr>
        </p:nvSpPr>
        <p:spPr>
          <a:solidFill>
            <a:srgbClr val="FFFFFF"/>
          </a:solidFill>
          <a:ln/>
        </p:spPr>
      </p:sp>
      <p:sp>
        <p:nvSpPr>
          <p:cNvPr id="18432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548390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085574B-D740-43B2-A6A8-61FB7D924ECD}" type="slidenum">
              <a:rPr lang="en-US" altLang="en-US" sz="1200" smtClean="0">
                <a:latin typeface="Arial" pitchFamily="34" charset="0"/>
              </a:rPr>
              <a:pPr/>
              <a:t>185</a:t>
            </a:fld>
            <a:endParaRPr lang="en-US" altLang="en-US" sz="1200" smtClean="0">
              <a:latin typeface="Arial" pitchFamily="34"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7963543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5D60964-8F93-4F6B-A7D8-912E0D224601}" type="slidenum">
              <a:rPr lang="en-US" altLang="en-US" sz="1200" smtClean="0">
                <a:latin typeface="Arial" pitchFamily="34" charset="0"/>
              </a:rPr>
              <a:pPr/>
              <a:t>186</a:t>
            </a:fld>
            <a:endParaRPr lang="en-US" altLang="en-US" sz="1200" smtClean="0">
              <a:latin typeface="Arial" pitchFamily="34"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3550387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4837CB8-7E4A-4BEC-8935-3E52CC6B7050}" type="slidenum">
              <a:rPr lang="en-US" altLang="en-US" sz="1200" smtClean="0">
                <a:latin typeface="Arial" pitchFamily="34" charset="0"/>
              </a:rPr>
              <a:pPr/>
              <a:t>187</a:t>
            </a:fld>
            <a:endParaRPr lang="en-US" altLang="en-US" sz="1200" smtClean="0">
              <a:latin typeface="Arial" pitchFamily="34"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2146185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53AAA492-CA39-4A89-9949-C59748355508}" type="slidenum">
              <a:rPr lang="en-US" altLang="en-US" sz="1200" smtClean="0">
                <a:latin typeface="Arial" pitchFamily="34" charset="0"/>
              </a:rPr>
              <a:pPr/>
              <a:t>188</a:t>
            </a:fld>
            <a:endParaRPr lang="en-US" altLang="en-US" sz="1200" smtClean="0">
              <a:latin typeface="Arial" pitchFamily="34"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708105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D60AC849-595D-4665-AA0F-64C6CE192B41}" type="slidenum">
              <a:rPr lang="en-US" altLang="en-US" sz="1200" smtClean="0">
                <a:latin typeface="Arial" pitchFamily="34" charset="0"/>
              </a:rPr>
              <a:pPr/>
              <a:t>189</a:t>
            </a:fld>
            <a:endParaRPr lang="en-US" altLang="en-US" sz="1200" smtClean="0">
              <a:latin typeface="Arial" pitchFamily="34" charset="0"/>
            </a:endParaRPr>
          </a:p>
        </p:txBody>
      </p:sp>
      <p:sp>
        <p:nvSpPr>
          <p:cNvPr id="189443" name="Rectangle 1026"/>
          <p:cNvSpPr>
            <a:spLocks noGrp="1" noRot="1" noChangeAspect="1" noChangeArrowheads="1" noTextEdit="1"/>
          </p:cNvSpPr>
          <p:nvPr>
            <p:ph type="sldImg"/>
          </p:nvPr>
        </p:nvSpPr>
        <p:spPr>
          <a:ln/>
        </p:spPr>
      </p:sp>
      <p:sp>
        <p:nvSpPr>
          <p:cNvPr id="1894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0672079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A056307-BAF4-45DD-A576-DB23EFEE8831}" type="slidenum">
              <a:rPr lang="en-US" altLang="en-US" sz="1200" smtClean="0">
                <a:latin typeface="Arial" pitchFamily="34" charset="0"/>
              </a:rPr>
              <a:pPr/>
              <a:t>190</a:t>
            </a:fld>
            <a:endParaRPr lang="en-US" altLang="en-US" sz="1200" smtClean="0">
              <a:latin typeface="Arial" pitchFamily="34" charset="0"/>
            </a:endParaRPr>
          </a:p>
        </p:txBody>
      </p:sp>
      <p:sp>
        <p:nvSpPr>
          <p:cNvPr id="190467" name="Rectangle 1026"/>
          <p:cNvSpPr>
            <a:spLocks noGrp="1" noRot="1" noChangeAspect="1" noChangeArrowheads="1" noTextEdit="1"/>
          </p:cNvSpPr>
          <p:nvPr>
            <p:ph type="sldImg"/>
          </p:nvPr>
        </p:nvSpPr>
        <p:spPr>
          <a:solidFill>
            <a:srgbClr val="FFFFFF"/>
          </a:solidFill>
          <a:ln/>
        </p:spPr>
      </p:sp>
      <p:sp>
        <p:nvSpPr>
          <p:cNvPr id="19046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630205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915DFA9-8DD5-47DA-B679-11C162CFBDD4}" type="slidenum">
              <a:rPr lang="en-US" altLang="en-US" sz="1200" smtClean="0">
                <a:solidFill>
                  <a:srgbClr val="000000"/>
                </a:solidFill>
                <a:latin typeface="Arial" pitchFamily="34" charset="0"/>
              </a:rPr>
              <a:pPr/>
              <a:t>10</a:t>
            </a:fld>
            <a:endParaRPr lang="en-US" altLang="en-US" sz="1200" smtClean="0">
              <a:solidFill>
                <a:srgbClr val="000000"/>
              </a:solidFill>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532876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822879B-6C40-49CA-96B6-323CE0EF84B4}" type="slidenum">
              <a:rPr lang="en-US" altLang="en-US" sz="1200" smtClean="0">
                <a:latin typeface="Arial" pitchFamily="34" charset="0"/>
              </a:rPr>
              <a:pPr/>
              <a:t>191</a:t>
            </a:fld>
            <a:endParaRPr lang="en-US" altLang="en-US" sz="1200" smtClean="0">
              <a:latin typeface="Arial" pitchFamily="34" charset="0"/>
            </a:endParaRPr>
          </a:p>
        </p:txBody>
      </p:sp>
      <p:sp>
        <p:nvSpPr>
          <p:cNvPr id="191491" name="Rectangle 1026"/>
          <p:cNvSpPr>
            <a:spLocks noGrp="1" noRot="1" noChangeAspect="1" noChangeArrowheads="1" noTextEdit="1"/>
          </p:cNvSpPr>
          <p:nvPr>
            <p:ph type="sldImg"/>
          </p:nvPr>
        </p:nvSpPr>
        <p:spPr>
          <a:ln/>
        </p:spPr>
      </p:sp>
      <p:sp>
        <p:nvSpPr>
          <p:cNvPr id="19149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4399723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EC402CE-50CA-447F-98CE-C036F3CF1DE5}" type="slidenum">
              <a:rPr lang="en-US" altLang="en-US" sz="1200" smtClean="0">
                <a:latin typeface="Arial" pitchFamily="34" charset="0"/>
              </a:rPr>
              <a:pPr/>
              <a:t>192</a:t>
            </a:fld>
            <a:endParaRPr lang="en-US" altLang="en-US" sz="1200" smtClean="0">
              <a:latin typeface="Arial" pitchFamily="34" charset="0"/>
            </a:endParaRPr>
          </a:p>
        </p:txBody>
      </p:sp>
      <p:sp>
        <p:nvSpPr>
          <p:cNvPr id="192515" name="Rectangle 1026"/>
          <p:cNvSpPr>
            <a:spLocks noGrp="1" noRot="1" noChangeAspect="1" noChangeArrowheads="1" noTextEdit="1"/>
          </p:cNvSpPr>
          <p:nvPr>
            <p:ph type="sldImg"/>
          </p:nvPr>
        </p:nvSpPr>
        <p:spPr>
          <a:ln/>
        </p:spPr>
      </p:sp>
      <p:sp>
        <p:nvSpPr>
          <p:cNvPr id="19251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9716837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460313D4-A956-48EF-8CB1-830B3117F2E8}" type="slidenum">
              <a:rPr lang="en-US" altLang="en-US" sz="1200" smtClean="0">
                <a:latin typeface="Arial" pitchFamily="34" charset="0"/>
              </a:rPr>
              <a:pPr/>
              <a:t>193</a:t>
            </a:fld>
            <a:endParaRPr lang="en-US" altLang="en-US" sz="1200" smtClean="0">
              <a:latin typeface="Arial" pitchFamily="34" charset="0"/>
            </a:endParaRPr>
          </a:p>
        </p:txBody>
      </p:sp>
      <p:sp>
        <p:nvSpPr>
          <p:cNvPr id="193539" name="Rectangle 1026"/>
          <p:cNvSpPr>
            <a:spLocks noGrp="1" noRot="1" noChangeAspect="1" noChangeArrowheads="1" noTextEdit="1"/>
          </p:cNvSpPr>
          <p:nvPr>
            <p:ph type="sldImg"/>
          </p:nvPr>
        </p:nvSpPr>
        <p:spPr>
          <a:ln/>
        </p:spPr>
      </p:sp>
      <p:sp>
        <p:nvSpPr>
          <p:cNvPr id="19354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771818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72CCE5B-0C6D-4C01-B568-3E1243C63BD9}" type="slidenum">
              <a:rPr lang="en-US" altLang="en-US" sz="1200" smtClean="0">
                <a:latin typeface="Arial" pitchFamily="34" charset="0"/>
              </a:rPr>
              <a:pPr/>
              <a:t>194</a:t>
            </a:fld>
            <a:endParaRPr lang="en-US" altLang="en-US" sz="1200" smtClean="0">
              <a:latin typeface="Arial" pitchFamily="34" charset="0"/>
            </a:endParaRPr>
          </a:p>
        </p:txBody>
      </p:sp>
      <p:sp>
        <p:nvSpPr>
          <p:cNvPr id="194563" name="Rectangle 1026"/>
          <p:cNvSpPr>
            <a:spLocks noGrp="1" noRot="1" noChangeAspect="1" noChangeArrowheads="1" noTextEdit="1"/>
          </p:cNvSpPr>
          <p:nvPr>
            <p:ph type="sldImg"/>
          </p:nvPr>
        </p:nvSpPr>
        <p:spPr>
          <a:ln/>
        </p:spPr>
      </p:sp>
      <p:sp>
        <p:nvSpPr>
          <p:cNvPr id="19456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8134571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4D9E97E9-185D-41B4-940D-9D57B57CE246}" type="slidenum">
              <a:rPr lang="en-US" altLang="en-US" sz="1200" smtClean="0">
                <a:latin typeface="Arial" pitchFamily="34" charset="0"/>
              </a:rPr>
              <a:pPr/>
              <a:t>195</a:t>
            </a:fld>
            <a:endParaRPr lang="en-US" altLang="en-US" sz="1200" smtClean="0">
              <a:latin typeface="Arial" pitchFamily="34"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1985546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438A088-A7F9-4F1F-A99F-B7DBCDFA4996}" type="slidenum">
              <a:rPr lang="en-US" altLang="en-US" sz="1200" smtClean="0">
                <a:latin typeface="Arial" pitchFamily="34" charset="0"/>
              </a:rPr>
              <a:pPr/>
              <a:t>196</a:t>
            </a:fld>
            <a:endParaRPr lang="en-US" altLang="en-US" sz="1200" smtClean="0">
              <a:latin typeface="Arial" pitchFamily="34"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6651220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367D14A-A577-4386-ACA7-AD7D46BFD133}" type="slidenum">
              <a:rPr lang="en-US" altLang="en-US" sz="1200" smtClean="0">
                <a:latin typeface="Arial" pitchFamily="34" charset="0"/>
              </a:rPr>
              <a:pPr/>
              <a:t>197</a:t>
            </a:fld>
            <a:endParaRPr lang="en-US" altLang="en-US" sz="1200" smtClean="0">
              <a:latin typeface="Arial" pitchFamily="34"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199219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0DC9D50A-F8F9-4CDC-B815-7EDBFA075D5D}" type="slidenum">
              <a:rPr lang="en-US" altLang="en-US" sz="1200" smtClean="0">
                <a:latin typeface="Arial" pitchFamily="34" charset="0"/>
              </a:rPr>
              <a:pPr/>
              <a:t>198</a:t>
            </a:fld>
            <a:endParaRPr lang="en-US" altLang="en-US" sz="1200" smtClean="0">
              <a:latin typeface="Arial" pitchFamily="34" charset="0"/>
            </a:endParaRPr>
          </a:p>
        </p:txBody>
      </p:sp>
      <p:sp>
        <p:nvSpPr>
          <p:cNvPr id="198659" name="Rectangle 1026"/>
          <p:cNvSpPr>
            <a:spLocks noGrp="1" noRot="1" noChangeAspect="1" noChangeArrowheads="1" noTextEdit="1"/>
          </p:cNvSpPr>
          <p:nvPr>
            <p:ph type="sldImg"/>
          </p:nvPr>
        </p:nvSpPr>
        <p:spPr>
          <a:solidFill>
            <a:srgbClr val="FFFFFF"/>
          </a:solidFill>
          <a:ln/>
        </p:spPr>
      </p:sp>
      <p:sp>
        <p:nvSpPr>
          <p:cNvPr id="1986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1795743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A0BCCAD-B4DD-44A7-9F0F-457BD1EDFEA7}" type="slidenum">
              <a:rPr lang="en-US" altLang="en-US" sz="1200" smtClean="0">
                <a:latin typeface="Arial" pitchFamily="34" charset="0"/>
              </a:rPr>
              <a:pPr/>
              <a:t>199</a:t>
            </a:fld>
            <a:endParaRPr lang="en-US" altLang="en-US" sz="1200" smtClean="0">
              <a:latin typeface="Arial" pitchFamily="34"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488564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DA799B3-2DF0-4EB9-A8B6-0253EE1BCDD4}" type="slidenum">
              <a:rPr lang="en-US" altLang="en-US" sz="1200" smtClean="0">
                <a:latin typeface="Arial" pitchFamily="34" charset="0"/>
              </a:rPr>
              <a:pPr/>
              <a:t>200</a:t>
            </a:fld>
            <a:endParaRPr lang="en-US" altLang="en-US" sz="1200" smtClean="0">
              <a:latin typeface="Arial" pitchFamily="34"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536089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DDFC51D-2A5B-415B-8553-B94C2EB29ED0}" type="slidenum">
              <a:rPr lang="en-US" altLang="en-US" sz="1200" smtClean="0">
                <a:solidFill>
                  <a:srgbClr val="000000"/>
                </a:solidFill>
                <a:latin typeface="Arial" pitchFamily="34" charset="0"/>
              </a:rPr>
              <a:pPr/>
              <a:t>11</a:t>
            </a:fld>
            <a:endParaRPr lang="en-US" altLang="en-US" sz="1200" smtClean="0">
              <a:solidFill>
                <a:srgbClr val="000000"/>
              </a:solidFill>
              <a:latin typeface="Arial" pitchFamily="3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6628716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8550080-3096-4202-907C-F0F457F2210A}" type="slidenum">
              <a:rPr lang="en-US" altLang="en-US" sz="1200" smtClean="0">
                <a:latin typeface="Arial" pitchFamily="34" charset="0"/>
              </a:rPr>
              <a:pPr/>
              <a:t>201</a:t>
            </a:fld>
            <a:endParaRPr lang="en-US" altLang="en-US" sz="1200"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8924634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BA3E111-1D16-4E8D-97D5-469A9B0A9BF9}" type="slidenum">
              <a:rPr lang="en-US" altLang="en-US" sz="1200" smtClean="0">
                <a:latin typeface="Arial" pitchFamily="34" charset="0"/>
              </a:rPr>
              <a:pPr/>
              <a:t>202</a:t>
            </a:fld>
            <a:endParaRPr lang="en-US" altLang="en-US" sz="1200" smtClean="0">
              <a:latin typeface="Arial" pitchFamily="3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7227457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B904A08-6DAF-4339-B219-04CB7BC4D73D}" type="slidenum">
              <a:rPr lang="en-US" altLang="en-US" sz="1200" smtClean="0">
                <a:latin typeface="Arial" pitchFamily="34" charset="0"/>
              </a:rPr>
              <a:pPr/>
              <a:t>203</a:t>
            </a:fld>
            <a:endParaRPr lang="en-US" altLang="en-US" sz="1200" smtClean="0">
              <a:latin typeface="Arial" pitchFamily="3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2445423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D3EE4E6-C908-43A4-B07E-88D72F120D7F}" type="slidenum">
              <a:rPr lang="en-US" altLang="en-US" sz="1200" smtClean="0">
                <a:latin typeface="Arial" pitchFamily="34" charset="0"/>
              </a:rPr>
              <a:pPr/>
              <a:t>204</a:t>
            </a:fld>
            <a:endParaRPr lang="en-US" altLang="en-US" sz="1200" smtClean="0">
              <a:latin typeface="Arial" pitchFamily="34"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9461630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1D6FE28-7CDA-4230-BE1C-71CB943C8CF0}" type="slidenum">
              <a:rPr lang="en-US" altLang="en-US" sz="1200" smtClean="0">
                <a:latin typeface="Arial" pitchFamily="34" charset="0"/>
              </a:rPr>
              <a:pPr/>
              <a:t>205</a:t>
            </a:fld>
            <a:endParaRPr lang="en-US" altLang="en-US" sz="1200" smtClean="0">
              <a:latin typeface="Arial" pitchFamily="34"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8078275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BE01C3C-3EFA-41EF-9625-D6F689035A10}" type="slidenum">
              <a:rPr lang="en-US" altLang="en-US" sz="1200" smtClean="0">
                <a:latin typeface="Arial" pitchFamily="34" charset="0"/>
              </a:rPr>
              <a:pPr/>
              <a:t>206</a:t>
            </a:fld>
            <a:endParaRPr lang="en-US" altLang="en-US" sz="1200" smtClean="0">
              <a:latin typeface="Arial" pitchFamily="34" charset="0"/>
            </a:endParaRPr>
          </a:p>
        </p:txBody>
      </p:sp>
      <p:sp>
        <p:nvSpPr>
          <p:cNvPr id="206851" name="Rectangle 2"/>
          <p:cNvSpPr>
            <a:spLocks noGrp="1" noRot="1" noChangeAspect="1" noChangeArrowheads="1" noTextEdit="1"/>
          </p:cNvSpPr>
          <p:nvPr>
            <p:ph type="sldImg"/>
          </p:nvPr>
        </p:nvSpPr>
        <p:spPr>
          <a:solidFill>
            <a:srgbClr val="FFFFFF"/>
          </a:solidFill>
          <a:ln/>
        </p:spPr>
      </p:sp>
      <p:sp>
        <p:nvSpPr>
          <p:cNvPr id="206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7867456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44A2A42-03BF-4130-8C8B-7B737463150C}" type="slidenum">
              <a:rPr lang="en-US" altLang="en-US" sz="1200" smtClean="0">
                <a:latin typeface="Arial" pitchFamily="34" charset="0"/>
              </a:rPr>
              <a:pPr/>
              <a:t>207</a:t>
            </a:fld>
            <a:endParaRPr lang="en-US" altLang="en-US" sz="1200" smtClean="0">
              <a:latin typeface="Arial" pitchFamily="34" charset="0"/>
            </a:endParaRPr>
          </a:p>
        </p:txBody>
      </p:sp>
      <p:sp>
        <p:nvSpPr>
          <p:cNvPr id="207875" name="Rectangle 2"/>
          <p:cNvSpPr>
            <a:spLocks noGrp="1" noRot="1" noChangeAspect="1" noChangeArrowheads="1" noTextEdit="1"/>
          </p:cNvSpPr>
          <p:nvPr>
            <p:ph type="sldImg"/>
          </p:nvPr>
        </p:nvSpPr>
        <p:spPr>
          <a:solidFill>
            <a:srgbClr val="FFFFFF"/>
          </a:solidFill>
          <a:ln/>
        </p:spPr>
      </p:sp>
      <p:sp>
        <p:nvSpPr>
          <p:cNvPr id="207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2519180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D1F4E59-D8DE-4ACF-8AC3-0B449B2E83D7}" type="slidenum">
              <a:rPr lang="en-US" altLang="en-US" sz="1200" smtClean="0">
                <a:latin typeface="Arial" pitchFamily="34" charset="0"/>
              </a:rPr>
              <a:pPr/>
              <a:t>208</a:t>
            </a:fld>
            <a:endParaRPr lang="en-US" altLang="en-US" sz="1200" smtClean="0">
              <a:latin typeface="Arial" pitchFamily="34" charset="0"/>
            </a:endParaRPr>
          </a:p>
        </p:txBody>
      </p:sp>
      <p:sp>
        <p:nvSpPr>
          <p:cNvPr id="208899" name="Rectangle 2"/>
          <p:cNvSpPr>
            <a:spLocks noGrp="1" noRot="1" noChangeAspect="1" noChangeArrowheads="1" noTextEdit="1"/>
          </p:cNvSpPr>
          <p:nvPr>
            <p:ph type="sldImg"/>
          </p:nvPr>
        </p:nvSpPr>
        <p:spPr>
          <a:solidFill>
            <a:srgbClr val="FFFFFF"/>
          </a:solidFill>
          <a:ln/>
        </p:spPr>
      </p:sp>
      <p:sp>
        <p:nvSpPr>
          <p:cNvPr id="2089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8480049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2CDC108-AAD9-494A-9B47-47345F61431B}" type="slidenum">
              <a:rPr lang="en-US" altLang="en-US" sz="1200" smtClean="0">
                <a:latin typeface="Arial" pitchFamily="34" charset="0"/>
              </a:rPr>
              <a:pPr/>
              <a:t>209</a:t>
            </a:fld>
            <a:endParaRPr lang="en-US" altLang="en-US" sz="1200" smtClean="0">
              <a:latin typeface="Arial" pitchFamily="34" charset="0"/>
            </a:endParaRPr>
          </a:p>
        </p:txBody>
      </p:sp>
      <p:sp>
        <p:nvSpPr>
          <p:cNvPr id="209923" name="Rectangle 2"/>
          <p:cNvSpPr>
            <a:spLocks noGrp="1" noRot="1" noChangeAspect="1" noChangeArrowheads="1" noTextEdit="1"/>
          </p:cNvSpPr>
          <p:nvPr>
            <p:ph type="sldImg"/>
          </p:nvPr>
        </p:nvSpPr>
        <p:spPr>
          <a:solidFill>
            <a:srgbClr val="FFFFFF"/>
          </a:solidFill>
          <a:ln/>
        </p:spPr>
      </p:sp>
      <p:sp>
        <p:nvSpPr>
          <p:cNvPr id="2099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9766855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C17EFF2-DC65-44BF-B2B5-BE76623E9D10}" type="slidenum">
              <a:rPr lang="en-US" altLang="en-US" sz="1200" smtClean="0">
                <a:latin typeface="Arial" pitchFamily="34" charset="0"/>
              </a:rPr>
              <a:pPr/>
              <a:t>210</a:t>
            </a:fld>
            <a:endParaRPr lang="en-US" altLang="en-US" sz="1200" smtClean="0">
              <a:latin typeface="Arial" pitchFamily="34" charset="0"/>
            </a:endParaRPr>
          </a:p>
        </p:txBody>
      </p:sp>
      <p:sp>
        <p:nvSpPr>
          <p:cNvPr id="210947" name="Rectangle 2"/>
          <p:cNvSpPr>
            <a:spLocks noGrp="1" noRot="1" noChangeAspect="1" noChangeArrowheads="1" noTextEdit="1"/>
          </p:cNvSpPr>
          <p:nvPr>
            <p:ph type="sldImg"/>
          </p:nvPr>
        </p:nvSpPr>
        <p:spPr>
          <a:solidFill>
            <a:srgbClr val="FFFFFF"/>
          </a:solidFill>
          <a:ln/>
        </p:spPr>
      </p:sp>
      <p:sp>
        <p:nvSpPr>
          <p:cNvPr id="210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710555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DDFC51D-2A5B-415B-8553-B94C2EB29ED0}" type="slidenum">
              <a:rPr lang="en-US" altLang="en-US" sz="1200" smtClean="0">
                <a:solidFill>
                  <a:srgbClr val="000000"/>
                </a:solidFill>
                <a:latin typeface="Arial" pitchFamily="34" charset="0"/>
              </a:rPr>
              <a:pPr/>
              <a:t>12</a:t>
            </a:fld>
            <a:endParaRPr lang="en-US" altLang="en-US" sz="1200" smtClean="0">
              <a:solidFill>
                <a:srgbClr val="000000"/>
              </a:solidFill>
              <a:latin typeface="Arial" pitchFamily="3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194688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4DE5066D-9600-4CE5-9FB3-4AFDD20D2D67}" type="slidenum">
              <a:rPr lang="en-US" altLang="en-US" sz="1200" smtClean="0">
                <a:latin typeface="Arial" pitchFamily="34" charset="0"/>
              </a:rPr>
              <a:pPr/>
              <a:t>211</a:t>
            </a:fld>
            <a:endParaRPr lang="en-US" altLang="en-US" sz="1200" smtClean="0">
              <a:latin typeface="Arial" pitchFamily="34" charset="0"/>
            </a:endParaRPr>
          </a:p>
        </p:txBody>
      </p:sp>
      <p:sp>
        <p:nvSpPr>
          <p:cNvPr id="211971" name="Rectangle 2"/>
          <p:cNvSpPr>
            <a:spLocks noGrp="1" noRot="1" noChangeAspect="1" noChangeArrowheads="1" noTextEdit="1"/>
          </p:cNvSpPr>
          <p:nvPr>
            <p:ph type="sldImg"/>
          </p:nvPr>
        </p:nvSpPr>
        <p:spPr>
          <a:solidFill>
            <a:srgbClr val="FFFFFF"/>
          </a:solidFill>
          <a:ln/>
        </p:spPr>
      </p:sp>
      <p:sp>
        <p:nvSpPr>
          <p:cNvPr id="2119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2714772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46962D7-EE41-4AE8-8226-0A82F04FB340}" type="slidenum">
              <a:rPr lang="en-US" altLang="en-US" sz="1200" smtClean="0">
                <a:latin typeface="Arial" pitchFamily="34" charset="0"/>
              </a:rPr>
              <a:pPr/>
              <a:t>212</a:t>
            </a:fld>
            <a:endParaRPr lang="en-US" altLang="en-US" sz="1200" smtClean="0">
              <a:latin typeface="Arial" pitchFamily="34" charset="0"/>
            </a:endParaRPr>
          </a:p>
        </p:txBody>
      </p:sp>
      <p:sp>
        <p:nvSpPr>
          <p:cNvPr id="212995" name="Rectangle 2"/>
          <p:cNvSpPr>
            <a:spLocks noGrp="1" noRot="1" noChangeAspect="1" noChangeArrowheads="1" noTextEdit="1"/>
          </p:cNvSpPr>
          <p:nvPr>
            <p:ph type="sldImg"/>
          </p:nvPr>
        </p:nvSpPr>
        <p:spPr>
          <a:solidFill>
            <a:srgbClr val="FFFFFF"/>
          </a:solidFill>
          <a:ln/>
        </p:spPr>
      </p:sp>
      <p:sp>
        <p:nvSpPr>
          <p:cNvPr id="2129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1269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72CE7FA-3ECB-4387-A324-451955B7FFBE}" type="slidenum">
              <a:rPr lang="en-US" altLang="en-US" sz="1200" smtClean="0">
                <a:latin typeface="Arial" pitchFamily="34" charset="0"/>
              </a:rPr>
              <a:pPr/>
              <a:t>213</a:t>
            </a:fld>
            <a:endParaRPr lang="en-US" altLang="en-US" sz="1200" smtClean="0">
              <a:latin typeface="Arial" pitchFamily="34" charset="0"/>
            </a:endParaRPr>
          </a:p>
        </p:txBody>
      </p:sp>
      <p:sp>
        <p:nvSpPr>
          <p:cNvPr id="214019" name="Rectangle 2"/>
          <p:cNvSpPr>
            <a:spLocks noGrp="1" noRot="1" noChangeAspect="1" noChangeArrowheads="1" noTextEdit="1"/>
          </p:cNvSpPr>
          <p:nvPr>
            <p:ph type="sldImg"/>
          </p:nvPr>
        </p:nvSpPr>
        <p:spPr>
          <a:solidFill>
            <a:srgbClr val="FFFFFF"/>
          </a:solidFill>
          <a:ln/>
        </p:spPr>
      </p:sp>
      <p:sp>
        <p:nvSpPr>
          <p:cNvPr id="2140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560790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7888033-F578-4727-AC78-8B08999783AE}" type="slidenum">
              <a:rPr lang="en-US" altLang="en-US" sz="1200" smtClean="0">
                <a:latin typeface="Arial" pitchFamily="34" charset="0"/>
              </a:rPr>
              <a:pPr/>
              <a:t>214</a:t>
            </a:fld>
            <a:endParaRPr lang="en-US" altLang="en-US" sz="1200" smtClean="0">
              <a:latin typeface="Arial" pitchFamily="34" charset="0"/>
            </a:endParaRPr>
          </a:p>
        </p:txBody>
      </p:sp>
      <p:sp>
        <p:nvSpPr>
          <p:cNvPr id="215043" name="Rectangle 2"/>
          <p:cNvSpPr>
            <a:spLocks noGrp="1" noRot="1" noChangeAspect="1" noChangeArrowheads="1" noTextEdit="1"/>
          </p:cNvSpPr>
          <p:nvPr>
            <p:ph type="sldImg"/>
          </p:nvPr>
        </p:nvSpPr>
        <p:spPr>
          <a:solidFill>
            <a:srgbClr val="FFFFFF"/>
          </a:solidFill>
          <a:ln/>
        </p:spPr>
      </p:sp>
      <p:sp>
        <p:nvSpPr>
          <p:cNvPr id="2150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062319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EF59A46-4CC9-49DC-BF70-D97D411BEA6C}" type="slidenum">
              <a:rPr lang="en-US" altLang="en-US" sz="1200" smtClean="0">
                <a:latin typeface="Arial" pitchFamily="34" charset="0"/>
              </a:rPr>
              <a:pPr/>
              <a:t>216</a:t>
            </a:fld>
            <a:endParaRPr lang="en-US" altLang="en-US" sz="1200" smtClean="0">
              <a:latin typeface="Arial" pitchFamily="34"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4011551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05F96C3-0353-44C4-ABC1-C42AE17C694C}" type="slidenum">
              <a:rPr lang="en-US" altLang="en-US" sz="1200" smtClean="0">
                <a:latin typeface="Arial" pitchFamily="34" charset="0"/>
              </a:rPr>
              <a:pPr/>
              <a:t>217</a:t>
            </a:fld>
            <a:endParaRPr lang="en-US" altLang="en-US" sz="1200" smtClean="0">
              <a:latin typeface="Arial" pitchFamily="34"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803457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ABA1D86-DEEE-4A84-A95D-C80912D45666}" type="slidenum">
              <a:rPr lang="en-US" altLang="en-US" sz="1200" smtClean="0">
                <a:latin typeface="Arial" pitchFamily="34" charset="0"/>
              </a:rPr>
              <a:pPr/>
              <a:t>218</a:t>
            </a:fld>
            <a:endParaRPr lang="en-US" altLang="en-US" sz="1200" smtClean="0">
              <a:latin typeface="Arial" pitchFamily="34"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74850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4E1960F1-32D3-4C0A-AA39-F3D2C3410914}" type="slidenum">
              <a:rPr lang="en-US" altLang="en-US" sz="1200" smtClean="0">
                <a:latin typeface="Arial" pitchFamily="34" charset="0"/>
              </a:rPr>
              <a:pPr/>
              <a:t>219</a:t>
            </a:fld>
            <a:endParaRPr lang="en-US" altLang="en-US" sz="1200" smtClean="0">
              <a:latin typeface="Arial" pitchFamily="34"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9014396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C48942F-667B-4AF2-9990-C668CA3C65EE}" type="slidenum">
              <a:rPr lang="en-US" altLang="en-US" sz="1200" smtClean="0">
                <a:latin typeface="Arial" pitchFamily="34" charset="0"/>
              </a:rPr>
              <a:pPr/>
              <a:t>220</a:t>
            </a:fld>
            <a:endParaRPr lang="en-US" altLang="en-US" sz="1200" smtClean="0">
              <a:latin typeface="Arial" pitchFamily="34"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9966138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9D7310D-172D-4460-B332-C67764A7898A}" type="slidenum">
              <a:rPr lang="en-US" altLang="en-US" sz="1200" smtClean="0">
                <a:latin typeface="Arial" pitchFamily="34" charset="0"/>
              </a:rPr>
              <a:pPr/>
              <a:t>221</a:t>
            </a:fld>
            <a:endParaRPr lang="en-US" altLang="en-US" sz="1200" smtClean="0">
              <a:latin typeface="Arial" pitchFamily="34"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281375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5C93BB-EE6A-4C9B-9DDD-E5A3E577FBF9}" type="slidenum">
              <a:rPr lang="en-US"/>
              <a:pPr>
                <a:defRPr/>
              </a:pPr>
              <a:t>‹#›</a:t>
            </a:fld>
            <a:endParaRPr lang="en-US"/>
          </a:p>
        </p:txBody>
      </p:sp>
    </p:spTree>
    <p:extLst>
      <p:ext uri="{BB962C8B-B14F-4D97-AF65-F5344CB8AC3E}">
        <p14:creationId xmlns:p14="http://schemas.microsoft.com/office/powerpoint/2010/main" val="1851647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B880E0-3A02-4000-93EB-37ABDA04277F}" type="slidenum">
              <a:rPr lang="en-US"/>
              <a:pPr>
                <a:defRPr/>
              </a:pPr>
              <a:t>‹#›</a:t>
            </a:fld>
            <a:endParaRPr lang="en-US"/>
          </a:p>
        </p:txBody>
      </p:sp>
    </p:spTree>
    <p:extLst>
      <p:ext uri="{BB962C8B-B14F-4D97-AF65-F5344CB8AC3E}">
        <p14:creationId xmlns:p14="http://schemas.microsoft.com/office/powerpoint/2010/main" val="14911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12EB0F6-CB8B-41C5-9153-8483520383C7}" type="slidenum">
              <a:rPr lang="en-US"/>
              <a:pPr>
                <a:defRPr/>
              </a:pPr>
              <a:t>‹#›</a:t>
            </a:fld>
            <a:endParaRPr lang="en-US"/>
          </a:p>
        </p:txBody>
      </p:sp>
    </p:spTree>
    <p:extLst>
      <p:ext uri="{BB962C8B-B14F-4D97-AF65-F5344CB8AC3E}">
        <p14:creationId xmlns:p14="http://schemas.microsoft.com/office/powerpoint/2010/main" val="1212231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6ECD50-09D0-4D08-9AFA-0A0ECF648A77}" type="slidenum">
              <a:rPr lang="en-US"/>
              <a:pPr>
                <a:defRPr/>
              </a:pPr>
              <a:t>‹#›</a:t>
            </a:fld>
            <a:endParaRPr lang="en-US"/>
          </a:p>
        </p:txBody>
      </p:sp>
    </p:spTree>
    <p:extLst>
      <p:ext uri="{BB962C8B-B14F-4D97-AF65-F5344CB8AC3E}">
        <p14:creationId xmlns:p14="http://schemas.microsoft.com/office/powerpoint/2010/main" val="3140546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270D0D5-4D25-43E1-8FA9-4213BC72A44F}" type="slidenum">
              <a:rPr lang="en-US"/>
              <a:pPr>
                <a:defRPr/>
              </a:pPr>
              <a:t>‹#›</a:t>
            </a:fld>
            <a:endParaRPr lang="en-US"/>
          </a:p>
        </p:txBody>
      </p:sp>
    </p:spTree>
    <p:extLst>
      <p:ext uri="{BB962C8B-B14F-4D97-AF65-F5344CB8AC3E}">
        <p14:creationId xmlns:p14="http://schemas.microsoft.com/office/powerpoint/2010/main" val="1864709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DB45337-5714-4FB4-B221-ABB2D4FA2A6E}" type="slidenum">
              <a:rPr lang="en-US"/>
              <a:pPr>
                <a:defRPr/>
              </a:pPr>
              <a:t>‹#›</a:t>
            </a:fld>
            <a:endParaRPr lang="en-US"/>
          </a:p>
        </p:txBody>
      </p:sp>
    </p:spTree>
    <p:extLst>
      <p:ext uri="{BB962C8B-B14F-4D97-AF65-F5344CB8AC3E}">
        <p14:creationId xmlns:p14="http://schemas.microsoft.com/office/powerpoint/2010/main" val="2644306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C6BB129-EE5E-4117-9ACC-E7C40C7C6B4B}" type="slidenum">
              <a:rPr lang="en-US"/>
              <a:pPr>
                <a:defRPr/>
              </a:pPr>
              <a:t>‹#›</a:t>
            </a:fld>
            <a:endParaRPr lang="en-US"/>
          </a:p>
        </p:txBody>
      </p:sp>
    </p:spTree>
    <p:extLst>
      <p:ext uri="{BB962C8B-B14F-4D97-AF65-F5344CB8AC3E}">
        <p14:creationId xmlns:p14="http://schemas.microsoft.com/office/powerpoint/2010/main" val="296024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C4C5CE4-5742-42FF-98BE-96DACF77FD42}" type="slidenum">
              <a:rPr lang="en-US"/>
              <a:pPr>
                <a:defRPr/>
              </a:pPr>
              <a:t>‹#›</a:t>
            </a:fld>
            <a:endParaRPr lang="en-US"/>
          </a:p>
        </p:txBody>
      </p:sp>
    </p:spTree>
    <p:extLst>
      <p:ext uri="{BB962C8B-B14F-4D97-AF65-F5344CB8AC3E}">
        <p14:creationId xmlns:p14="http://schemas.microsoft.com/office/powerpoint/2010/main" val="1193609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58ABD6A-94F7-4534-B0ED-170A1C7DA995}" type="slidenum">
              <a:rPr lang="en-US"/>
              <a:pPr>
                <a:defRPr/>
              </a:pPr>
              <a:t>‹#›</a:t>
            </a:fld>
            <a:endParaRPr lang="en-US"/>
          </a:p>
        </p:txBody>
      </p:sp>
    </p:spTree>
    <p:extLst>
      <p:ext uri="{BB962C8B-B14F-4D97-AF65-F5344CB8AC3E}">
        <p14:creationId xmlns:p14="http://schemas.microsoft.com/office/powerpoint/2010/main" val="3745379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37CC2B1-AC7D-4B6B-96F6-3C2B6FE801BD}" type="slidenum">
              <a:rPr lang="en-US"/>
              <a:pPr>
                <a:defRPr/>
              </a:pPr>
              <a:t>‹#›</a:t>
            </a:fld>
            <a:endParaRPr lang="en-US"/>
          </a:p>
        </p:txBody>
      </p:sp>
    </p:spTree>
    <p:extLst>
      <p:ext uri="{BB962C8B-B14F-4D97-AF65-F5344CB8AC3E}">
        <p14:creationId xmlns:p14="http://schemas.microsoft.com/office/powerpoint/2010/main" val="3678267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0E78CAA-2DCB-4191-A2BE-69B257F6A7BC}" type="slidenum">
              <a:rPr lang="en-US"/>
              <a:pPr>
                <a:defRPr/>
              </a:pPr>
              <a:t>‹#›</a:t>
            </a:fld>
            <a:endParaRPr lang="en-US"/>
          </a:p>
        </p:txBody>
      </p:sp>
    </p:spTree>
    <p:extLst>
      <p:ext uri="{BB962C8B-B14F-4D97-AF65-F5344CB8AC3E}">
        <p14:creationId xmlns:p14="http://schemas.microsoft.com/office/powerpoint/2010/main" val="48243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1AD7E26-DE1C-43D5-85A8-2D4929C63288}" type="slidenum">
              <a:rPr lang="en-US"/>
              <a:pPr>
                <a:defRPr/>
              </a:pPr>
              <a:t>‹#›</a:t>
            </a:fld>
            <a:endParaRPr lang="en-US"/>
          </a:p>
        </p:txBody>
      </p:sp>
    </p:spTree>
    <p:extLst>
      <p:ext uri="{BB962C8B-B14F-4D97-AF65-F5344CB8AC3E}">
        <p14:creationId xmlns:p14="http://schemas.microsoft.com/office/powerpoint/2010/main" val="402156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DAC0C51-8521-457A-85A9-C5B30E31B687}" type="slidenum">
              <a:rPr lang="en-US"/>
              <a:pPr>
                <a:defRPr/>
              </a:pPr>
              <a:t>‹#›</a:t>
            </a:fld>
            <a:endParaRPr lang="en-US"/>
          </a:p>
        </p:txBody>
      </p:sp>
    </p:spTree>
    <p:extLst>
      <p:ext uri="{BB962C8B-B14F-4D97-AF65-F5344CB8AC3E}">
        <p14:creationId xmlns:p14="http://schemas.microsoft.com/office/powerpoint/2010/main" val="1942921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43CD1FE-131A-485D-88E6-9FD82372EE7C}" type="slidenum">
              <a:rPr lang="en-US"/>
              <a:pPr>
                <a:defRPr/>
              </a:pPr>
              <a:t>‹#›</a:t>
            </a:fld>
            <a:endParaRPr lang="en-US"/>
          </a:p>
        </p:txBody>
      </p:sp>
    </p:spTree>
    <p:extLst>
      <p:ext uri="{BB962C8B-B14F-4D97-AF65-F5344CB8AC3E}">
        <p14:creationId xmlns:p14="http://schemas.microsoft.com/office/powerpoint/2010/main" val="267297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28474F7-CEF7-45A9-994C-1EFC6E9F0AB5}" type="slidenum">
              <a:rPr lang="en-US"/>
              <a:pPr>
                <a:defRPr/>
              </a:pPr>
              <a:t>‹#›</a:t>
            </a:fld>
            <a:endParaRPr lang="en-US"/>
          </a:p>
        </p:txBody>
      </p:sp>
    </p:spTree>
    <p:extLst>
      <p:ext uri="{BB962C8B-B14F-4D97-AF65-F5344CB8AC3E}">
        <p14:creationId xmlns:p14="http://schemas.microsoft.com/office/powerpoint/2010/main" val="3206524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5988D97-F582-4D2C-A7BA-355FCF611553}" type="slidenum">
              <a:rPr lang="en-US"/>
              <a:pPr>
                <a:defRPr/>
              </a:pPr>
              <a:t>‹#›</a:t>
            </a:fld>
            <a:endParaRPr lang="en-US"/>
          </a:p>
        </p:txBody>
      </p:sp>
    </p:spTree>
    <p:extLst>
      <p:ext uri="{BB962C8B-B14F-4D97-AF65-F5344CB8AC3E}">
        <p14:creationId xmlns:p14="http://schemas.microsoft.com/office/powerpoint/2010/main" val="2339811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9A6F345-0A06-4561-9A27-B2AAE1E45015}" type="slidenum">
              <a:rPr lang="en-US"/>
              <a:pPr>
                <a:defRPr/>
              </a:pPr>
              <a:t>‹#›</a:t>
            </a:fld>
            <a:endParaRPr lang="en-US"/>
          </a:p>
        </p:txBody>
      </p:sp>
    </p:spTree>
    <p:extLst>
      <p:ext uri="{BB962C8B-B14F-4D97-AF65-F5344CB8AC3E}">
        <p14:creationId xmlns:p14="http://schemas.microsoft.com/office/powerpoint/2010/main" val="18348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D47D9EE-E5C9-47BC-BF9B-BCE32D6D83EB}" type="slidenum">
              <a:rPr lang="en-US"/>
              <a:pPr>
                <a:defRPr/>
              </a:pPr>
              <a:t>‹#›</a:t>
            </a:fld>
            <a:endParaRPr lang="en-US"/>
          </a:p>
        </p:txBody>
      </p:sp>
    </p:spTree>
    <p:extLst>
      <p:ext uri="{BB962C8B-B14F-4D97-AF65-F5344CB8AC3E}">
        <p14:creationId xmlns:p14="http://schemas.microsoft.com/office/powerpoint/2010/main" val="251828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CB66C5C-F94A-4DA0-BFF2-5335DBA0F55A}" type="slidenum">
              <a:rPr lang="en-US"/>
              <a:pPr>
                <a:defRPr/>
              </a:pPr>
              <a:t>‹#›</a:t>
            </a:fld>
            <a:endParaRPr lang="en-US"/>
          </a:p>
        </p:txBody>
      </p:sp>
    </p:spTree>
    <p:extLst>
      <p:ext uri="{BB962C8B-B14F-4D97-AF65-F5344CB8AC3E}">
        <p14:creationId xmlns:p14="http://schemas.microsoft.com/office/powerpoint/2010/main" val="3750261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6CE0B85-D403-4614-B11C-F47041AF5CA9}" type="slidenum">
              <a:rPr lang="en-US"/>
              <a:pPr>
                <a:defRPr/>
              </a:pPr>
              <a:t>‹#›</a:t>
            </a:fld>
            <a:endParaRPr lang="en-US"/>
          </a:p>
        </p:txBody>
      </p:sp>
    </p:spTree>
    <p:extLst>
      <p:ext uri="{BB962C8B-B14F-4D97-AF65-F5344CB8AC3E}">
        <p14:creationId xmlns:p14="http://schemas.microsoft.com/office/powerpoint/2010/main" val="400800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643007C-8AF9-40BD-80C3-6DC8CF64E85F}" type="slidenum">
              <a:rPr lang="en-US"/>
              <a:pPr>
                <a:defRPr/>
              </a:pPr>
              <a:t>‹#›</a:t>
            </a:fld>
            <a:endParaRPr lang="en-US"/>
          </a:p>
        </p:txBody>
      </p:sp>
    </p:spTree>
    <p:extLst>
      <p:ext uri="{BB962C8B-B14F-4D97-AF65-F5344CB8AC3E}">
        <p14:creationId xmlns:p14="http://schemas.microsoft.com/office/powerpoint/2010/main" val="3533828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E7A65F8-8F85-4349-BD9E-AFD21CD11ACB}" type="slidenum">
              <a:rPr lang="en-US"/>
              <a:pPr>
                <a:defRPr/>
              </a:pPr>
              <a:t>‹#›</a:t>
            </a:fld>
            <a:endParaRPr lang="en-US"/>
          </a:p>
        </p:txBody>
      </p:sp>
    </p:spTree>
    <p:extLst>
      <p:ext uri="{BB962C8B-B14F-4D97-AF65-F5344CB8AC3E}">
        <p14:creationId xmlns:p14="http://schemas.microsoft.com/office/powerpoint/2010/main" val="42779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8451BE4-DB04-4BAA-8303-184EC1B80B44}" type="slidenum">
              <a:rPr lang="en-US"/>
              <a:pPr>
                <a:defRPr/>
              </a:pPr>
              <a:t>‹#›</a:t>
            </a:fld>
            <a:endParaRPr lang="en-US"/>
          </a:p>
        </p:txBody>
      </p:sp>
    </p:spTree>
    <p:extLst>
      <p:ext uri="{BB962C8B-B14F-4D97-AF65-F5344CB8AC3E}">
        <p14:creationId xmlns:p14="http://schemas.microsoft.com/office/powerpoint/2010/main" val="318026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0"/>
              </a:spcBef>
              <a:defRPr sz="1400">
                <a:latin typeface="+mn-lt"/>
                <a:ea typeface="ＭＳ Ｐゴシック" pitchFamily="-106"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0"/>
              </a:spcBef>
              <a:defRPr sz="1400">
                <a:latin typeface="+mn-lt"/>
                <a:ea typeface="ＭＳ Ｐゴシック" pitchFamily="-106"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sz="1400">
                <a:latin typeface="Arial" pitchFamily="34" charset="0"/>
              </a:defRPr>
            </a:lvl1pPr>
          </a:lstStyle>
          <a:p>
            <a:pPr>
              <a:defRPr/>
            </a:pPr>
            <a:fld id="{21C21436-FA4D-4FE0-B306-6678A75DD8A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5pPr>
      <a:lvl6pPr marL="4572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6pPr>
      <a:lvl7pPr marL="9144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7pPr>
      <a:lvl8pPr marL="13716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8pPr>
      <a:lvl9pPr marL="18288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0"/>
              </a:spcBef>
              <a:defRPr sz="1400">
                <a:solidFill>
                  <a:srgbClr val="000000"/>
                </a:solidFill>
                <a:latin typeface="+mn-lt"/>
                <a:ea typeface="ＭＳ Ｐゴシック" pitchFamily="-108" charset="-128"/>
                <a:cs typeface="ＭＳ Ｐゴシック" pitchFamily="-108"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0"/>
              </a:spcBef>
              <a:defRPr sz="1400">
                <a:solidFill>
                  <a:srgbClr val="000000"/>
                </a:solidFill>
                <a:latin typeface="+mn-lt"/>
                <a:ea typeface="ＭＳ Ｐゴシック" pitchFamily="-108" charset="-128"/>
                <a:cs typeface="ＭＳ Ｐゴシック" pitchFamily="-108"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sz="1400">
                <a:solidFill>
                  <a:srgbClr val="000000"/>
                </a:solidFill>
                <a:latin typeface="Arial" pitchFamily="34" charset="0"/>
              </a:defRPr>
            </a:lvl1pPr>
          </a:lstStyle>
          <a:p>
            <a:pPr>
              <a:defRPr/>
            </a:pPr>
            <a:fld id="{0ED4CFAB-45B2-4AEC-930B-BD4B906E525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2"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2pPr>
      <a:lvl3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3pPr>
      <a:lvl4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4pPr>
      <a:lvl5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5pPr>
      <a:lvl6pPr marL="457200" algn="ctr" rtl="0" fontAlgn="base">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6pPr>
      <a:lvl7pPr marL="914400" algn="ctr" rtl="0" fontAlgn="base">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7pPr>
      <a:lvl8pPr marL="1371600" algn="ctr" rtl="0" fontAlgn="base">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8pPr>
      <a:lvl9pPr marL="1828800" algn="ctr" rtl="0" fontAlgn="base">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ea typeface="MS PGothic" pitchFamily="34" charset="-128"/>
              </a:defRPr>
            </a:lvl1pPr>
          </a:lstStyle>
          <a:p>
            <a:pPr>
              <a:defRPr/>
            </a:pPr>
            <a:fld id="{189EA718-FAFB-48F1-A8F0-9A6FE1C874BE}" type="slidenum">
              <a:rPr lang="en-US"/>
              <a:pPr>
                <a:defRPr/>
              </a:pPr>
              <a:t>‹#›</a:t>
            </a:fld>
            <a:endParaRPr lang="en-US"/>
          </a:p>
        </p:txBody>
      </p:sp>
    </p:spTree>
    <p:extLst>
      <p:ext uri="{BB962C8B-B14F-4D97-AF65-F5344CB8AC3E}">
        <p14:creationId xmlns:p14="http://schemas.microsoft.com/office/powerpoint/2010/main" val="58799386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4400">
          <a:solidFill>
            <a:schemeClr val="tx2"/>
          </a:solidFill>
          <a:latin typeface="Arial" pitchFamily="34" charset="0"/>
          <a:ea typeface="ＭＳ Ｐゴシック" pitchFamily="34" charset="-128"/>
          <a:cs typeface="ＭＳ Ｐゴシック" charset="0"/>
        </a:defRPr>
      </a:lvl2pPr>
      <a:lvl3pPr algn="ctr" rtl="0" eaLnBrk="0" fontAlgn="base" hangingPunct="0">
        <a:spcBef>
          <a:spcPct val="0"/>
        </a:spcBef>
        <a:spcAft>
          <a:spcPct val="0"/>
        </a:spcAft>
        <a:defRPr sz="4400">
          <a:solidFill>
            <a:schemeClr val="tx2"/>
          </a:solidFill>
          <a:latin typeface="Arial" pitchFamily="34" charset="0"/>
          <a:ea typeface="ＭＳ Ｐゴシック" pitchFamily="34" charset="-128"/>
          <a:cs typeface="ＭＳ Ｐゴシック" charset="0"/>
        </a:defRPr>
      </a:lvl3pPr>
      <a:lvl4pPr algn="ctr" rtl="0" eaLnBrk="0" fontAlgn="base" hangingPunct="0">
        <a:spcBef>
          <a:spcPct val="0"/>
        </a:spcBef>
        <a:spcAft>
          <a:spcPct val="0"/>
        </a:spcAft>
        <a:defRPr sz="4400">
          <a:solidFill>
            <a:schemeClr val="tx2"/>
          </a:solidFill>
          <a:latin typeface="Arial" pitchFamily="34" charset="0"/>
          <a:ea typeface="ＭＳ Ｐゴシック" pitchFamily="34" charset="-128"/>
          <a:cs typeface="ＭＳ Ｐゴシック" charset="0"/>
        </a:defRPr>
      </a:lvl4pPr>
      <a:lvl5pPr algn="ctr" rtl="0" eaLnBrk="0" fontAlgn="base" hangingPunct="0">
        <a:spcBef>
          <a:spcPct val="0"/>
        </a:spcBef>
        <a:spcAft>
          <a:spcPct val="0"/>
        </a:spcAft>
        <a:defRPr sz="4400">
          <a:solidFill>
            <a:schemeClr val="tx2"/>
          </a:solidFill>
          <a:latin typeface="Arial" pitchFamily="34" charset="0"/>
          <a:ea typeface="ＭＳ Ｐゴシック" pitchFamily="34" charset="-128"/>
          <a:cs typeface="ＭＳ Ｐゴシック"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34" charset="-128"/>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customXml" Target="../ink/ink34.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52.emf"/><Relationship Id="rId2" Type="http://schemas.openxmlformats.org/officeDocument/2006/relationships/customXml" Target="../ink/ink3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262.emf"/><Relationship Id="rId2" Type="http://schemas.openxmlformats.org/officeDocument/2006/relationships/customXml" Target="../ink/ink3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customXml" Target="../ink/ink3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82.emf"/></Relationships>
</file>

<file path=ppt/slides/_rels/slide10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01.emf"/><Relationship Id="rId4" Type="http://schemas.openxmlformats.org/officeDocument/2006/relationships/customXml" Target="../ink/ink39.xml"/></Relationships>
</file>

<file path=ppt/slides/_rels/slide10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41.emf"/><Relationship Id="rId5" Type="http://schemas.openxmlformats.org/officeDocument/2006/relationships/customXml" Target="../ink/ink40.xml"/><Relationship Id="rId4" Type="http://schemas.openxmlformats.org/officeDocument/2006/relationships/image" Target="../media/image2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customXml" Target="../ink/ink41.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customXml" Target="../ink/ink4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710.emf"/><Relationship Id="rId2" Type="http://schemas.openxmlformats.org/officeDocument/2006/relationships/customXml" Target="../ink/ink43.xml"/><Relationship Id="rId1" Type="http://schemas.openxmlformats.org/officeDocument/2006/relationships/slideLayout" Target="../slideLayouts/slideLayout1.xml"/><Relationship Id="rId5" Type="http://schemas.openxmlformats.org/officeDocument/2006/relationships/image" Target="../media/image610.emf"/><Relationship Id="rId4" Type="http://schemas.openxmlformats.org/officeDocument/2006/relationships/customXml" Target="../ink/ink44.xml"/></Relationships>
</file>

<file path=ppt/slides/_rels/slide111.xml.rels><?xml version="1.0" encoding="UTF-8" standalone="yes"?>
<Relationships xmlns="http://schemas.openxmlformats.org/package/2006/relationships"><Relationship Id="rId3" Type="http://schemas.openxmlformats.org/officeDocument/2006/relationships/image" Target="../media/image811.emf"/><Relationship Id="rId2" Type="http://schemas.openxmlformats.org/officeDocument/2006/relationships/customXml" Target="../ink/ink45.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4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customXml" Target="../ink/ink47.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customXml" Target="../ink/ink48.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customXml" Target="../ink/ink49.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customXml" Target="../ink/ink50.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customXml" Target="../ink/ink51.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customXml" Target="../ink/ink52.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customXml" Target="../ink/ink5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customXml" Target="../ink/ink54.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11.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customXml" Target="../ink/ink56.xml"/><Relationship Id="rId1" Type="http://schemas.openxmlformats.org/officeDocument/2006/relationships/slideLayout" Target="../slideLayouts/slideLayout1.xml"/><Relationship Id="rId5" Type="http://schemas.openxmlformats.org/officeDocument/2006/relationships/image" Target="../media/image210.emf"/><Relationship Id="rId4" Type="http://schemas.openxmlformats.org/officeDocument/2006/relationships/customXml" Target="../ink/ink57.xml"/></Relationships>
</file>

<file path=ppt/slides/_rels/slide124.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customXml" Target="../ink/ink58.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customXml" Target="../ink/ink59.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customXml" Target="../ink/ink60.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customXml" Target="../ink/ink61.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61.emf"/><Relationship Id="rId2" Type="http://schemas.openxmlformats.org/officeDocument/2006/relationships/customXml" Target="../ink/ink62.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customXml" Target="../ink/ink6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customXml" Target="../ink/ink64.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8" Type="http://schemas.openxmlformats.org/officeDocument/2006/relationships/image" Target="../media/image460.emf"/><Relationship Id="rId3" Type="http://schemas.openxmlformats.org/officeDocument/2006/relationships/customXml" Target="../ink/ink65.xml"/><Relationship Id="rId7" Type="http://schemas.openxmlformats.org/officeDocument/2006/relationships/customXml" Target="../ink/ink67.xml"/><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emf"/><Relationship Id="rId5" Type="http://schemas.openxmlformats.org/officeDocument/2006/relationships/customXml" Target="../ink/ink66.xml"/><Relationship Id="rId4" Type="http://schemas.openxmlformats.org/officeDocument/2006/relationships/image" Target="../media/image44.emf"/></Relationships>
</file>

<file path=ppt/slides/_rels/slide132.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33.xml.rels><?xml version="1.0" encoding="UTF-8" standalone="yes"?>
<Relationships xmlns="http://schemas.openxmlformats.org/package/2006/relationships"><Relationship Id="rId3" Type="http://schemas.openxmlformats.org/officeDocument/2006/relationships/image" Target="../media/image710.emf"/><Relationship Id="rId2" Type="http://schemas.openxmlformats.org/officeDocument/2006/relationships/customXml" Target="../ink/ink69.xml"/><Relationship Id="rId1" Type="http://schemas.openxmlformats.org/officeDocument/2006/relationships/slideLayout" Target="../slideLayouts/slideLayout1.xml"/><Relationship Id="rId5" Type="http://schemas.openxmlformats.org/officeDocument/2006/relationships/image" Target="../media/image810.emf"/><Relationship Id="rId4" Type="http://schemas.openxmlformats.org/officeDocument/2006/relationships/customXml" Target="../ink/ink70.xml"/></Relationships>
</file>

<file path=ppt/slides/_rels/slide134.xml.rels><?xml version="1.0" encoding="UTF-8" standalone="yes"?>
<Relationships xmlns="http://schemas.openxmlformats.org/package/2006/relationships"><Relationship Id="rId3" Type="http://schemas.openxmlformats.org/officeDocument/2006/relationships/image" Target="../media/image910.emf"/><Relationship Id="rId2" Type="http://schemas.openxmlformats.org/officeDocument/2006/relationships/customXml" Target="../ink/ink71.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00.emf"/><Relationship Id="rId18" Type="http://schemas.openxmlformats.org/officeDocument/2006/relationships/customXml" Target="../ink/ink80.xml"/><Relationship Id="rId26" Type="http://schemas.openxmlformats.org/officeDocument/2006/relationships/customXml" Target="../ink/ink84.xml"/><Relationship Id="rId39" Type="http://schemas.openxmlformats.org/officeDocument/2006/relationships/image" Target="../media/image430.emf"/><Relationship Id="rId3" Type="http://schemas.openxmlformats.org/officeDocument/2006/relationships/image" Target="../media/image250.emf"/><Relationship Id="rId21" Type="http://schemas.openxmlformats.org/officeDocument/2006/relationships/image" Target="../media/image340.emf"/><Relationship Id="rId34" Type="http://schemas.openxmlformats.org/officeDocument/2006/relationships/customXml" Target="../ink/ink88.xml"/><Relationship Id="rId7" Type="http://schemas.openxmlformats.org/officeDocument/2006/relationships/image" Target="../media/image270.emf"/><Relationship Id="rId12" Type="http://schemas.openxmlformats.org/officeDocument/2006/relationships/customXml" Target="../ink/ink77.xml"/><Relationship Id="rId17" Type="http://schemas.openxmlformats.org/officeDocument/2006/relationships/image" Target="../media/image320.emf"/><Relationship Id="rId25" Type="http://schemas.openxmlformats.org/officeDocument/2006/relationships/image" Target="../media/image360.emf"/><Relationship Id="rId33" Type="http://schemas.openxmlformats.org/officeDocument/2006/relationships/image" Target="../media/image400.emf"/><Relationship Id="rId38" Type="http://schemas.openxmlformats.org/officeDocument/2006/relationships/customXml" Target="../ink/ink90.xml"/><Relationship Id="rId2" Type="http://schemas.openxmlformats.org/officeDocument/2006/relationships/customXml" Target="../ink/ink72.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380.emf"/><Relationship Id="rId1" Type="http://schemas.openxmlformats.org/officeDocument/2006/relationships/slideLayout" Target="../slideLayouts/slideLayout1.xml"/><Relationship Id="rId6" Type="http://schemas.openxmlformats.org/officeDocument/2006/relationships/customXml" Target="../ink/ink74.xml"/><Relationship Id="rId11" Type="http://schemas.openxmlformats.org/officeDocument/2006/relationships/image" Target="../media/image290.emf"/><Relationship Id="rId24" Type="http://schemas.openxmlformats.org/officeDocument/2006/relationships/customXml" Target="../ink/ink83.xml"/><Relationship Id="rId32" Type="http://schemas.openxmlformats.org/officeDocument/2006/relationships/customXml" Target="../ink/ink87.xml"/><Relationship Id="rId37" Type="http://schemas.openxmlformats.org/officeDocument/2006/relationships/image" Target="../media/image420.emf"/><Relationship Id="rId5" Type="http://schemas.openxmlformats.org/officeDocument/2006/relationships/image" Target="../media/image260.emf"/><Relationship Id="rId15" Type="http://schemas.openxmlformats.org/officeDocument/2006/relationships/image" Target="../media/image310.emf"/><Relationship Id="rId23" Type="http://schemas.openxmlformats.org/officeDocument/2006/relationships/image" Target="../media/image350.emf"/><Relationship Id="rId28" Type="http://schemas.openxmlformats.org/officeDocument/2006/relationships/customXml" Target="../ink/ink85.xml"/><Relationship Id="rId36" Type="http://schemas.openxmlformats.org/officeDocument/2006/relationships/customXml" Target="../ink/ink89.xml"/><Relationship Id="rId10" Type="http://schemas.openxmlformats.org/officeDocument/2006/relationships/customXml" Target="../ink/ink76.xml"/><Relationship Id="rId19" Type="http://schemas.openxmlformats.org/officeDocument/2006/relationships/image" Target="../media/image330.emf"/><Relationship Id="rId31" Type="http://schemas.openxmlformats.org/officeDocument/2006/relationships/image" Target="../media/image390.emf"/><Relationship Id="rId4" Type="http://schemas.openxmlformats.org/officeDocument/2006/relationships/customXml" Target="../ink/ink73.xml"/><Relationship Id="rId9" Type="http://schemas.openxmlformats.org/officeDocument/2006/relationships/image" Target="../media/image280.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370.emf"/><Relationship Id="rId30" Type="http://schemas.openxmlformats.org/officeDocument/2006/relationships/customXml" Target="../ink/ink86.xml"/><Relationship Id="rId35" Type="http://schemas.openxmlformats.org/officeDocument/2006/relationships/image" Target="../media/image410.emf"/></Relationships>
</file>

<file path=ppt/slides/_rels/slide136.xml.rels><?xml version="1.0" encoding="UTF-8" standalone="yes"?>
<Relationships xmlns="http://schemas.openxmlformats.org/package/2006/relationships"><Relationship Id="rId8" Type="http://schemas.openxmlformats.org/officeDocument/2006/relationships/image" Target="../media/image460.emf"/><Relationship Id="rId3" Type="http://schemas.openxmlformats.org/officeDocument/2006/relationships/customXml" Target="../ink/ink91.xml"/><Relationship Id="rId7" Type="http://schemas.openxmlformats.org/officeDocument/2006/relationships/customXml" Target="../ink/ink93.xml"/><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emf"/><Relationship Id="rId5" Type="http://schemas.openxmlformats.org/officeDocument/2006/relationships/customXml" Target="../ink/ink92.xml"/><Relationship Id="rId4" Type="http://schemas.openxmlformats.org/officeDocument/2006/relationships/image" Target="../media/image44.emf"/></Relationships>
</file>

<file path=ppt/slides/_rels/slide1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1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9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9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9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0.emf"/><Relationship Id="rId2" Type="http://schemas.openxmlformats.org/officeDocument/2006/relationships/customXml" Target="../ink/ink97.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9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00.emf"/><Relationship Id="rId2" Type="http://schemas.openxmlformats.org/officeDocument/2006/relationships/customXml" Target="../ink/ink99.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customXml" Target="../ink/ink103.xml"/><Relationship Id="rId13" Type="http://schemas.openxmlformats.org/officeDocument/2006/relationships/image" Target="../media/image660.emf"/><Relationship Id="rId18" Type="http://schemas.openxmlformats.org/officeDocument/2006/relationships/customXml" Target="../ink/ink108.xml"/><Relationship Id="rId26" Type="http://schemas.openxmlformats.org/officeDocument/2006/relationships/customXml" Target="../ink/ink112.xml"/><Relationship Id="rId3" Type="http://schemas.openxmlformats.org/officeDocument/2006/relationships/image" Target="../media/image611.emf"/><Relationship Id="rId21" Type="http://schemas.openxmlformats.org/officeDocument/2006/relationships/image" Target="../media/image70.emf"/><Relationship Id="rId34" Type="http://schemas.openxmlformats.org/officeDocument/2006/relationships/customXml" Target="../ink/ink116.xml"/><Relationship Id="rId7" Type="http://schemas.openxmlformats.org/officeDocument/2006/relationships/image" Target="../media/image630.emf"/><Relationship Id="rId12" Type="http://schemas.openxmlformats.org/officeDocument/2006/relationships/customXml" Target="../ink/ink105.xml"/><Relationship Id="rId17" Type="http://schemas.openxmlformats.org/officeDocument/2006/relationships/image" Target="../media/image680.emf"/><Relationship Id="rId25" Type="http://schemas.openxmlformats.org/officeDocument/2006/relationships/image" Target="../media/image72.emf"/><Relationship Id="rId33" Type="http://schemas.openxmlformats.org/officeDocument/2006/relationships/image" Target="../media/image76.emf"/><Relationship Id="rId2" Type="http://schemas.openxmlformats.org/officeDocument/2006/relationships/customXml" Target="../ink/ink100.xml"/><Relationship Id="rId16" Type="http://schemas.openxmlformats.org/officeDocument/2006/relationships/customXml" Target="../ink/ink107.xml"/><Relationship Id="rId20" Type="http://schemas.openxmlformats.org/officeDocument/2006/relationships/customXml" Target="../ink/ink109.xml"/><Relationship Id="rId29" Type="http://schemas.openxmlformats.org/officeDocument/2006/relationships/image" Target="../media/image74.emf"/><Relationship Id="rId1" Type="http://schemas.openxmlformats.org/officeDocument/2006/relationships/slideLayout" Target="../slideLayouts/slideLayout1.xml"/><Relationship Id="rId6" Type="http://schemas.openxmlformats.org/officeDocument/2006/relationships/customXml" Target="../ink/ink102.xml"/><Relationship Id="rId11" Type="http://schemas.openxmlformats.org/officeDocument/2006/relationships/image" Target="../media/image650.emf"/><Relationship Id="rId24" Type="http://schemas.openxmlformats.org/officeDocument/2006/relationships/customXml" Target="../ink/ink111.xml"/><Relationship Id="rId32" Type="http://schemas.openxmlformats.org/officeDocument/2006/relationships/customXml" Target="../ink/ink115.xml"/><Relationship Id="rId5" Type="http://schemas.openxmlformats.org/officeDocument/2006/relationships/image" Target="../media/image620.emf"/><Relationship Id="rId15" Type="http://schemas.openxmlformats.org/officeDocument/2006/relationships/image" Target="../media/image670.emf"/><Relationship Id="rId23" Type="http://schemas.openxmlformats.org/officeDocument/2006/relationships/image" Target="../media/image71.emf"/><Relationship Id="rId28" Type="http://schemas.openxmlformats.org/officeDocument/2006/relationships/customXml" Target="../ink/ink113.xml"/><Relationship Id="rId10" Type="http://schemas.openxmlformats.org/officeDocument/2006/relationships/customXml" Target="../ink/ink104.xml"/><Relationship Id="rId19" Type="http://schemas.openxmlformats.org/officeDocument/2006/relationships/image" Target="../media/image69.emf"/><Relationship Id="rId31" Type="http://schemas.openxmlformats.org/officeDocument/2006/relationships/image" Target="../media/image75.emf"/><Relationship Id="rId4" Type="http://schemas.openxmlformats.org/officeDocument/2006/relationships/customXml" Target="../ink/ink101.xml"/><Relationship Id="rId9" Type="http://schemas.openxmlformats.org/officeDocument/2006/relationships/image" Target="../media/image640.emf"/><Relationship Id="rId14" Type="http://schemas.openxmlformats.org/officeDocument/2006/relationships/customXml" Target="../ink/ink106.xml"/><Relationship Id="rId22" Type="http://schemas.openxmlformats.org/officeDocument/2006/relationships/customXml" Target="../ink/ink110.xml"/><Relationship Id="rId27" Type="http://schemas.openxmlformats.org/officeDocument/2006/relationships/image" Target="../media/image73.emf"/><Relationship Id="rId30" Type="http://schemas.openxmlformats.org/officeDocument/2006/relationships/customXml" Target="../ink/ink114.xml"/><Relationship Id="rId35" Type="http://schemas.openxmlformats.org/officeDocument/2006/relationships/image" Target="../media/image77.emf"/></Relationships>
</file>

<file path=ppt/slides/_rels/slide159.xml.rels><?xml version="1.0" encoding="UTF-8" standalone="yes"?>
<Relationships xmlns="http://schemas.openxmlformats.org/package/2006/relationships"><Relationship Id="rId8" Type="http://schemas.openxmlformats.org/officeDocument/2006/relationships/customXml" Target="../ink/ink120.xml"/><Relationship Id="rId13" Type="http://schemas.openxmlformats.org/officeDocument/2006/relationships/image" Target="../media/image83.emf"/><Relationship Id="rId18" Type="http://schemas.openxmlformats.org/officeDocument/2006/relationships/customXml" Target="../ink/ink125.xml"/><Relationship Id="rId26" Type="http://schemas.openxmlformats.org/officeDocument/2006/relationships/customXml" Target="../ink/ink129.xml"/><Relationship Id="rId3" Type="http://schemas.openxmlformats.org/officeDocument/2006/relationships/image" Target="../media/image78.emf"/><Relationship Id="rId21" Type="http://schemas.openxmlformats.org/officeDocument/2006/relationships/image" Target="../media/image87.emf"/><Relationship Id="rId7" Type="http://schemas.openxmlformats.org/officeDocument/2006/relationships/image" Target="../media/image80.emf"/><Relationship Id="rId12" Type="http://schemas.openxmlformats.org/officeDocument/2006/relationships/customXml" Target="../ink/ink122.xml"/><Relationship Id="rId17" Type="http://schemas.openxmlformats.org/officeDocument/2006/relationships/image" Target="../media/image85.emf"/><Relationship Id="rId25" Type="http://schemas.openxmlformats.org/officeDocument/2006/relationships/image" Target="../media/image89.emf"/><Relationship Id="rId33" Type="http://schemas.openxmlformats.org/officeDocument/2006/relationships/image" Target="../media/image93.emf"/><Relationship Id="rId2" Type="http://schemas.openxmlformats.org/officeDocument/2006/relationships/customXml" Target="../ink/ink117.xml"/><Relationship Id="rId16" Type="http://schemas.openxmlformats.org/officeDocument/2006/relationships/customXml" Target="../ink/ink124.xml"/><Relationship Id="rId20" Type="http://schemas.openxmlformats.org/officeDocument/2006/relationships/customXml" Target="../ink/ink126.xml"/><Relationship Id="rId29" Type="http://schemas.openxmlformats.org/officeDocument/2006/relationships/image" Target="../media/image91.emf"/><Relationship Id="rId1" Type="http://schemas.openxmlformats.org/officeDocument/2006/relationships/slideLayout" Target="../slideLayouts/slideLayout1.xml"/><Relationship Id="rId6" Type="http://schemas.openxmlformats.org/officeDocument/2006/relationships/customXml" Target="../ink/ink119.xml"/><Relationship Id="rId11" Type="http://schemas.openxmlformats.org/officeDocument/2006/relationships/image" Target="../media/image82.emf"/><Relationship Id="rId24" Type="http://schemas.openxmlformats.org/officeDocument/2006/relationships/customXml" Target="../ink/ink128.xml"/><Relationship Id="rId32" Type="http://schemas.openxmlformats.org/officeDocument/2006/relationships/customXml" Target="../ink/ink132.xml"/><Relationship Id="rId5" Type="http://schemas.openxmlformats.org/officeDocument/2006/relationships/image" Target="../media/image79.emf"/><Relationship Id="rId15" Type="http://schemas.openxmlformats.org/officeDocument/2006/relationships/image" Target="../media/image84.emf"/><Relationship Id="rId23" Type="http://schemas.openxmlformats.org/officeDocument/2006/relationships/image" Target="../media/image88.emf"/><Relationship Id="rId28" Type="http://schemas.openxmlformats.org/officeDocument/2006/relationships/customXml" Target="../ink/ink130.xml"/><Relationship Id="rId10" Type="http://schemas.openxmlformats.org/officeDocument/2006/relationships/customXml" Target="../ink/ink121.xml"/><Relationship Id="rId19" Type="http://schemas.openxmlformats.org/officeDocument/2006/relationships/image" Target="../media/image86.emf"/><Relationship Id="rId31" Type="http://schemas.openxmlformats.org/officeDocument/2006/relationships/image" Target="../media/image92.emf"/><Relationship Id="rId4" Type="http://schemas.openxmlformats.org/officeDocument/2006/relationships/customXml" Target="../ink/ink118.xml"/><Relationship Id="rId9" Type="http://schemas.openxmlformats.org/officeDocument/2006/relationships/image" Target="../media/image81.emf"/><Relationship Id="rId14" Type="http://schemas.openxmlformats.org/officeDocument/2006/relationships/customXml" Target="../ink/ink123.xml"/><Relationship Id="rId22" Type="http://schemas.openxmlformats.org/officeDocument/2006/relationships/customXml" Target="../ink/ink127.xml"/><Relationship Id="rId27" Type="http://schemas.openxmlformats.org/officeDocument/2006/relationships/image" Target="../media/image90.emf"/><Relationship Id="rId30" Type="http://schemas.openxmlformats.org/officeDocument/2006/relationships/customXml" Target="../ink/ink1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8" Type="http://schemas.openxmlformats.org/officeDocument/2006/relationships/customXml" Target="../ink/ink136.xml"/><Relationship Id="rId3" Type="http://schemas.openxmlformats.org/officeDocument/2006/relationships/image" Target="../media/image94.emf"/><Relationship Id="rId7" Type="http://schemas.openxmlformats.org/officeDocument/2006/relationships/image" Target="../media/image96.emf"/><Relationship Id="rId2" Type="http://schemas.openxmlformats.org/officeDocument/2006/relationships/customXml" Target="../ink/ink133.xml"/><Relationship Id="rId1" Type="http://schemas.openxmlformats.org/officeDocument/2006/relationships/slideLayout" Target="../slideLayouts/slideLayout1.xml"/><Relationship Id="rId6" Type="http://schemas.openxmlformats.org/officeDocument/2006/relationships/customXml" Target="../ink/ink135.xml"/><Relationship Id="rId5" Type="http://schemas.openxmlformats.org/officeDocument/2006/relationships/image" Target="../media/image95.emf"/><Relationship Id="rId4" Type="http://schemas.openxmlformats.org/officeDocument/2006/relationships/customXml" Target="../ink/ink134.xml"/><Relationship Id="rId9" Type="http://schemas.openxmlformats.org/officeDocument/2006/relationships/image" Target="../media/image97.emf"/></Relationships>
</file>

<file path=ppt/slides/_rels/slide161.xml.rels><?xml version="1.0" encoding="UTF-8" standalone="yes"?>
<Relationships xmlns="http://schemas.openxmlformats.org/package/2006/relationships"><Relationship Id="rId8" Type="http://schemas.openxmlformats.org/officeDocument/2006/relationships/customXml" Target="../ink/ink140.xml"/><Relationship Id="rId13" Type="http://schemas.openxmlformats.org/officeDocument/2006/relationships/image" Target="../media/image103.emf"/><Relationship Id="rId3" Type="http://schemas.openxmlformats.org/officeDocument/2006/relationships/image" Target="../media/image98.emf"/><Relationship Id="rId7" Type="http://schemas.openxmlformats.org/officeDocument/2006/relationships/image" Target="../media/image100.emf"/><Relationship Id="rId12" Type="http://schemas.openxmlformats.org/officeDocument/2006/relationships/customXml" Target="../ink/ink142.xml"/><Relationship Id="rId17" Type="http://schemas.openxmlformats.org/officeDocument/2006/relationships/image" Target="../media/image105.emf"/><Relationship Id="rId2" Type="http://schemas.openxmlformats.org/officeDocument/2006/relationships/customXml" Target="../ink/ink137.xml"/><Relationship Id="rId16" Type="http://schemas.openxmlformats.org/officeDocument/2006/relationships/customXml" Target="../ink/ink144.xml"/><Relationship Id="rId1" Type="http://schemas.openxmlformats.org/officeDocument/2006/relationships/slideLayout" Target="../slideLayouts/slideLayout1.xml"/><Relationship Id="rId6" Type="http://schemas.openxmlformats.org/officeDocument/2006/relationships/customXml" Target="../ink/ink139.xml"/><Relationship Id="rId11" Type="http://schemas.openxmlformats.org/officeDocument/2006/relationships/image" Target="../media/image102.emf"/><Relationship Id="rId5" Type="http://schemas.openxmlformats.org/officeDocument/2006/relationships/image" Target="../media/image99.emf"/><Relationship Id="rId15" Type="http://schemas.openxmlformats.org/officeDocument/2006/relationships/image" Target="../media/image104.emf"/><Relationship Id="rId10" Type="http://schemas.openxmlformats.org/officeDocument/2006/relationships/customXml" Target="../ink/ink141.xml"/><Relationship Id="rId4" Type="http://schemas.openxmlformats.org/officeDocument/2006/relationships/customXml" Target="../ink/ink138.xml"/><Relationship Id="rId9" Type="http://schemas.openxmlformats.org/officeDocument/2006/relationships/image" Target="../media/image101.emf"/><Relationship Id="rId14" Type="http://schemas.openxmlformats.org/officeDocument/2006/relationships/customXml" Target="../ink/ink143.xml"/></Relationships>
</file>

<file path=ppt/slides/_rels/slide162.xml.rels><?xml version="1.0" encoding="UTF-8" standalone="yes"?>
<Relationships xmlns="http://schemas.openxmlformats.org/package/2006/relationships"><Relationship Id="rId8" Type="http://schemas.openxmlformats.org/officeDocument/2006/relationships/customXml" Target="../ink/ink148.xml"/><Relationship Id="rId13"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08.emf"/><Relationship Id="rId12" Type="http://schemas.openxmlformats.org/officeDocument/2006/relationships/customXml" Target="../ink/ink150.xml"/><Relationship Id="rId2" Type="http://schemas.openxmlformats.org/officeDocument/2006/relationships/customXml" Target="../ink/ink145.xml"/><Relationship Id="rId1" Type="http://schemas.openxmlformats.org/officeDocument/2006/relationships/slideLayout" Target="../slideLayouts/slideLayout1.xml"/><Relationship Id="rId6" Type="http://schemas.openxmlformats.org/officeDocument/2006/relationships/customXml" Target="../ink/ink147.xml"/><Relationship Id="rId11" Type="http://schemas.openxmlformats.org/officeDocument/2006/relationships/image" Target="../media/image110.emf"/><Relationship Id="rId5" Type="http://schemas.openxmlformats.org/officeDocument/2006/relationships/image" Target="../media/image107.emf"/><Relationship Id="rId15" Type="http://schemas.openxmlformats.org/officeDocument/2006/relationships/image" Target="../media/image112.emf"/><Relationship Id="rId10" Type="http://schemas.openxmlformats.org/officeDocument/2006/relationships/customXml" Target="../ink/ink149.xml"/><Relationship Id="rId4" Type="http://schemas.openxmlformats.org/officeDocument/2006/relationships/customXml" Target="../ink/ink146.xml"/><Relationship Id="rId9" Type="http://schemas.openxmlformats.org/officeDocument/2006/relationships/image" Target="../media/image109.emf"/><Relationship Id="rId14" Type="http://schemas.openxmlformats.org/officeDocument/2006/relationships/customXml" Target="../ink/ink151.xml"/></Relationships>
</file>

<file path=ppt/slides/_rels/slide163.xml.rels><?xml version="1.0" encoding="UTF-8" standalone="yes"?>
<Relationships xmlns="http://schemas.openxmlformats.org/package/2006/relationships"><Relationship Id="rId8" Type="http://schemas.openxmlformats.org/officeDocument/2006/relationships/customXml" Target="../ink/ink155.xml"/><Relationship Id="rId13"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5.emf"/><Relationship Id="rId12" Type="http://schemas.openxmlformats.org/officeDocument/2006/relationships/customXml" Target="../ink/ink157.xml"/><Relationship Id="rId17" Type="http://schemas.openxmlformats.org/officeDocument/2006/relationships/image" Target="../media/image120.emf"/><Relationship Id="rId2" Type="http://schemas.openxmlformats.org/officeDocument/2006/relationships/customXml" Target="../ink/ink152.xml"/><Relationship Id="rId16" Type="http://schemas.openxmlformats.org/officeDocument/2006/relationships/customXml" Target="../ink/ink159.xml"/><Relationship Id="rId1" Type="http://schemas.openxmlformats.org/officeDocument/2006/relationships/slideLayout" Target="../slideLayouts/slideLayout1.xml"/><Relationship Id="rId6" Type="http://schemas.openxmlformats.org/officeDocument/2006/relationships/customXml" Target="../ink/ink154.xml"/><Relationship Id="rId11" Type="http://schemas.openxmlformats.org/officeDocument/2006/relationships/image" Target="../media/image117.emf"/><Relationship Id="rId5" Type="http://schemas.openxmlformats.org/officeDocument/2006/relationships/image" Target="../media/image114.emf"/><Relationship Id="rId15" Type="http://schemas.openxmlformats.org/officeDocument/2006/relationships/image" Target="../media/image119.emf"/><Relationship Id="rId10" Type="http://schemas.openxmlformats.org/officeDocument/2006/relationships/customXml" Target="../ink/ink156.xml"/><Relationship Id="rId4" Type="http://schemas.openxmlformats.org/officeDocument/2006/relationships/customXml" Target="../ink/ink153.xml"/><Relationship Id="rId9" Type="http://schemas.openxmlformats.org/officeDocument/2006/relationships/image" Target="../media/image116.emf"/><Relationship Id="rId14" Type="http://schemas.openxmlformats.org/officeDocument/2006/relationships/customXml" Target="../ink/ink158.xml"/></Relationships>
</file>

<file path=ppt/slides/_rels/slide164.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customXml" Target="../ink/ink160.xml"/><Relationship Id="rId7" Type="http://schemas.openxmlformats.org/officeDocument/2006/relationships/customXml" Target="../ink/ink162.xml"/><Relationship Id="rId12" Type="http://schemas.openxmlformats.org/officeDocument/2006/relationships/image" Target="../media/image125.emf"/><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122.emf"/><Relationship Id="rId11" Type="http://schemas.openxmlformats.org/officeDocument/2006/relationships/customXml" Target="../ink/ink164.xml"/><Relationship Id="rId5" Type="http://schemas.openxmlformats.org/officeDocument/2006/relationships/customXml" Target="../ink/ink161.xml"/><Relationship Id="rId10" Type="http://schemas.openxmlformats.org/officeDocument/2006/relationships/image" Target="../media/image124.emf"/><Relationship Id="rId4" Type="http://schemas.openxmlformats.org/officeDocument/2006/relationships/image" Target="../media/image121.emf"/><Relationship Id="rId9" Type="http://schemas.openxmlformats.org/officeDocument/2006/relationships/customXml" Target="../ink/ink16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2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12.emf"/></Relationships>
</file>

<file path=ppt/slides/_rels/slide250.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notesSlide" Target="../notesSlides/notesSlide1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9.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customXml" Target="../ink/ink166.xml"/><Relationship Id="rId4" Type="http://schemas.openxmlformats.org/officeDocument/2006/relationships/image" Target="../media/image63.PNG"/></Relationships>
</file>

<file path=ppt/slides/_rels/slide25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jpeg"/><Relationship Id="rId7" Type="http://schemas.openxmlformats.org/officeDocument/2006/relationships/image" Target="../media/image64.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53.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212.emf"/></Relationships>
</file>

<file path=ppt/slides/_rels/slide254.xml.rels><?xml version="1.0" encoding="UTF-8" standalone="yes"?>
<Relationships xmlns="http://schemas.openxmlformats.org/package/2006/relationships"><Relationship Id="rId3" Type="http://schemas.openxmlformats.org/officeDocument/2006/relationships/image" Target="../media/image710.emf"/><Relationship Id="rId2" Type="http://schemas.openxmlformats.org/officeDocument/2006/relationships/customXml" Target="../ink/ink168.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710.emf"/><Relationship Id="rId2" Type="http://schemas.openxmlformats.org/officeDocument/2006/relationships/customXml" Target="../ink/ink169.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3" Type="http://schemas.openxmlformats.org/officeDocument/2006/relationships/image" Target="../media/image710.emf"/><Relationship Id="rId2" Type="http://schemas.openxmlformats.org/officeDocument/2006/relationships/customXml" Target="../ink/ink17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hyperlink" Target="towelFull.mp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1.emf"/><Relationship Id="rId5" Type="http://schemas.openxmlformats.org/officeDocument/2006/relationships/customXml" Target="../ink/ink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mit_cornell_crash.mp4"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hyperlink" Target="cornell_mit.mp4"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4.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31.emf"/><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71.emf"/><Relationship Id="rId2" Type="http://schemas.openxmlformats.org/officeDocument/2006/relationships/customXml" Target="../ink/ink9.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customXml" Target="../ink/ink1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customXml" Target="../ink/ink1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customXml" Target="../ink/ink1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customXml" Target="../ink/ink1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customXml" Target="../ink/ink1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customXml" Target="../ink/ink20.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customXml" Target="../ink/ink2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customXml" Target="../ink/ink2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customXml" Target="../ink/ink24.xml"/><Relationship Id="rId1" Type="http://schemas.openxmlformats.org/officeDocument/2006/relationships/slideLayout" Target="../slideLayouts/slideLayout1.xml"/><Relationship Id="rId5" Type="http://schemas.openxmlformats.org/officeDocument/2006/relationships/image" Target="../media/image253.emf"/><Relationship Id="rId4" Type="http://schemas.openxmlformats.org/officeDocument/2006/relationships/customXml" Target="../ink/ink25.xml"/></Relationships>
</file>

<file path=ppt/slides/_rels/slide9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91.emf"/><Relationship Id="rId2" Type="http://schemas.openxmlformats.org/officeDocument/2006/relationships/customXml" Target="../ink/ink2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02.emf"/><Relationship Id="rId2" Type="http://schemas.openxmlformats.org/officeDocument/2006/relationships/customXml" Target="../ink/ink2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10.emf"/><Relationship Id="rId2" Type="http://schemas.openxmlformats.org/officeDocument/2006/relationships/customXml" Target="../ink/ink29.xml"/><Relationship Id="rId1" Type="http://schemas.openxmlformats.org/officeDocument/2006/relationships/slideLayout" Target="../slideLayouts/slideLayout1.xml"/><Relationship Id="rId5" Type="http://schemas.openxmlformats.org/officeDocument/2006/relationships/image" Target="../media/image171.emf"/><Relationship Id="rId4" Type="http://schemas.openxmlformats.org/officeDocument/2006/relationships/customXml" Target="../ink/ink30.xml"/></Relationships>
</file>

<file path=ppt/slides/_rels/slide97.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customXml" Target="../ink/ink3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21.emf"/><Relationship Id="rId2" Type="http://schemas.openxmlformats.org/officeDocument/2006/relationships/customXml" Target="../ink/ink3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31.emf"/><Relationship Id="rId2" Type="http://schemas.openxmlformats.org/officeDocument/2006/relationships/customXml" Target="../ink/ink3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 name="Text Box 24"/>
          <p:cNvSpPr txBox="1">
            <a:spLocks noChangeArrowheads="1"/>
          </p:cNvSpPr>
          <p:nvPr/>
        </p:nvSpPr>
        <p:spPr bwMode="auto">
          <a:xfrm>
            <a:off x="1524000" y="304800"/>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4200" dirty="0" smtClean="0">
                <a:solidFill>
                  <a:srgbClr val="000000"/>
                </a:solidFill>
                <a:latin typeface="Cambria" panose="02040503050406030204" pitchFamily="18" charset="0"/>
              </a:rPr>
              <a:t>Welcome back, CS!</a:t>
            </a:r>
            <a:endParaRPr lang="en-US" altLang="en-US" sz="4200" dirty="0">
              <a:solidFill>
                <a:srgbClr val="000000"/>
              </a:solidFill>
              <a:latin typeface="Cambria" panose="020405030504060302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21276"/>
            <a:ext cx="2076740" cy="96215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23333"/>
          <a:stretch/>
        </p:blipFill>
        <p:spPr>
          <a:xfrm>
            <a:off x="329514" y="1524000"/>
            <a:ext cx="4484023" cy="4583668"/>
          </a:xfrm>
          <a:prstGeom prst="rect">
            <a:avLst/>
          </a:prstGeom>
          <a:ln>
            <a:solidFill>
              <a:srgbClr val="CC3300"/>
            </a:solid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9054" r="30229"/>
          <a:stretch/>
        </p:blipFill>
        <p:spPr>
          <a:xfrm>
            <a:off x="5180570" y="1143000"/>
            <a:ext cx="3642154" cy="5555828"/>
          </a:xfrm>
          <a:prstGeom prst="rect">
            <a:avLst/>
          </a:prstGeom>
          <a:ln>
            <a:solidFill>
              <a:srgbClr val="CC3300"/>
            </a:solidFill>
          </a:ln>
        </p:spPr>
      </p:pic>
      <p:sp>
        <p:nvSpPr>
          <p:cNvPr id="9" name="TextBox 8"/>
          <p:cNvSpPr txBox="1"/>
          <p:nvPr/>
        </p:nvSpPr>
        <p:spPr>
          <a:xfrm>
            <a:off x="5334000" y="6202265"/>
            <a:ext cx="1431802" cy="369332"/>
          </a:xfrm>
          <a:prstGeom prst="rect">
            <a:avLst/>
          </a:prstGeom>
          <a:solidFill>
            <a:srgbClr val="FFE6CD"/>
          </a:solidFill>
        </p:spPr>
        <p:txBody>
          <a:bodyPr wrap="none" rtlCol="0">
            <a:spAutoFit/>
          </a:bodyPr>
          <a:lstStyle/>
          <a:p>
            <a:r>
              <a:rPr lang="en-US" sz="1800" i="1" dirty="0" smtClean="0">
                <a:latin typeface="Cambria" panose="02040503050406030204" pitchFamily="18" charset="0"/>
              </a:rPr>
              <a:t>only in 2017!</a:t>
            </a:r>
            <a:endParaRPr lang="en-US" sz="1800" i="1" dirty="0">
              <a:latin typeface="Cambria" panose="02040503050406030204" pitchFamily="18" charset="0"/>
            </a:endParaRPr>
          </a:p>
        </p:txBody>
      </p:sp>
      <p:grpSp>
        <p:nvGrpSpPr>
          <p:cNvPr id="35" name="Group 9"/>
          <p:cNvGrpSpPr>
            <a:grpSpLocks/>
          </p:cNvGrpSpPr>
          <p:nvPr/>
        </p:nvGrpSpPr>
        <p:grpSpPr bwMode="auto">
          <a:xfrm>
            <a:off x="218903" y="6236142"/>
            <a:ext cx="444500" cy="488950"/>
            <a:chOff x="2928" y="1051"/>
            <a:chExt cx="840" cy="957"/>
          </a:xfrm>
        </p:grpSpPr>
        <p:sp>
          <p:nvSpPr>
            <p:cNvPr id="36"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7"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8"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0" name="Rectangle 55"/>
          <p:cNvSpPr>
            <a:spLocks noChangeArrowheads="1"/>
          </p:cNvSpPr>
          <p:nvPr/>
        </p:nvSpPr>
        <p:spPr bwMode="auto">
          <a:xfrm>
            <a:off x="663403" y="6236142"/>
            <a:ext cx="11953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dirty="0" smtClean="0">
                <a:solidFill>
                  <a:srgbClr val="008000"/>
                </a:solidFill>
              </a:rPr>
              <a:t>Finally, I'm concrete!</a:t>
            </a:r>
            <a:endParaRPr lang="en-US" altLang="en-US" sz="900" dirty="0"/>
          </a:p>
        </p:txBody>
      </p:sp>
    </p:spTree>
    <p:extLst>
      <p:ext uri="{BB962C8B-B14F-4D97-AF65-F5344CB8AC3E}">
        <p14:creationId xmlns:p14="http://schemas.microsoft.com/office/powerpoint/2010/main" val="42151679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ounded Rectangle 65"/>
          <p:cNvSpPr>
            <a:spLocks noChangeArrowheads="1"/>
          </p:cNvSpPr>
          <p:nvPr/>
        </p:nvSpPr>
        <p:spPr bwMode="auto">
          <a:xfrm>
            <a:off x="1371600" y="5562600"/>
            <a:ext cx="7275689" cy="1143000"/>
          </a:xfrm>
          <a:prstGeom prst="roundRect">
            <a:avLst>
              <a:gd name="adj" fmla="val 16667"/>
            </a:avLst>
          </a:prstGeom>
          <a:solidFill>
            <a:srgbClr val="FFCC99"/>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3077" name="Elbow Connector 49"/>
          <p:cNvCxnSpPr>
            <a:cxnSpLocks noChangeShapeType="1"/>
          </p:cNvCxnSpPr>
          <p:nvPr/>
        </p:nvCxnSpPr>
        <p:spPr bwMode="auto">
          <a:xfrm rot="10800000" flipV="1">
            <a:off x="3581400" y="3138488"/>
            <a:ext cx="1695450" cy="415925"/>
          </a:xfrm>
          <a:prstGeom prst="bentConnector3">
            <a:avLst>
              <a:gd name="adj1" fmla="val 4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sp>
        <p:nvSpPr>
          <p:cNvPr id="3078" name="TextBox 58"/>
          <p:cNvSpPr txBox="1">
            <a:spLocks noChangeArrowheads="1"/>
          </p:cNvSpPr>
          <p:nvPr/>
        </p:nvSpPr>
        <p:spPr bwMode="auto">
          <a:xfrm>
            <a:off x="160020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latin typeface="Calibri" pitchFamily="34" charset="0"/>
              </a:rPr>
              <a:t>CS Foundations</a:t>
            </a:r>
          </a:p>
        </p:txBody>
      </p:sp>
      <p:sp>
        <p:nvSpPr>
          <p:cNvPr id="3079" name="Rectangle 42"/>
          <p:cNvSpPr>
            <a:spLocks noChangeArrowheads="1"/>
          </p:cNvSpPr>
          <p:nvPr/>
        </p:nvSpPr>
        <p:spPr bwMode="auto">
          <a:xfrm>
            <a:off x="6945313" y="2850628"/>
            <a:ext cx="18351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solidFill>
                  <a:schemeClr val="bg1">
                    <a:lumMod val="65000"/>
                  </a:schemeClr>
                </a:solidFill>
                <a:latin typeface="Calibri" pitchFamily="34" charset="0"/>
              </a:rPr>
              <a:t>other state-machines + fun stuff</a:t>
            </a:r>
            <a:endParaRPr lang="en-US" altLang="en-US" dirty="0">
              <a:solidFill>
                <a:schemeClr val="bg1">
                  <a:lumMod val="65000"/>
                </a:schemeClr>
              </a:solidFill>
              <a:latin typeface="Calibri" pitchFamily="34" charset="0"/>
            </a:endParaRPr>
          </a:p>
        </p:txBody>
      </p:sp>
      <p:sp>
        <p:nvSpPr>
          <p:cNvPr id="3080" name="Rectangle 43"/>
          <p:cNvSpPr>
            <a:spLocks noChangeArrowheads="1"/>
          </p:cNvSpPr>
          <p:nvPr/>
        </p:nvSpPr>
        <p:spPr bwMode="auto">
          <a:xfrm>
            <a:off x="4896604" y="2923672"/>
            <a:ext cx="16525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solidFill>
                  <a:schemeClr val="bg1">
                    <a:lumMod val="65000"/>
                  </a:schemeClr>
                </a:solidFill>
                <a:latin typeface="Calibri" pitchFamily="34" charset="0"/>
              </a:rPr>
              <a:t>feature-based modeling + classification</a:t>
            </a:r>
            <a:endParaRPr lang="en-US" altLang="en-US" sz="2000" dirty="0">
              <a:solidFill>
                <a:schemeClr val="bg1">
                  <a:lumMod val="65000"/>
                </a:schemeClr>
              </a:solidFill>
              <a:latin typeface="Calibri" pitchFamily="34" charset="0"/>
            </a:endParaRPr>
          </a:p>
        </p:txBody>
      </p:sp>
      <p:sp>
        <p:nvSpPr>
          <p:cNvPr id="3081" name="Rectangle 45"/>
          <p:cNvSpPr>
            <a:spLocks noChangeArrowheads="1"/>
          </p:cNvSpPr>
          <p:nvPr/>
        </p:nvSpPr>
        <p:spPr bwMode="auto">
          <a:xfrm>
            <a:off x="4481513" y="4392613"/>
            <a:ext cx="22907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chemeClr val="bg1">
                    <a:lumMod val="50000"/>
                  </a:schemeClr>
                </a:solidFill>
                <a:latin typeface="Comic Sans MS" pitchFamily="66" charset="0"/>
              </a:rPr>
              <a:t>circuits and memory</a:t>
            </a:r>
            <a:endParaRPr lang="en-US" altLang="en-US" dirty="0">
              <a:solidFill>
                <a:schemeClr val="bg1">
                  <a:lumMod val="50000"/>
                </a:schemeClr>
              </a:solidFill>
            </a:endParaRPr>
          </a:p>
        </p:txBody>
      </p:sp>
      <p:sp>
        <p:nvSpPr>
          <p:cNvPr id="3082" name="Rectangle 46"/>
          <p:cNvSpPr>
            <a:spLocks noChangeArrowheads="1"/>
          </p:cNvSpPr>
          <p:nvPr/>
        </p:nvSpPr>
        <p:spPr bwMode="auto">
          <a:xfrm>
            <a:off x="6843713" y="4392613"/>
            <a:ext cx="2071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chemeClr val="bg1">
                    <a:lumMod val="50000"/>
                  </a:schemeClr>
                </a:solidFill>
                <a:latin typeface="Comic Sans MS" pitchFamily="66" charset="0"/>
              </a:rPr>
              <a:t>data: classes and objects</a:t>
            </a:r>
            <a:endParaRPr lang="en-US" altLang="en-US" dirty="0">
              <a:solidFill>
                <a:schemeClr val="bg1">
                  <a:lumMod val="50000"/>
                </a:schemeClr>
              </a:solidFill>
            </a:endParaRPr>
          </a:p>
        </p:txBody>
      </p:sp>
      <p:sp>
        <p:nvSpPr>
          <p:cNvPr id="3083" name="Rectangle 48"/>
          <p:cNvSpPr>
            <a:spLocks noChangeArrowheads="1"/>
          </p:cNvSpPr>
          <p:nvPr/>
        </p:nvSpPr>
        <p:spPr bwMode="auto">
          <a:xfrm>
            <a:off x="2924175" y="2805113"/>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solidFill>
                  <a:schemeClr val="bg1">
                    <a:lumMod val="65000"/>
                  </a:schemeClr>
                </a:solidFill>
                <a:latin typeface="Calibri" pitchFamily="34" charset="0"/>
              </a:rPr>
              <a:t>graphics /  media / </a:t>
            </a:r>
            <a:r>
              <a:rPr lang="en-US" altLang="en-US" dirty="0">
                <a:solidFill>
                  <a:schemeClr val="bg1">
                    <a:lumMod val="65000"/>
                  </a:schemeClr>
                </a:solidFill>
                <a:latin typeface="Calibri" pitchFamily="34" charset="0"/>
              </a:rPr>
              <a:t>games ...</a:t>
            </a:r>
          </a:p>
        </p:txBody>
      </p:sp>
      <p:sp>
        <p:nvSpPr>
          <p:cNvPr id="3084" name="Text Box 42"/>
          <p:cNvSpPr txBox="1">
            <a:spLocks noChangeArrowheads="1"/>
          </p:cNvSpPr>
          <p:nvPr/>
        </p:nvSpPr>
        <p:spPr bwMode="auto">
          <a:xfrm>
            <a:off x="64625" y="5754688"/>
            <a:ext cx="1254125" cy="830997"/>
          </a:xfrm>
          <a:prstGeom prst="rect">
            <a:avLst/>
          </a:prstGeom>
          <a:solidFill>
            <a:srgbClr val="FFCC99"/>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ambria" panose="02040503050406030204" pitchFamily="18" charset="0"/>
              </a:rPr>
              <a:t>is </a:t>
            </a:r>
            <a:r>
              <a:rPr lang="en-US" altLang="en-US" dirty="0" smtClean="0">
                <a:latin typeface="Cambria" panose="02040503050406030204" pitchFamily="18" charset="0"/>
              </a:rPr>
              <a:t>under here</a:t>
            </a:r>
            <a:r>
              <a:rPr lang="en-US" altLang="en-US" dirty="0">
                <a:latin typeface="Cambria" panose="02040503050406030204" pitchFamily="18" charset="0"/>
              </a:rPr>
              <a:t>:</a:t>
            </a:r>
          </a:p>
        </p:txBody>
      </p:sp>
      <p:grpSp>
        <p:nvGrpSpPr>
          <p:cNvPr id="3085" name="Group 39"/>
          <p:cNvGrpSpPr>
            <a:grpSpLocks/>
          </p:cNvGrpSpPr>
          <p:nvPr/>
        </p:nvGrpSpPr>
        <p:grpSpPr bwMode="auto">
          <a:xfrm>
            <a:off x="823913" y="4387850"/>
            <a:ext cx="3429000" cy="842963"/>
            <a:chOff x="304800" y="4267200"/>
            <a:chExt cx="3429000" cy="842963"/>
          </a:xfrm>
        </p:grpSpPr>
        <p:sp>
          <p:nvSpPr>
            <p:cNvPr id="3108" name="Rectangle 44"/>
            <p:cNvSpPr>
              <a:spLocks noChangeArrowheads="1"/>
            </p:cNvSpPr>
            <p:nvPr/>
          </p:nvSpPr>
          <p:spPr bwMode="auto">
            <a:xfrm>
              <a:off x="1219200" y="4648200"/>
              <a:ext cx="1833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chemeClr val="bg1">
                      <a:lumMod val="50000"/>
                    </a:schemeClr>
                  </a:solidFill>
                  <a:latin typeface="Comic Sans MS" pitchFamily="66" charset="0"/>
                </a:rPr>
                <a:t>functions</a:t>
              </a:r>
              <a:endParaRPr lang="en-US" altLang="en-US" dirty="0">
                <a:solidFill>
                  <a:schemeClr val="bg1">
                    <a:lumMod val="50000"/>
                  </a:schemeClr>
                </a:solidFill>
              </a:endParaRPr>
            </a:p>
          </p:txBody>
        </p:sp>
        <p:sp>
          <p:nvSpPr>
            <p:cNvPr id="3109" name="Rectangle 47"/>
            <p:cNvSpPr>
              <a:spLocks noChangeArrowheads="1"/>
            </p:cNvSpPr>
            <p:nvPr/>
          </p:nvSpPr>
          <p:spPr bwMode="auto">
            <a:xfrm>
              <a:off x="2895600" y="4267200"/>
              <a:ext cx="8382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chemeClr val="bg1">
                      <a:lumMod val="50000"/>
                    </a:schemeClr>
                  </a:solidFill>
                  <a:latin typeface="Comic Sans MS" pitchFamily="66" charset="0"/>
                </a:rPr>
                <a:t>loops</a:t>
              </a:r>
              <a:endParaRPr lang="en-US" altLang="en-US" sz="1500">
                <a:solidFill>
                  <a:schemeClr val="bg1">
                    <a:lumMod val="50000"/>
                  </a:schemeClr>
                </a:solidFill>
              </a:endParaRPr>
            </a:p>
          </p:txBody>
        </p:sp>
        <p:sp>
          <p:nvSpPr>
            <p:cNvPr id="3110" name="Rectangle 50"/>
            <p:cNvSpPr>
              <a:spLocks noChangeArrowheads="1"/>
            </p:cNvSpPr>
            <p:nvPr/>
          </p:nvSpPr>
          <p:spPr bwMode="auto">
            <a:xfrm>
              <a:off x="16002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chemeClr val="bg1">
                      <a:lumMod val="50000"/>
                    </a:schemeClr>
                  </a:solidFill>
                  <a:latin typeface="Comic Sans MS" pitchFamily="66" charset="0"/>
                </a:rPr>
                <a:t>variables</a:t>
              </a:r>
              <a:endParaRPr lang="en-US" altLang="en-US" sz="1500">
                <a:solidFill>
                  <a:schemeClr val="bg1">
                    <a:lumMod val="50000"/>
                  </a:schemeClr>
                </a:solidFill>
              </a:endParaRPr>
            </a:p>
          </p:txBody>
        </p:sp>
        <p:sp>
          <p:nvSpPr>
            <p:cNvPr id="3111" name="Rectangle 51"/>
            <p:cNvSpPr>
              <a:spLocks noChangeArrowheads="1"/>
            </p:cNvSpPr>
            <p:nvPr/>
          </p:nvSpPr>
          <p:spPr bwMode="auto">
            <a:xfrm>
              <a:off x="3048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chemeClr val="bg1">
                      <a:lumMod val="50000"/>
                    </a:schemeClr>
                  </a:solidFill>
                  <a:latin typeface="Comic Sans MS" pitchFamily="66" charset="0"/>
                </a:rPr>
                <a:t>recursion</a:t>
              </a:r>
              <a:endParaRPr lang="en-US" altLang="en-US" sz="1500">
                <a:solidFill>
                  <a:schemeClr val="bg1">
                    <a:lumMod val="50000"/>
                  </a:schemeClr>
                </a:solidFill>
              </a:endParaRPr>
            </a:p>
          </p:txBody>
        </p:sp>
        <p:cxnSp>
          <p:nvCxnSpPr>
            <p:cNvPr id="3112" name="Straight Connector 37"/>
            <p:cNvCxnSpPr>
              <a:cxnSpLocks noChangeShapeType="1"/>
            </p:cNvCxnSpPr>
            <p:nvPr/>
          </p:nvCxnSpPr>
          <p:spPr bwMode="auto">
            <a:xfrm>
              <a:off x="381000" y="4648200"/>
              <a:ext cx="332389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3086" name="Rectangle 43"/>
          <p:cNvSpPr>
            <a:spLocks noChangeArrowheads="1"/>
          </p:cNvSpPr>
          <p:nvPr/>
        </p:nvSpPr>
        <p:spPr bwMode="auto">
          <a:xfrm>
            <a:off x="914400" y="2805113"/>
            <a:ext cx="15668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solidFill>
                  <a:schemeClr val="bg1">
                    <a:lumMod val="65000"/>
                  </a:schemeClr>
                </a:solidFill>
                <a:latin typeface="Calibri" pitchFamily="34" charset="0"/>
              </a:rPr>
              <a:t>simulation+ analysis/ </a:t>
            </a:r>
            <a:r>
              <a:rPr lang="en-US" altLang="en-US" dirty="0">
                <a:solidFill>
                  <a:schemeClr val="bg1">
                    <a:lumMod val="65000"/>
                  </a:schemeClr>
                </a:solidFill>
                <a:latin typeface="Calibri" pitchFamily="34" charset="0"/>
              </a:rPr>
              <a:t>algorithms</a:t>
            </a:r>
          </a:p>
        </p:txBody>
      </p:sp>
      <p:sp>
        <p:nvSpPr>
          <p:cNvPr id="3087" name="Rounded Rectangle 41"/>
          <p:cNvSpPr>
            <a:spLocks noChangeArrowheads="1"/>
          </p:cNvSpPr>
          <p:nvPr/>
        </p:nvSpPr>
        <p:spPr bwMode="auto">
          <a:xfrm>
            <a:off x="841375" y="2673350"/>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88" name="Rounded Rectangle 42"/>
          <p:cNvSpPr>
            <a:spLocks noChangeArrowheads="1"/>
          </p:cNvSpPr>
          <p:nvPr/>
        </p:nvSpPr>
        <p:spPr bwMode="auto">
          <a:xfrm>
            <a:off x="289560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89" name="Rounded Rectangle 43"/>
          <p:cNvSpPr>
            <a:spLocks noChangeArrowheads="1"/>
          </p:cNvSpPr>
          <p:nvPr/>
        </p:nvSpPr>
        <p:spPr bwMode="auto">
          <a:xfrm>
            <a:off x="487680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0" name="Rounded Rectangle 44"/>
          <p:cNvSpPr>
            <a:spLocks noChangeArrowheads="1"/>
          </p:cNvSpPr>
          <p:nvPr/>
        </p:nvSpPr>
        <p:spPr bwMode="auto">
          <a:xfrm>
            <a:off x="6978650" y="2716213"/>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1" name="Rounded Rectangle 45"/>
          <p:cNvSpPr>
            <a:spLocks noChangeArrowheads="1"/>
          </p:cNvSpPr>
          <p:nvPr/>
        </p:nvSpPr>
        <p:spPr bwMode="auto">
          <a:xfrm>
            <a:off x="649288" y="4284663"/>
            <a:ext cx="3835400" cy="1025525"/>
          </a:xfrm>
          <a:prstGeom prst="roundRect">
            <a:avLst>
              <a:gd name="adj" fmla="val 16667"/>
            </a:avLst>
          </a:prstGeom>
          <a:noFill/>
          <a:ln w="1905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2" name="Rounded Rectangle 46"/>
          <p:cNvSpPr>
            <a:spLocks noChangeArrowheads="1"/>
          </p:cNvSpPr>
          <p:nvPr/>
        </p:nvSpPr>
        <p:spPr bwMode="auto">
          <a:xfrm>
            <a:off x="4662488" y="4281488"/>
            <a:ext cx="1924050" cy="1028700"/>
          </a:xfrm>
          <a:prstGeom prst="roundRect">
            <a:avLst>
              <a:gd name="adj" fmla="val 16667"/>
            </a:avLst>
          </a:prstGeom>
          <a:noFill/>
          <a:ln w="1905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3" name="Rounded Rectangle 47"/>
          <p:cNvSpPr>
            <a:spLocks noChangeArrowheads="1"/>
          </p:cNvSpPr>
          <p:nvPr/>
        </p:nvSpPr>
        <p:spPr bwMode="auto">
          <a:xfrm>
            <a:off x="6777038" y="4276725"/>
            <a:ext cx="2192337" cy="1027113"/>
          </a:xfrm>
          <a:prstGeom prst="roundRect">
            <a:avLst>
              <a:gd name="adj" fmla="val 16667"/>
            </a:avLst>
          </a:prstGeom>
          <a:noFill/>
          <a:ln w="1905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4" name="Rounded Rectangle 48"/>
          <p:cNvSpPr>
            <a:spLocks noChangeArrowheads="1"/>
          </p:cNvSpPr>
          <p:nvPr/>
        </p:nvSpPr>
        <p:spPr bwMode="auto">
          <a:xfrm>
            <a:off x="1447800" y="5621338"/>
            <a:ext cx="7091363" cy="1008062"/>
          </a:xfrm>
          <a:prstGeom prst="roundRect">
            <a:avLst>
              <a:gd name="adj" fmla="val 16667"/>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9" name="Rectangle 59"/>
          <p:cNvSpPr>
            <a:spLocks noChangeArrowheads="1"/>
          </p:cNvSpPr>
          <p:nvPr/>
        </p:nvSpPr>
        <p:spPr bwMode="auto">
          <a:xfrm>
            <a:off x="3724275" y="2438400"/>
            <a:ext cx="21431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chemeClr val="bg1">
                    <a:lumMod val="65000"/>
                  </a:schemeClr>
                </a:solidFill>
                <a:latin typeface="Calibri" pitchFamily="34" charset="0"/>
              </a:rPr>
              <a:t>CS Applications</a:t>
            </a:r>
            <a:endParaRPr lang="en-US" altLang="en-US" b="1">
              <a:solidFill>
                <a:schemeClr val="bg1">
                  <a:lumMod val="65000"/>
                </a:schemeClr>
              </a:solidFill>
            </a:endParaRPr>
          </a:p>
        </p:txBody>
      </p:sp>
      <p:sp>
        <p:nvSpPr>
          <p:cNvPr id="3100" name="Rectangle 60"/>
          <p:cNvSpPr>
            <a:spLocks noChangeArrowheads="1"/>
          </p:cNvSpPr>
          <p:nvPr/>
        </p:nvSpPr>
        <p:spPr bwMode="auto">
          <a:xfrm>
            <a:off x="4164013" y="5024438"/>
            <a:ext cx="7191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chemeClr val="bg1">
                    <a:lumMod val="50000"/>
                  </a:schemeClr>
                </a:solidFill>
                <a:latin typeface="Calibri" pitchFamily="34" charset="0"/>
              </a:rPr>
              <a:t>CS 5</a:t>
            </a:r>
            <a:endParaRPr lang="en-US" altLang="en-US" b="1">
              <a:solidFill>
                <a:schemeClr val="bg1">
                  <a:lumMod val="50000"/>
                </a:schemeClr>
              </a:solidFill>
            </a:endParaRPr>
          </a:p>
        </p:txBody>
      </p:sp>
      <p:sp>
        <p:nvSpPr>
          <p:cNvPr id="3101" name="Rectangle 61"/>
          <p:cNvSpPr>
            <a:spLocks noChangeArrowheads="1"/>
          </p:cNvSpPr>
          <p:nvPr/>
        </p:nvSpPr>
        <p:spPr bwMode="auto">
          <a:xfrm>
            <a:off x="7497763" y="5380038"/>
            <a:ext cx="1531937" cy="461962"/>
          </a:xfrm>
          <a:prstGeom prst="rect">
            <a:avLst/>
          </a:prstGeom>
          <a:solidFill>
            <a:srgbClr val="FFCC99"/>
          </a:solidFill>
          <a:ln>
            <a:solidFill>
              <a:srgbClr val="CC3300"/>
            </a:solid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dirty="0">
                <a:solidFill>
                  <a:srgbClr val="C00000"/>
                </a:solidFill>
                <a:latin typeface="Calibri" pitchFamily="34" charset="0"/>
              </a:rPr>
              <a:t>CS </a:t>
            </a:r>
            <a:r>
              <a:rPr lang="en-US" altLang="en-US" b="1" i="1" dirty="0">
                <a:solidFill>
                  <a:srgbClr val="C00000"/>
                </a:solidFill>
                <a:latin typeface="Calibri" pitchFamily="34" charset="0"/>
              </a:rPr>
              <a:t>Theory</a:t>
            </a:r>
            <a:endParaRPr lang="en-US" altLang="en-US" b="1" i="1" dirty="0">
              <a:solidFill>
                <a:srgbClr val="C00000"/>
              </a:solidFill>
            </a:endParaRPr>
          </a:p>
        </p:txBody>
      </p:sp>
      <p:cxnSp>
        <p:nvCxnSpPr>
          <p:cNvPr id="55" name="Straight Arrow Connector 50"/>
          <p:cNvCxnSpPr>
            <a:cxnSpLocks noChangeShapeType="1"/>
          </p:cNvCxnSpPr>
          <p:nvPr/>
        </p:nvCxnSpPr>
        <p:spPr bwMode="auto">
          <a:xfrm rot="16200000" flipH="1">
            <a:off x="-1219201" y="3954463"/>
            <a:ext cx="3344863" cy="7938"/>
          </a:xfrm>
          <a:prstGeom prst="straightConnector1">
            <a:avLst/>
          </a:prstGeom>
          <a:noFill/>
          <a:ln w="25400">
            <a:solidFill>
              <a:srgbClr val="FF8000"/>
            </a:solidFill>
            <a:round/>
            <a:headEnd/>
            <a:tailEnd type="arrow" w="med" len="med"/>
          </a:ln>
          <a:extLst>
            <a:ext uri="{909E8E84-426E-40DD-AFC4-6F175D3DCCD1}">
              <a14:hiddenFill xmlns:a14="http://schemas.microsoft.com/office/drawing/2010/main">
                <a:noFill/>
              </a14:hiddenFill>
            </a:ext>
          </a:extLst>
        </p:spPr>
      </p:cxnSp>
      <p:sp>
        <p:nvSpPr>
          <p:cNvPr id="71" name="Text Box 24"/>
          <p:cNvSpPr txBox="1">
            <a:spLocks noChangeArrowheads="1"/>
          </p:cNvSpPr>
          <p:nvPr/>
        </p:nvSpPr>
        <p:spPr bwMode="auto">
          <a:xfrm>
            <a:off x="341313" y="224928"/>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dirty="0" smtClean="0">
                <a:solidFill>
                  <a:srgbClr val="000000"/>
                </a:solidFill>
                <a:latin typeface="Cambria" panose="02040503050406030204" pitchFamily="18" charset="0"/>
              </a:rPr>
              <a:t>CS5's </a:t>
            </a:r>
            <a:r>
              <a:rPr lang="en-US" altLang="en-US" sz="4200" dirty="0" smtClean="0">
                <a:solidFill>
                  <a:srgbClr val="000000"/>
                </a:solidFill>
                <a:latin typeface="Cambria" panose="02040503050406030204" pitchFamily="18" charset="0"/>
              </a:rPr>
              <a:t>broad view:</a:t>
            </a:r>
            <a:endParaRPr lang="en-US" altLang="en-US" sz="4200" dirty="0">
              <a:solidFill>
                <a:srgbClr val="000000"/>
              </a:solidFill>
              <a:latin typeface="Cambria" panose="02040503050406030204" pitchFamily="18" charset="0"/>
            </a:endParaRPr>
          </a:p>
        </p:txBody>
      </p:sp>
      <p:sp>
        <p:nvSpPr>
          <p:cNvPr id="72" name="Rounded Rectangle 65"/>
          <p:cNvSpPr>
            <a:spLocks noChangeArrowheads="1"/>
          </p:cNvSpPr>
          <p:nvPr/>
        </p:nvSpPr>
        <p:spPr bwMode="auto">
          <a:xfrm>
            <a:off x="2286000" y="1143000"/>
            <a:ext cx="6381750" cy="1143000"/>
          </a:xfrm>
          <a:prstGeom prst="roundRect">
            <a:avLst>
              <a:gd name="adj" fmla="val 16667"/>
            </a:avLst>
          </a:prstGeom>
          <a:solidFill>
            <a:schemeClr val="bg1">
              <a:lumMod val="85000"/>
            </a:schemeClr>
          </a:solidFill>
          <a:ln>
            <a:no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3" name="TextBox 58"/>
          <p:cNvSpPr txBox="1">
            <a:spLocks noChangeArrowheads="1"/>
          </p:cNvSpPr>
          <p:nvPr/>
        </p:nvSpPr>
        <p:spPr bwMode="auto">
          <a:xfrm>
            <a:off x="2727325" y="1298575"/>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solidFill>
                  <a:schemeClr val="tx1">
                    <a:lumMod val="50000"/>
                    <a:lumOff val="50000"/>
                  </a:schemeClr>
                </a:solidFill>
                <a:latin typeface="Calibri" pitchFamily="34" charset="0"/>
              </a:rPr>
              <a:t>Final Projects</a:t>
            </a:r>
          </a:p>
        </p:txBody>
      </p:sp>
      <p:sp>
        <p:nvSpPr>
          <p:cNvPr id="74" name="Rounded Rectangle 48"/>
          <p:cNvSpPr>
            <a:spLocks noChangeArrowheads="1"/>
          </p:cNvSpPr>
          <p:nvPr/>
        </p:nvSpPr>
        <p:spPr bwMode="auto">
          <a:xfrm>
            <a:off x="2362200" y="1206500"/>
            <a:ext cx="6176963" cy="1008063"/>
          </a:xfrm>
          <a:prstGeom prst="roundRect">
            <a:avLst>
              <a:gd name="adj" fmla="val 16667"/>
            </a:avLst>
          </a:prstGeom>
          <a:noFill/>
          <a:ln w="38100">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5" name="TextBox 1"/>
          <p:cNvSpPr txBox="1">
            <a:spLocks noChangeArrowheads="1"/>
          </p:cNvSpPr>
          <p:nvPr/>
        </p:nvSpPr>
        <p:spPr bwMode="auto">
          <a:xfrm>
            <a:off x="6324600" y="1263650"/>
            <a:ext cx="8082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400"/>
              </a:lnSpc>
            </a:pPr>
            <a:r>
              <a:rPr lang="en-US" altLang="en-US" sz="1500" dirty="0" err="1">
                <a:solidFill>
                  <a:schemeClr val="tx1">
                    <a:lumMod val="50000"/>
                    <a:lumOff val="50000"/>
                  </a:schemeClr>
                </a:solidFill>
                <a:latin typeface="Cambria" pitchFamily="18" charset="0"/>
              </a:rPr>
              <a:t>Picobot</a:t>
            </a:r>
            <a:endParaRPr lang="en-US" altLang="en-US" sz="1500" dirty="0">
              <a:solidFill>
                <a:schemeClr val="tx1">
                  <a:lumMod val="50000"/>
                  <a:lumOff val="50000"/>
                </a:schemeClr>
              </a:solidFill>
              <a:latin typeface="Cambria" pitchFamily="18" charset="0"/>
            </a:endParaRPr>
          </a:p>
          <a:p>
            <a:pPr>
              <a:lnSpc>
                <a:spcPts val="1400"/>
              </a:lnSpc>
            </a:pPr>
            <a:r>
              <a:rPr lang="en-US" altLang="en-US" sz="1500" dirty="0" err="1">
                <a:solidFill>
                  <a:schemeClr val="tx1">
                    <a:lumMod val="50000"/>
                    <a:lumOff val="50000"/>
                  </a:schemeClr>
                </a:solidFill>
                <a:latin typeface="Cambria" pitchFamily="18" charset="0"/>
              </a:rPr>
              <a:t>vPool</a:t>
            </a:r>
            <a:endParaRPr lang="en-US" altLang="en-US" sz="1500" dirty="0">
              <a:solidFill>
                <a:schemeClr val="tx1">
                  <a:lumMod val="50000"/>
                  <a:lumOff val="50000"/>
                </a:schemeClr>
              </a:solidFill>
              <a:latin typeface="Cambria" pitchFamily="18" charset="0"/>
            </a:endParaRPr>
          </a:p>
          <a:p>
            <a:pPr>
              <a:lnSpc>
                <a:spcPts val="1400"/>
              </a:lnSpc>
            </a:pPr>
            <a:r>
              <a:rPr lang="en-US" altLang="en-US" sz="1500" dirty="0" err="1" smtClean="0">
                <a:solidFill>
                  <a:schemeClr val="tx1">
                    <a:lumMod val="50000"/>
                    <a:lumOff val="50000"/>
                  </a:schemeClr>
                </a:solidFill>
                <a:latin typeface="Cambria" pitchFamily="18" charset="0"/>
              </a:rPr>
              <a:t>TextID</a:t>
            </a:r>
            <a:endParaRPr lang="en-US" altLang="en-US" sz="1500" dirty="0">
              <a:solidFill>
                <a:schemeClr val="tx1">
                  <a:lumMod val="50000"/>
                  <a:lumOff val="50000"/>
                </a:schemeClr>
              </a:solidFill>
              <a:latin typeface="Cambria" pitchFamily="18" charset="0"/>
            </a:endParaRPr>
          </a:p>
        </p:txBody>
      </p:sp>
      <p:sp>
        <p:nvSpPr>
          <p:cNvPr id="76" name="Rectangle 61"/>
          <p:cNvSpPr>
            <a:spLocks noChangeArrowheads="1"/>
          </p:cNvSpPr>
          <p:nvPr/>
        </p:nvSpPr>
        <p:spPr bwMode="auto">
          <a:xfrm>
            <a:off x="7580313" y="976313"/>
            <a:ext cx="1471612" cy="415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i="1" dirty="0">
                <a:solidFill>
                  <a:schemeClr val="tx1">
                    <a:lumMod val="50000"/>
                    <a:lumOff val="50000"/>
                  </a:schemeClr>
                </a:solidFill>
                <a:latin typeface="Calibri" pitchFamily="34" charset="0"/>
              </a:rPr>
              <a:t>CS Practice</a:t>
            </a:r>
            <a:endParaRPr lang="en-US" altLang="en-US" sz="2100" i="1" dirty="0">
              <a:solidFill>
                <a:schemeClr val="tx1">
                  <a:lumMod val="50000"/>
                  <a:lumOff val="50000"/>
                </a:schemeClr>
              </a:solidFill>
            </a:endParaRPr>
          </a:p>
        </p:txBody>
      </p:sp>
      <p:sp>
        <p:nvSpPr>
          <p:cNvPr id="77" name="Text Box 42"/>
          <p:cNvSpPr txBox="1">
            <a:spLocks noChangeArrowheads="1"/>
          </p:cNvSpPr>
          <p:nvPr/>
        </p:nvSpPr>
        <p:spPr bwMode="auto">
          <a:xfrm>
            <a:off x="228600" y="1489635"/>
            <a:ext cx="1890713" cy="461665"/>
          </a:xfrm>
          <a:prstGeom prst="rect">
            <a:avLst/>
          </a:prstGeom>
          <a:solidFill>
            <a:srgbClr val="FFCC99"/>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smtClean="0">
                <a:latin typeface="Cambria" panose="02040503050406030204" pitchFamily="18" charset="0"/>
              </a:rPr>
              <a:t>What's next?</a:t>
            </a:r>
            <a:endParaRPr lang="en-US" altLang="en-US" dirty="0">
              <a:latin typeface="Cambria" panose="02040503050406030204" pitchFamily="18" charset="0"/>
            </a:endParaRPr>
          </a:p>
        </p:txBody>
      </p:sp>
      <p:sp>
        <p:nvSpPr>
          <p:cNvPr id="78" name="Rectangle 57"/>
          <p:cNvSpPr>
            <a:spLocks noChangeArrowheads="1"/>
          </p:cNvSpPr>
          <p:nvPr/>
        </p:nvSpPr>
        <p:spPr bwMode="auto">
          <a:xfrm>
            <a:off x="5826403" y="5847645"/>
            <a:ext cx="24793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libri" pitchFamily="34" charset="0"/>
              </a:rPr>
              <a:t>What </a:t>
            </a:r>
            <a:r>
              <a:rPr lang="en-US" altLang="en-US" sz="1800" b="1" i="1" dirty="0">
                <a:latin typeface="Calibri" pitchFamily="34" charset="0"/>
              </a:rPr>
              <a:t>can </a:t>
            </a:r>
            <a:r>
              <a:rPr lang="en-US" altLang="en-US" sz="1800" dirty="0">
                <a:latin typeface="Calibri" pitchFamily="34" charset="0"/>
              </a:rPr>
              <a:t>w</a:t>
            </a:r>
            <a:r>
              <a:rPr lang="en-US" altLang="en-US" sz="1800" dirty="0" smtClean="0">
                <a:latin typeface="Calibri" pitchFamily="34" charset="0"/>
              </a:rPr>
              <a:t>e compute...</a:t>
            </a:r>
            <a:endParaRPr lang="en-US" altLang="en-US" sz="1800" dirty="0">
              <a:latin typeface="Calibri" pitchFamily="34" charset="0"/>
            </a:endParaRPr>
          </a:p>
        </p:txBody>
      </p:sp>
      <p:sp>
        <p:nvSpPr>
          <p:cNvPr id="79" name="Rectangle 58"/>
          <p:cNvSpPr>
            <a:spLocks noChangeArrowheads="1"/>
          </p:cNvSpPr>
          <p:nvPr/>
        </p:nvSpPr>
        <p:spPr bwMode="auto">
          <a:xfrm>
            <a:off x="6097268" y="6081184"/>
            <a:ext cx="1823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libri" pitchFamily="34" charset="0"/>
              </a:rPr>
              <a:t>... and </a:t>
            </a:r>
            <a:r>
              <a:rPr lang="en-US" altLang="en-US" sz="1800" i="1" dirty="0">
                <a:latin typeface="Calibri" pitchFamily="34" charset="0"/>
              </a:rPr>
              <a:t>how </a:t>
            </a:r>
            <a:r>
              <a:rPr lang="en-US" altLang="en-US" sz="1800" i="1" dirty="0" smtClean="0">
                <a:latin typeface="Calibri" pitchFamily="34" charset="0"/>
              </a:rPr>
              <a:t>well </a:t>
            </a:r>
            <a:r>
              <a:rPr lang="en-US" altLang="en-US" sz="1800" dirty="0" smtClean="0">
                <a:latin typeface="Calibri" pitchFamily="34" charset="0"/>
              </a:rPr>
              <a:t>?</a:t>
            </a:r>
            <a:endParaRPr lang="en-US" altLang="en-US" sz="18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Oval 7"/>
          <p:cNvSpPr>
            <a:spLocks noChangeArrowheads="1"/>
          </p:cNvSpPr>
          <p:nvPr/>
        </p:nvSpPr>
        <p:spPr bwMode="auto">
          <a:xfrm>
            <a:off x="1409794" y="18780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20484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1641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811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15811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98120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6811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210502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8224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9034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2530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700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21717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20320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20462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20812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21621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4" name="Oval 19"/>
          <p:cNvSpPr>
            <a:spLocks noChangeArrowheads="1"/>
          </p:cNvSpPr>
          <p:nvPr/>
        </p:nvSpPr>
        <p:spPr bwMode="auto">
          <a:xfrm>
            <a:off x="6839766" y="21336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215149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237374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255154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263250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1574878"/>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70093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2286000"/>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53" name="Text Box 12"/>
          <p:cNvSpPr txBox="1">
            <a:spLocks noChangeArrowheads="1"/>
          </p:cNvSpPr>
          <p:nvPr/>
        </p:nvSpPr>
        <p:spPr bwMode="auto">
          <a:xfrm>
            <a:off x="1752600" y="1293168"/>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4" name="Freeform 15"/>
          <p:cNvSpPr>
            <a:spLocks/>
          </p:cNvSpPr>
          <p:nvPr/>
        </p:nvSpPr>
        <p:spPr bwMode="auto">
          <a:xfrm>
            <a:off x="1566863" y="141699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Text Box 5"/>
          <p:cNvSpPr txBox="1">
            <a:spLocks noChangeArrowheads="1"/>
          </p:cNvSpPr>
          <p:nvPr/>
        </p:nvSpPr>
        <p:spPr bwMode="auto">
          <a:xfrm>
            <a:off x="304800" y="152400"/>
            <a:ext cx="3352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State ~ fate</a:t>
            </a:r>
            <a:endParaRPr lang="en-US" altLang="en-US" sz="4200" dirty="0">
              <a:latin typeface="Cambria" panose="02040503050406030204" pitchFamily="18" charset="0"/>
            </a:endParaRPr>
          </a:p>
        </p:txBody>
      </p:sp>
      <p:sp>
        <p:nvSpPr>
          <p:cNvPr id="56" name="Text Box 5"/>
          <p:cNvSpPr txBox="1">
            <a:spLocks noChangeArrowheads="1"/>
          </p:cNvSpPr>
          <p:nvPr/>
        </p:nvSpPr>
        <p:spPr bwMode="auto">
          <a:xfrm>
            <a:off x="5257800" y="130314"/>
            <a:ext cx="3733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a:latin typeface="Calibri"/>
                <a:cs typeface="Calibri"/>
              </a:rPr>
              <a:t>S</a:t>
            </a:r>
            <a:r>
              <a:rPr lang="en-US" altLang="en-US" sz="2000" dirty="0" smtClean="0">
                <a:latin typeface="Calibri"/>
                <a:cs typeface="Calibri"/>
              </a:rPr>
              <a:t>trings with </a:t>
            </a:r>
            <a:r>
              <a:rPr lang="en-US" altLang="en-US" sz="2000" i="1" dirty="0" smtClean="0">
                <a:latin typeface="Calibri"/>
                <a:cs typeface="Calibri"/>
              </a:rPr>
              <a:t>different possible fates </a:t>
            </a:r>
            <a:r>
              <a:rPr lang="en-US" altLang="en-US" sz="2000" b="1" i="1" dirty="0" smtClean="0">
                <a:latin typeface="Calibri"/>
                <a:cs typeface="Calibri"/>
              </a:rPr>
              <a:t>must be in </a:t>
            </a:r>
            <a:r>
              <a:rPr lang="en-US" altLang="en-US" sz="2000" b="1" i="1" u="sng" dirty="0" smtClean="0">
                <a:latin typeface="Calibri"/>
                <a:cs typeface="Calibri"/>
              </a:rPr>
              <a:t>different states</a:t>
            </a:r>
            <a:r>
              <a:rPr lang="en-US" altLang="en-US" sz="2000" b="1" i="1" dirty="0" smtClean="0">
                <a:latin typeface="Calibri"/>
                <a:cs typeface="Calibri"/>
              </a:rPr>
              <a:t>.</a:t>
            </a:r>
            <a:endParaRPr lang="en-US" altLang="en-US" sz="2000" dirty="0">
              <a:latin typeface="Calibri"/>
              <a:cs typeface="Calibri"/>
            </a:endParaRPr>
          </a:p>
        </p:txBody>
      </p:sp>
      <p:sp>
        <p:nvSpPr>
          <p:cNvPr id="57" name="Text Box 5"/>
          <p:cNvSpPr txBox="1">
            <a:spLocks noChangeArrowheads="1"/>
          </p:cNvSpPr>
          <p:nvPr/>
        </p:nvSpPr>
        <p:spPr bwMode="auto">
          <a:xfrm>
            <a:off x="1219200" y="5859835"/>
            <a:ext cx="6934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latin typeface="Calibri"/>
                <a:cs typeface="Calibri"/>
              </a:rPr>
              <a:t>Can we find three strings – </a:t>
            </a:r>
            <a:r>
              <a:rPr lang="en-US" altLang="en-US" sz="2000" b="1" i="1" dirty="0" smtClean="0">
                <a:latin typeface="Calibri"/>
                <a:cs typeface="Calibri"/>
              </a:rPr>
              <a:t>all with different possible fates</a:t>
            </a:r>
            <a:r>
              <a:rPr lang="en-US" altLang="en-US" sz="2000" dirty="0" smtClean="0">
                <a:latin typeface="Calibri"/>
                <a:cs typeface="Calibri"/>
              </a:rPr>
              <a:t>?  (</a:t>
            </a:r>
            <a:r>
              <a:rPr lang="en-US" altLang="en-US" sz="2000" dirty="0" smtClean="0">
                <a:solidFill>
                  <a:srgbClr val="7030A0"/>
                </a:solidFill>
                <a:latin typeface="Calibri"/>
                <a:cs typeface="Calibri"/>
              </a:rPr>
              <a:t>4?</a:t>
            </a:r>
            <a:r>
              <a:rPr lang="en-US" altLang="en-US" sz="2000" dirty="0" smtClean="0">
                <a:latin typeface="Calibri"/>
                <a:cs typeface="Calibri"/>
              </a:rPr>
              <a:t>) </a:t>
            </a:r>
            <a:endParaRPr lang="en-US" altLang="en-US" sz="2000" dirty="0">
              <a:latin typeface="Calibri"/>
              <a:cs typeface="Calibri"/>
            </a:endParaRPr>
          </a:p>
        </p:txBody>
      </p:sp>
      <p:sp>
        <p:nvSpPr>
          <p:cNvPr id="58" name="Text Box 5"/>
          <p:cNvSpPr txBox="1">
            <a:spLocks noChangeArrowheads="1"/>
          </p:cNvSpPr>
          <p:nvPr/>
        </p:nvSpPr>
        <p:spPr bwMode="auto">
          <a:xfrm>
            <a:off x="984691" y="6278058"/>
            <a:ext cx="7525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i="1" dirty="0" smtClean="0">
                <a:solidFill>
                  <a:srgbClr val="0000FF"/>
                </a:solidFill>
                <a:latin typeface="Calibri"/>
                <a:cs typeface="Calibri"/>
              </a:rPr>
              <a:t>If so, then three states </a:t>
            </a:r>
            <a:r>
              <a:rPr lang="en-US" altLang="en-US" sz="2000" i="1" dirty="0" smtClean="0">
                <a:solidFill>
                  <a:srgbClr val="7030A0"/>
                </a:solidFill>
                <a:latin typeface="Calibri"/>
                <a:cs typeface="Calibri"/>
              </a:rPr>
              <a:t>(or 4) </a:t>
            </a:r>
            <a:r>
              <a:rPr lang="en-US" altLang="en-US" sz="2000" i="1" dirty="0" smtClean="0">
                <a:solidFill>
                  <a:srgbClr val="0000FF"/>
                </a:solidFill>
                <a:latin typeface="Calibri"/>
                <a:cs typeface="Calibri"/>
              </a:rPr>
              <a:t>are necessary!    </a:t>
            </a:r>
            <a:r>
              <a:rPr lang="en-US" altLang="en-US" sz="2000" dirty="0" smtClean="0">
                <a:latin typeface="Calibri"/>
                <a:cs typeface="Calibri"/>
              </a:rPr>
              <a:t>If not, fewer will be OK.</a:t>
            </a:r>
            <a:endParaRPr lang="en-US" altLang="en-US" sz="2000" dirty="0">
              <a:solidFill>
                <a:srgbClr val="0000FF"/>
              </a:solidFill>
              <a:latin typeface="Calibri"/>
              <a:cs typeface="Calibri"/>
            </a:endParaRPr>
          </a:p>
        </p:txBody>
      </p:sp>
      <p:sp>
        <p:nvSpPr>
          <p:cNvPr id="2" name="Down Arrow 1"/>
          <p:cNvSpPr/>
          <p:nvPr/>
        </p:nvSpPr>
        <p:spPr bwMode="auto">
          <a:xfrm rot="16200000">
            <a:off x="687049" y="6261279"/>
            <a:ext cx="365032" cy="468745"/>
          </a:xfrm>
          <a:prstGeom prst="downArrow">
            <a:avLst/>
          </a:prstGeom>
          <a:solidFill>
            <a:srgbClr val="0000FF">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 name="TextBox 3"/>
          <p:cNvSpPr txBox="1"/>
          <p:nvPr/>
        </p:nvSpPr>
        <p:spPr>
          <a:xfrm>
            <a:off x="1395981" y="3081076"/>
            <a:ext cx="603950" cy="738664"/>
          </a:xfrm>
          <a:prstGeom prst="rect">
            <a:avLst/>
          </a:prstGeom>
          <a:noFill/>
        </p:spPr>
        <p:txBody>
          <a:bodyPr wrap="square" rtlCol="0">
            <a:spAutoFit/>
          </a:bodyPr>
          <a:lstStyle/>
          <a:p>
            <a:pPr algn="ctr"/>
            <a:r>
              <a:rPr lang="en-US" sz="4200" b="1" dirty="0" smtClean="0">
                <a:solidFill>
                  <a:srgbClr val="008000"/>
                </a:solidFill>
                <a:latin typeface="Cambria" panose="02040503050406030204" pitchFamily="18" charset="0"/>
              </a:rPr>
              <a:t>0</a:t>
            </a:r>
            <a:endParaRPr lang="en-US" sz="4200" b="1" dirty="0">
              <a:solidFill>
                <a:srgbClr val="008000"/>
              </a:solidFill>
              <a:latin typeface="Cambria" panose="02040503050406030204" pitchFamily="18" charset="0"/>
            </a:endParaRPr>
          </a:p>
        </p:txBody>
      </p:sp>
      <p:sp>
        <p:nvSpPr>
          <p:cNvPr id="36" name="TextBox 35"/>
          <p:cNvSpPr txBox="1"/>
          <p:nvPr/>
        </p:nvSpPr>
        <p:spPr>
          <a:xfrm>
            <a:off x="3387469" y="2852916"/>
            <a:ext cx="603950" cy="738664"/>
          </a:xfrm>
          <a:prstGeom prst="rect">
            <a:avLst/>
          </a:prstGeom>
          <a:noFill/>
        </p:spPr>
        <p:txBody>
          <a:bodyPr wrap="square" rtlCol="0">
            <a:spAutoFit/>
          </a:bodyPr>
          <a:lstStyle/>
          <a:p>
            <a:pPr algn="ctr"/>
            <a:r>
              <a:rPr lang="en-US" sz="4200" b="1" dirty="0" smtClean="0">
                <a:solidFill>
                  <a:srgbClr val="008000"/>
                </a:solidFill>
                <a:latin typeface="Cambria" panose="02040503050406030204" pitchFamily="18" charset="0"/>
              </a:rPr>
              <a:t>1</a:t>
            </a:r>
            <a:endParaRPr lang="en-US" sz="4200" b="1" dirty="0">
              <a:solidFill>
                <a:srgbClr val="008000"/>
              </a:solidFill>
              <a:latin typeface="Cambria" panose="02040503050406030204" pitchFamily="18" charset="0"/>
            </a:endParaRPr>
          </a:p>
        </p:txBody>
      </p:sp>
      <p:sp>
        <p:nvSpPr>
          <p:cNvPr id="37" name="TextBox 36"/>
          <p:cNvSpPr txBox="1"/>
          <p:nvPr/>
        </p:nvSpPr>
        <p:spPr>
          <a:xfrm>
            <a:off x="4558233" y="3767130"/>
            <a:ext cx="1523671" cy="523220"/>
          </a:xfrm>
          <a:prstGeom prst="rect">
            <a:avLst/>
          </a:prstGeom>
          <a:noFill/>
        </p:spPr>
        <p:txBody>
          <a:bodyPr wrap="square" rtlCol="0">
            <a:spAutoFit/>
          </a:bodyPr>
          <a:lstStyle/>
          <a:p>
            <a:pPr algn="ctr"/>
            <a:r>
              <a:rPr lang="en-US" sz="2800" b="1" dirty="0" smtClean="0">
                <a:solidFill>
                  <a:srgbClr val="CC3300"/>
                </a:solidFill>
                <a:latin typeface="Cambria" panose="02040503050406030204" pitchFamily="18" charset="0"/>
              </a:rPr>
              <a:t>110</a:t>
            </a:r>
            <a:endParaRPr lang="en-US" sz="2800" b="1" dirty="0">
              <a:solidFill>
                <a:srgbClr val="CC3300"/>
              </a:solidFill>
              <a:latin typeface="Cambria" panose="02040503050406030204" pitchFamily="18" charset="0"/>
            </a:endParaRPr>
          </a:p>
        </p:txBody>
      </p:sp>
      <p:sp>
        <p:nvSpPr>
          <p:cNvPr id="38" name="TextBox 37"/>
          <p:cNvSpPr txBox="1"/>
          <p:nvPr/>
        </p:nvSpPr>
        <p:spPr>
          <a:xfrm>
            <a:off x="6412892" y="3210580"/>
            <a:ext cx="1523671" cy="523220"/>
          </a:xfrm>
          <a:prstGeom prst="rect">
            <a:avLst/>
          </a:prstGeom>
          <a:noFill/>
        </p:spPr>
        <p:txBody>
          <a:bodyPr wrap="square" rtlCol="0">
            <a:spAutoFit/>
          </a:bodyPr>
          <a:lstStyle/>
          <a:p>
            <a:pPr algn="ctr"/>
            <a:r>
              <a:rPr lang="en-US" sz="2800" b="1" dirty="0" smtClean="0">
                <a:solidFill>
                  <a:srgbClr val="CC3300"/>
                </a:solidFill>
                <a:latin typeface="Cambria" panose="02040503050406030204" pitchFamily="18" charset="0"/>
              </a:rPr>
              <a:t>111</a:t>
            </a:r>
            <a:endParaRPr lang="en-US" sz="2800" b="1" dirty="0">
              <a:solidFill>
                <a:srgbClr val="CC3300"/>
              </a:solidFill>
              <a:latin typeface="Cambria" panose="02040503050406030204" pitchFamily="18" charset="0"/>
            </a:endParaRPr>
          </a:p>
        </p:txBody>
      </p:sp>
      <p:sp>
        <p:nvSpPr>
          <p:cNvPr id="5" name="Down Arrow 4"/>
          <p:cNvSpPr/>
          <p:nvPr/>
        </p:nvSpPr>
        <p:spPr bwMode="auto">
          <a:xfrm>
            <a:off x="5174320" y="3321934"/>
            <a:ext cx="345159" cy="482266"/>
          </a:xfrm>
          <a:prstGeom prst="downArrow">
            <a:avLst/>
          </a:prstGeom>
          <a:solidFill>
            <a:srgbClr val="FFCC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0" name="Down Arrow 39"/>
          <p:cNvSpPr/>
          <p:nvPr/>
        </p:nvSpPr>
        <p:spPr bwMode="auto">
          <a:xfrm>
            <a:off x="7010401" y="2835797"/>
            <a:ext cx="345159" cy="482266"/>
          </a:xfrm>
          <a:prstGeom prst="downArrow">
            <a:avLst/>
          </a:prstGeom>
          <a:solidFill>
            <a:srgbClr val="FFCC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8" name="Down Arrow 47"/>
          <p:cNvSpPr/>
          <p:nvPr/>
        </p:nvSpPr>
        <p:spPr bwMode="auto">
          <a:xfrm>
            <a:off x="3516864" y="2489200"/>
            <a:ext cx="345159" cy="482266"/>
          </a:xfrm>
          <a:prstGeom prst="downArrow">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9" name="Down Arrow 48"/>
          <p:cNvSpPr/>
          <p:nvPr/>
        </p:nvSpPr>
        <p:spPr bwMode="auto">
          <a:xfrm>
            <a:off x="1514933" y="2700923"/>
            <a:ext cx="345159" cy="482266"/>
          </a:xfrm>
          <a:prstGeom prst="downArrow">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266840" y="247680"/>
              <a:ext cx="6525000" cy="5277240"/>
            </p14:xfrm>
          </p:contentPart>
        </mc:Choice>
        <mc:Fallback xmlns="">
          <p:pic>
            <p:nvPicPr>
              <p:cNvPr id="3" name="Ink 2"/>
              <p:cNvPicPr/>
              <p:nvPr/>
            </p:nvPicPr>
            <p:blipFill>
              <a:blip r:embed="rId3"/>
              <a:stretch>
                <a:fillRect/>
              </a:stretch>
            </p:blipFill>
            <p:spPr>
              <a:xfrm>
                <a:off x="1257480" y="238320"/>
                <a:ext cx="6543720" cy="5295960"/>
              </a:xfrm>
              <a:prstGeom prst="rect">
                <a:avLst/>
              </a:prstGeom>
            </p:spPr>
          </p:pic>
        </mc:Fallback>
      </mc:AlternateContent>
    </p:spTree>
    <p:extLst>
      <p:ext uri="{BB962C8B-B14F-4D97-AF65-F5344CB8AC3E}">
        <p14:creationId xmlns:p14="http://schemas.microsoft.com/office/powerpoint/2010/main" val="7453222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0199" y="80963"/>
            <a:ext cx="42711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i="1" dirty="0" smtClean="0">
                <a:latin typeface="Cambria" panose="02040503050406030204" pitchFamily="18" charset="0"/>
              </a:rPr>
              <a:t>Build-your-own FSMs</a:t>
            </a:r>
            <a:endParaRPr lang="en-US" altLang="en-US" sz="3200" i="1" dirty="0">
              <a:latin typeface="Cambria" panose="02040503050406030204" pitchFamily="18" charset="0"/>
            </a:endParaRPr>
          </a:p>
        </p:txBody>
      </p:sp>
      <p:sp>
        <p:nvSpPr>
          <p:cNvPr id="22532" name="Rectangle 10"/>
          <p:cNvSpPr>
            <a:spLocks noChangeArrowheads="1"/>
          </p:cNvSpPr>
          <p:nvPr/>
        </p:nvSpPr>
        <p:spPr bwMode="auto">
          <a:xfrm>
            <a:off x="179388" y="3670300"/>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that accepts </a:t>
            </a:r>
            <a:r>
              <a:rPr lang="en-US" altLang="en-US" sz="1600" dirty="0">
                <a:latin typeface="Cambria" panose="02040503050406030204" pitchFamily="18" charset="0"/>
              </a:rPr>
              <a:t>strings that </a:t>
            </a:r>
            <a:r>
              <a:rPr lang="en-US" altLang="en-US" sz="1600" b="1" i="1" dirty="0">
                <a:latin typeface="Cambria" panose="02040503050406030204" pitchFamily="18" charset="0"/>
              </a:rPr>
              <a:t>don't </a:t>
            </a:r>
            <a:r>
              <a:rPr lang="en-US" altLang="en-US" sz="1600" dirty="0">
                <a:latin typeface="Cambria" panose="02040503050406030204" pitchFamily="18" charset="0"/>
              </a:rPr>
              <a:t>contain the pattern </a:t>
            </a:r>
            <a:r>
              <a:rPr lang="en-US" altLang="en-US" sz="1600" b="1" dirty="0">
                <a:latin typeface="Cambria" panose="02040503050406030204" pitchFamily="18" charset="0"/>
              </a:rPr>
              <a:t>110</a:t>
            </a:r>
            <a:r>
              <a:rPr lang="en-US" altLang="en-US" sz="1600" dirty="0">
                <a:latin typeface="Cambria" panose="02040503050406030204" pitchFamily="18" charset="0"/>
              </a:rPr>
              <a:t> anywhere. </a:t>
            </a:r>
          </a:p>
        </p:txBody>
      </p:sp>
      <p:sp>
        <p:nvSpPr>
          <p:cNvPr id="22533" name="Rectangle 12"/>
          <p:cNvSpPr>
            <a:spLocks noChangeArrowheads="1"/>
          </p:cNvSpPr>
          <p:nvPr/>
        </p:nvSpPr>
        <p:spPr bwMode="auto">
          <a:xfrm>
            <a:off x="4724400" y="58738"/>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22536" name="Text Box 15"/>
          <p:cNvSpPr txBox="1">
            <a:spLocks noChangeArrowheads="1"/>
          </p:cNvSpPr>
          <p:nvPr/>
        </p:nvSpPr>
        <p:spPr bwMode="auto">
          <a:xfrm>
            <a:off x="5204287" y="1011900"/>
            <a:ext cx="3441038"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smtClean="0">
                <a:latin typeface="Arial" pitchFamily="34" charset="0"/>
              </a:rPr>
              <a:t>Accepted ex.   </a:t>
            </a:r>
            <a:r>
              <a:rPr lang="en-US" altLang="en-US" sz="1200" dirty="0">
                <a:latin typeface="Arial" pitchFamily="34" charset="0"/>
              </a:rPr>
              <a:t>110101110,  11,   0000010</a:t>
            </a:r>
            <a:endParaRPr lang="en-US" altLang="en-US" sz="1200" b="1" dirty="0">
              <a:latin typeface="Arial" pitchFamily="34" charset="0"/>
            </a:endParaRPr>
          </a:p>
          <a:p>
            <a:pPr>
              <a:lnSpc>
                <a:spcPct val="60000"/>
              </a:lnSpc>
            </a:pPr>
            <a:r>
              <a:rPr lang="en-US" altLang="en-US" sz="1200" b="1" dirty="0" smtClean="0">
                <a:latin typeface="Arial" pitchFamily="34" charset="0"/>
              </a:rPr>
              <a:t>Rejected ex.    </a:t>
            </a:r>
            <a:r>
              <a:rPr lang="en-US" altLang="en-US" sz="1200" dirty="0">
                <a:latin typeface="Arial" pitchFamily="34" charset="0"/>
              </a:rPr>
              <a:t>101,  0000,  111011101111</a:t>
            </a:r>
          </a:p>
        </p:txBody>
      </p:sp>
      <p:sp>
        <p:nvSpPr>
          <p:cNvPr id="22538" name="Text Box 17"/>
          <p:cNvSpPr txBox="1">
            <a:spLocks noChangeArrowheads="1"/>
          </p:cNvSpPr>
          <p:nvPr/>
        </p:nvSpPr>
        <p:spPr bwMode="auto">
          <a:xfrm>
            <a:off x="7661475" y="6309619"/>
            <a:ext cx="2122904"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Acc</a:t>
            </a:r>
            <a:r>
              <a:rPr lang="en-US" altLang="en-US" sz="1000" b="1" dirty="0" smtClean="0">
                <a:latin typeface="Arial" pitchFamily="34" charset="0"/>
              </a:rPr>
              <a:t>:   </a:t>
            </a:r>
            <a:r>
              <a:rPr lang="en-US" altLang="en-US" sz="1000" dirty="0" smtClean="0">
                <a:latin typeface="Arial" pitchFamily="34" charset="0"/>
              </a:rPr>
              <a:t>0</a:t>
            </a:r>
            <a:r>
              <a:rPr lang="en-US" altLang="en-US" sz="1000" b="1" u="sng" dirty="0" smtClean="0">
                <a:latin typeface="Arial" pitchFamily="34" charset="0"/>
              </a:rPr>
              <a:t>1</a:t>
            </a:r>
            <a:r>
              <a:rPr lang="en-US" altLang="en-US" sz="1000" dirty="0" smtClean="0">
                <a:latin typeface="Arial" pitchFamily="34" charset="0"/>
              </a:rPr>
              <a:t>00 </a:t>
            </a:r>
            <a:r>
              <a:rPr lang="en-US" altLang="en-US" sz="1000" dirty="0">
                <a:latin typeface="Arial" pitchFamily="34" charset="0"/>
              </a:rPr>
              <a:t>and </a:t>
            </a:r>
            <a:r>
              <a:rPr lang="en-US" altLang="en-US" sz="1000" dirty="0" smtClean="0">
                <a:latin typeface="Arial" pitchFamily="34" charset="0"/>
              </a:rPr>
              <a:t>01</a:t>
            </a:r>
            <a:r>
              <a:rPr lang="en-US" altLang="en-US" sz="1000" b="1" u="sng" dirty="0" smtClean="0">
                <a:latin typeface="Arial" pitchFamily="34" charset="0"/>
              </a:rPr>
              <a:t>1</a:t>
            </a:r>
            <a:r>
              <a:rPr lang="en-US" altLang="en-US" sz="1000" dirty="0" smtClean="0">
                <a:latin typeface="Arial" pitchFamily="34" charset="0"/>
              </a:rPr>
              <a:t>01</a:t>
            </a:r>
            <a:endParaRPr lang="en-US" altLang="en-US" sz="1000" dirty="0">
              <a:latin typeface="Arial" pitchFamily="34" charset="0"/>
            </a:endParaRPr>
          </a:p>
        </p:txBody>
      </p:sp>
      <p:cxnSp>
        <p:nvCxnSpPr>
          <p:cNvPr id="22539" name="Straight Connector 11"/>
          <p:cNvCxnSpPr>
            <a:cxnSpLocks noChangeShapeType="1"/>
          </p:cNvCxnSpPr>
          <p:nvPr/>
        </p:nvCxnSpPr>
        <p:spPr bwMode="auto">
          <a:xfrm>
            <a:off x="4458133" y="230188"/>
            <a:ext cx="0" cy="6503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540" name="Straight Connector 12"/>
          <p:cNvCxnSpPr>
            <a:cxnSpLocks noChangeShapeType="1"/>
          </p:cNvCxnSpPr>
          <p:nvPr/>
        </p:nvCxnSpPr>
        <p:spPr bwMode="auto">
          <a:xfrm>
            <a:off x="265113" y="3581400"/>
            <a:ext cx="862488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541" name="Rectangle 14"/>
          <p:cNvSpPr>
            <a:spLocks noChangeArrowheads="1"/>
          </p:cNvSpPr>
          <p:nvPr/>
        </p:nvSpPr>
        <p:spPr bwMode="auto">
          <a:xfrm>
            <a:off x="403225" y="4738687"/>
            <a:ext cx="1528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there are FIVE more transitions needed here:</a:t>
            </a:r>
            <a:endParaRPr lang="en-US" altLang="en-US" sz="900" dirty="0">
              <a:solidFill>
                <a:srgbClr val="008000"/>
              </a:solidFill>
              <a:latin typeface="Calibri" pitchFamily="34" charset="0"/>
            </a:endParaRPr>
          </a:p>
        </p:txBody>
      </p:sp>
      <p:sp>
        <p:nvSpPr>
          <p:cNvPr id="22542" name="Rectangle 15"/>
          <p:cNvSpPr>
            <a:spLocks noChangeArrowheads="1"/>
          </p:cNvSpPr>
          <p:nvPr/>
        </p:nvSpPr>
        <p:spPr bwMode="auto">
          <a:xfrm>
            <a:off x="7962900" y="1466850"/>
            <a:ext cx="1049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Hint: </a:t>
            </a:r>
            <a:r>
              <a:rPr lang="en-US" altLang="en-US" sz="900" dirty="0" smtClean="0">
                <a:solidFill>
                  <a:srgbClr val="008000"/>
                </a:solidFill>
                <a:latin typeface="Calibri" pitchFamily="34" charset="0"/>
              </a:rPr>
              <a:t>1s never change the state!</a:t>
            </a:r>
            <a:endParaRPr lang="en-US" altLang="en-US" sz="900" dirty="0">
              <a:solidFill>
                <a:srgbClr val="008000"/>
              </a:solidFill>
              <a:latin typeface="Calibri" pitchFamily="34" charset="0"/>
            </a:endParaRPr>
          </a:p>
        </p:txBody>
      </p:sp>
      <p:grpSp>
        <p:nvGrpSpPr>
          <p:cNvPr id="22543" name="Group 9"/>
          <p:cNvGrpSpPr>
            <a:grpSpLocks/>
          </p:cNvGrpSpPr>
          <p:nvPr/>
        </p:nvGrpSpPr>
        <p:grpSpPr bwMode="auto">
          <a:xfrm>
            <a:off x="158499" y="4775868"/>
            <a:ext cx="233362" cy="265112"/>
            <a:chOff x="2928" y="1051"/>
            <a:chExt cx="840" cy="957"/>
          </a:xfrm>
        </p:grpSpPr>
        <p:sp>
          <p:nvSpPr>
            <p:cNvPr id="22560"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61"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2"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3"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4"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5"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6"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7"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8"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9"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70"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71"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72"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2544" name="Text Box 16"/>
          <p:cNvSpPr txBox="1">
            <a:spLocks noChangeArrowheads="1"/>
          </p:cNvSpPr>
          <p:nvPr/>
        </p:nvSpPr>
        <p:spPr bwMode="auto">
          <a:xfrm>
            <a:off x="446088" y="4384675"/>
            <a:ext cx="3352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1010001     </a:t>
            </a:r>
            <a:r>
              <a:rPr lang="en-US" altLang="en-US" sz="1200" b="1">
                <a:latin typeface="Arial" pitchFamily="34" charset="0"/>
              </a:rPr>
              <a:t>Rejected:  </a:t>
            </a:r>
            <a:r>
              <a:rPr lang="en-US" altLang="en-US" sz="1200">
                <a:latin typeface="Arial" pitchFamily="34" charset="0"/>
              </a:rPr>
              <a:t>10100</a:t>
            </a:r>
            <a:r>
              <a:rPr lang="en-US" altLang="en-US" sz="1200" b="1" u="sng">
                <a:latin typeface="Arial" pitchFamily="34" charset="0"/>
              </a:rPr>
              <a:t>110</a:t>
            </a:r>
            <a:r>
              <a:rPr lang="en-US" altLang="en-US" sz="1200">
                <a:latin typeface="Arial" pitchFamily="34" charset="0"/>
              </a:rPr>
              <a:t>0</a:t>
            </a:r>
          </a:p>
        </p:txBody>
      </p:sp>
      <p:grpSp>
        <p:nvGrpSpPr>
          <p:cNvPr id="22545" name="Group 9"/>
          <p:cNvGrpSpPr>
            <a:grpSpLocks/>
          </p:cNvGrpSpPr>
          <p:nvPr/>
        </p:nvGrpSpPr>
        <p:grpSpPr bwMode="auto">
          <a:xfrm>
            <a:off x="8758238" y="1828800"/>
            <a:ext cx="233362" cy="265113"/>
            <a:chOff x="2928" y="1051"/>
            <a:chExt cx="840" cy="957"/>
          </a:xfrm>
        </p:grpSpPr>
        <p:sp>
          <p:nvSpPr>
            <p:cNvPr id="22547"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48"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49"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5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5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5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 name="Oval 2"/>
          <p:cNvSpPr/>
          <p:nvPr/>
        </p:nvSpPr>
        <p:spPr bwMode="auto">
          <a:xfrm>
            <a:off x="296778" y="5489022"/>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6" name="Freeform 27"/>
          <p:cNvSpPr>
            <a:spLocks/>
          </p:cNvSpPr>
          <p:nvPr/>
        </p:nvSpPr>
        <p:spPr bwMode="auto">
          <a:xfrm>
            <a:off x="116304" y="5600415"/>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Oval 46"/>
          <p:cNvSpPr/>
          <p:nvPr/>
        </p:nvSpPr>
        <p:spPr bwMode="auto">
          <a:xfrm>
            <a:off x="1471862" y="5489020"/>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8" name="Oval 47"/>
          <p:cNvSpPr/>
          <p:nvPr/>
        </p:nvSpPr>
        <p:spPr bwMode="auto">
          <a:xfrm>
            <a:off x="2582776" y="5489019"/>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9" name="Oval 48"/>
          <p:cNvSpPr/>
          <p:nvPr/>
        </p:nvSpPr>
        <p:spPr bwMode="auto">
          <a:xfrm>
            <a:off x="3678738" y="5497354"/>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5" name="Straight Arrow Connector 4"/>
          <p:cNvCxnSpPr/>
          <p:nvPr/>
        </p:nvCxnSpPr>
        <p:spPr bwMode="auto">
          <a:xfrm>
            <a:off x="906753" y="5761889"/>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2" name="Straight Arrow Connector 51"/>
          <p:cNvCxnSpPr/>
          <p:nvPr/>
        </p:nvCxnSpPr>
        <p:spPr bwMode="auto">
          <a:xfrm>
            <a:off x="2048292" y="5761888"/>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3" name="Straight Arrow Connector 52"/>
          <p:cNvCxnSpPr/>
          <p:nvPr/>
        </p:nvCxnSpPr>
        <p:spPr bwMode="auto">
          <a:xfrm>
            <a:off x="3159206" y="5770223"/>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56" name="Text Box 5"/>
          <p:cNvSpPr txBox="1">
            <a:spLocks noChangeArrowheads="1"/>
          </p:cNvSpPr>
          <p:nvPr/>
        </p:nvSpPr>
        <p:spPr bwMode="auto">
          <a:xfrm>
            <a:off x="4627289" y="6274713"/>
            <a:ext cx="2840311" cy="430887"/>
          </a:xfrm>
          <a:prstGeom prst="rect">
            <a:avLst/>
          </a:prstGeom>
          <a:solidFill>
            <a:srgbClr val="FFCC99"/>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b="1" i="1" dirty="0" smtClean="0">
                <a:solidFill>
                  <a:srgbClr val="0900FF"/>
                </a:solidFill>
                <a:latin typeface="Calibri" panose="020F0502020204030204" pitchFamily="34" charset="0"/>
              </a:rPr>
              <a:t>Extra</a:t>
            </a:r>
            <a:r>
              <a:rPr lang="en-US" altLang="en-US" sz="1100" i="1" dirty="0">
                <a:solidFill>
                  <a:srgbClr val="0900FF"/>
                </a:solidFill>
                <a:latin typeface="Calibri" panose="020F0502020204030204" pitchFamily="34" charset="0"/>
              </a:rPr>
              <a:t>!</a:t>
            </a:r>
            <a:r>
              <a:rPr lang="en-US" altLang="en-US" sz="1100" i="1" dirty="0" smtClean="0">
                <a:solidFill>
                  <a:srgbClr val="0900FF"/>
                </a:solidFill>
                <a:latin typeface="Calibri" panose="020F0502020204030204" pitchFamily="34" charset="0"/>
              </a:rPr>
              <a:t>  </a:t>
            </a:r>
            <a:r>
              <a:rPr lang="en-US" altLang="en-US" sz="1100" dirty="0">
                <a:latin typeface="Cambria" panose="02040503050406030204" pitchFamily="18" charset="0"/>
              </a:rPr>
              <a:t>Draw a FSM accepting strings whose third-to-last digit </a:t>
            </a:r>
            <a:r>
              <a:rPr lang="en-US" altLang="en-US" sz="1100" dirty="0" smtClean="0">
                <a:latin typeface="Cambria" panose="02040503050406030204" pitchFamily="18" charset="0"/>
              </a:rPr>
              <a:t>(3d from </a:t>
            </a:r>
            <a:r>
              <a:rPr lang="en-US" altLang="en-US" sz="1100" dirty="0">
                <a:latin typeface="Cambria" panose="02040503050406030204" pitchFamily="18" charset="0"/>
              </a:rPr>
              <a:t>the </a:t>
            </a:r>
            <a:r>
              <a:rPr lang="en-US" altLang="en-US" sz="1100" b="1" u="sng" dirty="0">
                <a:latin typeface="Cambria" panose="02040503050406030204" pitchFamily="18" charset="0"/>
              </a:rPr>
              <a:t>right</a:t>
            </a:r>
            <a:r>
              <a:rPr lang="en-US" altLang="en-US" sz="1100" dirty="0">
                <a:latin typeface="Cambria" panose="02040503050406030204" pitchFamily="18" charset="0"/>
              </a:rPr>
              <a:t>) is a </a:t>
            </a:r>
            <a:r>
              <a:rPr lang="en-US" altLang="en-US" sz="1100" b="1" dirty="0">
                <a:latin typeface="Cambria" panose="02040503050406030204" pitchFamily="18" charset="0"/>
              </a:rPr>
              <a:t>1</a:t>
            </a:r>
            <a:r>
              <a:rPr lang="en-US" altLang="en-US" sz="1100" dirty="0" smtClean="0">
                <a:latin typeface="Cambria" panose="02040503050406030204" pitchFamily="18" charset="0"/>
              </a:rPr>
              <a:t>. </a:t>
            </a:r>
            <a:endParaRPr lang="en-US" altLang="en-US" sz="1100" dirty="0">
              <a:latin typeface="Cambria" panose="02040503050406030204" pitchFamily="18" charset="0"/>
            </a:endParaRPr>
          </a:p>
        </p:txBody>
      </p:sp>
      <p:cxnSp>
        <p:nvCxnSpPr>
          <p:cNvPr id="57" name="Straight Connector 12"/>
          <p:cNvCxnSpPr>
            <a:cxnSpLocks noChangeShapeType="1"/>
          </p:cNvCxnSpPr>
          <p:nvPr/>
        </p:nvCxnSpPr>
        <p:spPr bwMode="auto">
          <a:xfrm>
            <a:off x="4587478" y="6096000"/>
            <a:ext cx="44648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 name="Text Box 17"/>
          <p:cNvSpPr txBox="1">
            <a:spLocks noChangeArrowheads="1"/>
          </p:cNvSpPr>
          <p:nvPr/>
        </p:nvSpPr>
        <p:spPr bwMode="auto">
          <a:xfrm>
            <a:off x="7666123" y="6501177"/>
            <a:ext cx="2008378"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Rej</a:t>
            </a:r>
            <a:r>
              <a:rPr lang="en-US" altLang="en-US" sz="1000" b="1" dirty="0" smtClean="0">
                <a:latin typeface="Arial" pitchFamily="34" charset="0"/>
              </a:rPr>
              <a:t>:    </a:t>
            </a:r>
            <a:r>
              <a:rPr lang="en-US" altLang="en-US" sz="1000" dirty="0" smtClean="0">
                <a:latin typeface="Arial" pitchFamily="34" charset="0"/>
              </a:rPr>
              <a:t>101</a:t>
            </a:r>
            <a:r>
              <a:rPr lang="en-US" altLang="en-US" sz="1000" b="1" u="sng" dirty="0" smtClean="0">
                <a:latin typeface="Arial" pitchFamily="34" charset="0"/>
              </a:rPr>
              <a:t>0</a:t>
            </a:r>
            <a:r>
              <a:rPr lang="en-US" altLang="en-US" sz="1000" dirty="0" smtClean="0">
                <a:latin typeface="Arial" pitchFamily="34" charset="0"/>
              </a:rPr>
              <a:t>01  and 11</a:t>
            </a:r>
            <a:endParaRPr lang="en-US" altLang="en-US" sz="1000" dirty="0">
              <a:latin typeface="Arial" pitchFamily="34" charset="0"/>
            </a:endParaRPr>
          </a:p>
        </p:txBody>
      </p:sp>
      <p:sp>
        <p:nvSpPr>
          <p:cNvPr id="59" name="Rectangle 13"/>
          <p:cNvSpPr>
            <a:spLocks noChangeArrowheads="1"/>
          </p:cNvSpPr>
          <p:nvPr/>
        </p:nvSpPr>
        <p:spPr bwMode="auto">
          <a:xfrm>
            <a:off x="4671350" y="3617250"/>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a:t>
            </a:r>
            <a:r>
              <a:rPr lang="en-US" altLang="en-US" sz="1600" dirty="0" smtClean="0">
                <a:latin typeface="Cambria" panose="02040503050406030204" pitchFamily="18" charset="0"/>
              </a:rPr>
              <a:t>(3d from </a:t>
            </a:r>
            <a:r>
              <a:rPr lang="en-US" altLang="en-US" sz="1600" dirty="0">
                <a:latin typeface="Cambria" panose="02040503050406030204" pitchFamily="18" charset="0"/>
              </a:rPr>
              <a:t>the </a:t>
            </a:r>
            <a:r>
              <a:rPr lang="en-US" altLang="en-US" sz="1600" u="sng" dirty="0">
                <a:latin typeface="Cambria" panose="02040503050406030204" pitchFamily="18" charset="0"/>
              </a:rPr>
              <a:t>left</a:t>
            </a:r>
            <a:r>
              <a:rPr lang="en-US" altLang="en-US" sz="1600" dirty="0">
                <a:latin typeface="Cambria" panose="02040503050406030204" pitchFamily="18" charset="0"/>
              </a:rPr>
              <a: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60" name="Text Box 16"/>
          <p:cNvSpPr txBox="1">
            <a:spLocks noChangeArrowheads="1"/>
          </p:cNvSpPr>
          <p:nvPr/>
        </p:nvSpPr>
        <p:spPr bwMode="auto">
          <a:xfrm>
            <a:off x="4823750" y="4279238"/>
            <a:ext cx="3948113"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a:latin typeface="Arial" pitchFamily="34" charset="0"/>
              </a:rPr>
              <a:t>10</a:t>
            </a:r>
            <a:r>
              <a:rPr lang="en-US" altLang="en-US" sz="1200" b="1" u="sng" dirty="0">
                <a:latin typeface="Arial" pitchFamily="34" charset="0"/>
              </a:rPr>
              <a:t>1</a:t>
            </a:r>
            <a:r>
              <a:rPr lang="en-US" altLang="en-US" sz="1200" dirty="0">
                <a:latin typeface="Arial" pitchFamily="34" charset="0"/>
              </a:rPr>
              <a:t>0001     </a:t>
            </a:r>
            <a:r>
              <a:rPr lang="en-US" altLang="en-US" sz="1200" b="1" dirty="0">
                <a:latin typeface="Arial" pitchFamily="34" charset="0"/>
              </a:rPr>
              <a:t>Rejected:  </a:t>
            </a:r>
            <a:r>
              <a:rPr lang="en-US" altLang="en-US" sz="1200" dirty="0" smtClean="0">
                <a:latin typeface="Arial" pitchFamily="34" charset="0"/>
              </a:rPr>
              <a:t>11</a:t>
            </a:r>
            <a:r>
              <a:rPr lang="en-US" altLang="en-US" sz="1200" b="1" u="sng" dirty="0" smtClean="0">
                <a:latin typeface="Arial" pitchFamily="34" charset="0"/>
              </a:rPr>
              <a:t>0</a:t>
            </a:r>
            <a:r>
              <a:rPr lang="en-US" altLang="en-US" sz="1200" dirty="0" smtClean="0">
                <a:latin typeface="Arial" pitchFamily="34" charset="0"/>
              </a:rPr>
              <a:t>00100, 11, 0</a:t>
            </a:r>
            <a:endParaRPr lang="en-US" altLang="en-US" sz="1200" dirty="0">
              <a:latin typeface="Arial" pitchFamily="34" charset="0"/>
            </a:endParaRPr>
          </a:p>
        </p:txBody>
      </p:sp>
      <p:sp>
        <p:nvSpPr>
          <p:cNvPr id="61" name="Rectangle 10"/>
          <p:cNvSpPr>
            <a:spLocks noChangeArrowheads="1"/>
          </p:cNvSpPr>
          <p:nvPr/>
        </p:nvSpPr>
        <p:spPr bwMode="auto">
          <a:xfrm>
            <a:off x="215312" y="812334"/>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accepting strings with at least two </a:t>
            </a:r>
            <a:r>
              <a:rPr lang="en-US" altLang="en-US" sz="1600" b="1" dirty="0" smtClean="0">
                <a:latin typeface="Cambria" panose="02040503050406030204" pitchFamily="18" charset="0"/>
              </a:rPr>
              <a:t>1</a:t>
            </a:r>
            <a:r>
              <a:rPr lang="en-US" altLang="en-US" sz="1600" dirty="0" smtClean="0">
                <a:latin typeface="Cambria" panose="02040503050406030204" pitchFamily="18" charset="0"/>
              </a:rPr>
              <a:t>s (anywhere). Others are rejected.</a:t>
            </a:r>
            <a:endParaRPr lang="en-US" altLang="en-US" sz="1600" dirty="0">
              <a:latin typeface="Cambria" panose="02040503050406030204" pitchFamily="18" charset="0"/>
            </a:endParaRPr>
          </a:p>
        </p:txBody>
      </p:sp>
      <p:sp>
        <p:nvSpPr>
          <p:cNvPr id="62" name="Text Box 16"/>
          <p:cNvSpPr txBox="1">
            <a:spLocks noChangeArrowheads="1"/>
          </p:cNvSpPr>
          <p:nvPr/>
        </p:nvSpPr>
        <p:spPr bwMode="auto">
          <a:xfrm>
            <a:off x="482011" y="1526709"/>
            <a:ext cx="3732801"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smtClean="0">
                <a:latin typeface="Arial" pitchFamily="34" charset="0"/>
              </a:rPr>
              <a:t>Accepted examples:  </a:t>
            </a:r>
            <a:r>
              <a:rPr lang="en-US" altLang="en-US" sz="1200" dirty="0" smtClean="0">
                <a:latin typeface="Arial" pitchFamily="34" charset="0"/>
              </a:rPr>
              <a:t>0101, 00010110, 111011, 11</a:t>
            </a:r>
          </a:p>
          <a:p>
            <a:pPr>
              <a:lnSpc>
                <a:spcPct val="60000"/>
              </a:lnSpc>
            </a:pPr>
            <a:r>
              <a:rPr lang="en-US" altLang="en-US" sz="1200" b="1" dirty="0" smtClean="0">
                <a:latin typeface="Arial" pitchFamily="34" charset="0"/>
              </a:rPr>
              <a:t>Rejected examples:   </a:t>
            </a:r>
            <a:r>
              <a:rPr lang="en-US" altLang="en-US" sz="1200" dirty="0" smtClean="0">
                <a:latin typeface="Arial" pitchFamily="34" charset="0"/>
              </a:rPr>
              <a:t>0100, 1000, 000000, 1, 0 </a:t>
            </a:r>
            <a:endParaRPr lang="en-US" altLang="en-US" sz="1200" dirty="0">
              <a:latin typeface="Arial" pitchFamily="34" charset="0"/>
            </a:endParaRPr>
          </a:p>
        </p:txBody>
      </p:sp>
      <p:sp>
        <p:nvSpPr>
          <p:cNvPr id="63" name="Rectangle 14"/>
          <p:cNvSpPr>
            <a:spLocks noChangeArrowheads="1"/>
          </p:cNvSpPr>
          <p:nvPr/>
        </p:nvSpPr>
        <p:spPr bwMode="auto">
          <a:xfrm>
            <a:off x="420687" y="2057400"/>
            <a:ext cx="21806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modify this starter FSM by adding labels, transitions, and one more state:</a:t>
            </a:r>
            <a:endParaRPr lang="en-US" altLang="en-US" sz="900" dirty="0">
              <a:solidFill>
                <a:srgbClr val="008000"/>
              </a:solidFill>
              <a:latin typeface="Calibri" pitchFamily="34" charset="0"/>
            </a:endParaRPr>
          </a:p>
        </p:txBody>
      </p:sp>
      <p:grpSp>
        <p:nvGrpSpPr>
          <p:cNvPr id="64" name="Group 9"/>
          <p:cNvGrpSpPr>
            <a:grpSpLocks/>
          </p:cNvGrpSpPr>
          <p:nvPr/>
        </p:nvGrpSpPr>
        <p:grpSpPr bwMode="auto">
          <a:xfrm>
            <a:off x="175961" y="2094581"/>
            <a:ext cx="233362" cy="265112"/>
            <a:chOff x="2928" y="1051"/>
            <a:chExt cx="840" cy="957"/>
          </a:xfrm>
        </p:grpSpPr>
        <p:sp>
          <p:nvSpPr>
            <p:cNvPr id="65"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6"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7"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8"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9"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0"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1"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2"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3"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4"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5"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6"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7"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 name="Rectangle 6"/>
          <p:cNvSpPr/>
          <p:nvPr/>
        </p:nvSpPr>
        <p:spPr>
          <a:xfrm>
            <a:off x="979959" y="5723157"/>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0" name="Rectangle 79"/>
          <p:cNvSpPr/>
          <p:nvPr/>
        </p:nvSpPr>
        <p:spPr>
          <a:xfrm>
            <a:off x="2131906" y="5723157"/>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1" name="Rectangle 80"/>
          <p:cNvSpPr/>
          <p:nvPr/>
        </p:nvSpPr>
        <p:spPr>
          <a:xfrm>
            <a:off x="3240181" y="5723157"/>
            <a:ext cx="306494" cy="338554"/>
          </a:xfrm>
          <a:prstGeom prst="rect">
            <a:avLst/>
          </a:prstGeom>
        </p:spPr>
        <p:txBody>
          <a:bodyPr wrap="none">
            <a:spAutoFit/>
          </a:bodyPr>
          <a:lstStyle/>
          <a:p>
            <a:r>
              <a:rPr lang="en-US" sz="1600" b="1" dirty="0" smtClean="0">
                <a:solidFill>
                  <a:srgbClr val="000000"/>
                </a:solidFill>
                <a:latin typeface="Cambria" panose="02040503050406030204" pitchFamily="18" charset="0"/>
              </a:rPr>
              <a:t>0</a:t>
            </a:r>
            <a:endParaRPr lang="en-US" dirty="0"/>
          </a:p>
        </p:txBody>
      </p:sp>
      <p:sp>
        <p:nvSpPr>
          <p:cNvPr id="82" name="Text Box 5"/>
          <p:cNvSpPr txBox="1">
            <a:spLocks noChangeArrowheads="1"/>
          </p:cNvSpPr>
          <p:nvPr/>
        </p:nvSpPr>
        <p:spPr bwMode="auto">
          <a:xfrm>
            <a:off x="6363351" y="3258979"/>
            <a:ext cx="2680542"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latin typeface="Calibri" panose="020F0502020204030204" pitchFamily="34" charset="0"/>
              </a:rPr>
              <a:t>What's the minimum number of states needed?</a:t>
            </a:r>
            <a:endParaRPr lang="en-US" altLang="en-US" sz="1000" dirty="0">
              <a:latin typeface="Calibri" panose="020F0502020204030204" pitchFamily="34" charset="0"/>
            </a:endParaRPr>
          </a:p>
        </p:txBody>
      </p:sp>
      <p:sp>
        <p:nvSpPr>
          <p:cNvPr id="88" name="Oval 87"/>
          <p:cNvSpPr/>
          <p:nvPr/>
        </p:nvSpPr>
        <p:spPr bwMode="auto">
          <a:xfrm>
            <a:off x="866274" y="2780111"/>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9" name="Freeform 27"/>
          <p:cNvSpPr>
            <a:spLocks/>
          </p:cNvSpPr>
          <p:nvPr/>
        </p:nvSpPr>
        <p:spPr bwMode="auto">
          <a:xfrm>
            <a:off x="685800" y="2891504"/>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Oval 89"/>
          <p:cNvSpPr/>
          <p:nvPr/>
        </p:nvSpPr>
        <p:spPr bwMode="auto">
          <a:xfrm>
            <a:off x="2041358" y="2780109"/>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91" name="Straight Arrow Connector 90"/>
          <p:cNvCxnSpPr/>
          <p:nvPr/>
        </p:nvCxnSpPr>
        <p:spPr bwMode="auto">
          <a:xfrm>
            <a:off x="1476249" y="3052978"/>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92" name="Rectangle 91"/>
          <p:cNvSpPr/>
          <p:nvPr/>
        </p:nvSpPr>
        <p:spPr>
          <a:xfrm>
            <a:off x="1549455" y="3014246"/>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93" name="Text Box 5"/>
          <p:cNvSpPr txBox="1">
            <a:spLocks noChangeArrowheads="1"/>
          </p:cNvSpPr>
          <p:nvPr/>
        </p:nvSpPr>
        <p:spPr bwMode="auto">
          <a:xfrm>
            <a:off x="27930" y="6568824"/>
            <a:ext cx="1593706"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000" dirty="0" smtClean="0">
                <a:latin typeface="Calibri" panose="020F0502020204030204" pitchFamily="34" charset="0"/>
              </a:rPr>
              <a:t>What else is  needed here?</a:t>
            </a:r>
            <a:endParaRPr lang="en-US" altLang="en-US" sz="1000" dirty="0">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0800" y="266760"/>
              <a:ext cx="8877600" cy="6125040"/>
            </p14:xfrm>
          </p:contentPart>
        </mc:Choice>
        <mc:Fallback xmlns="">
          <p:pic>
            <p:nvPicPr>
              <p:cNvPr id="2" name="Ink 1"/>
              <p:cNvPicPr/>
              <p:nvPr/>
            </p:nvPicPr>
            <p:blipFill>
              <a:blip r:embed="rId3"/>
              <a:stretch>
                <a:fillRect/>
              </a:stretch>
            </p:blipFill>
            <p:spPr>
              <a:xfrm>
                <a:off x="181440" y="257400"/>
                <a:ext cx="8896320" cy="6143760"/>
              </a:xfrm>
              <a:prstGeom prst="rect">
                <a:avLst/>
              </a:prstGeom>
            </p:spPr>
          </p:pic>
        </mc:Fallback>
      </mc:AlternateContent>
    </p:spTree>
    <p:extLst>
      <p:ext uri="{BB962C8B-B14F-4D97-AF65-F5344CB8AC3E}">
        <p14:creationId xmlns:p14="http://schemas.microsoft.com/office/powerpoint/2010/main" val="38319604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548738"/>
            <a:ext cx="3158748"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67120" y="2352600"/>
              <a:ext cx="5753520" cy="2934000"/>
            </p14:xfrm>
          </p:contentPart>
        </mc:Choice>
        <mc:Fallback xmlns="">
          <p:pic>
            <p:nvPicPr>
              <p:cNvPr id="2" name="Ink 1"/>
              <p:cNvPicPr/>
              <p:nvPr/>
            </p:nvPicPr>
            <p:blipFill>
              <a:blip r:embed="rId3"/>
              <a:stretch>
                <a:fillRect/>
              </a:stretch>
            </p:blipFill>
            <p:spPr>
              <a:xfrm>
                <a:off x="2057760" y="2343240"/>
                <a:ext cx="5772240" cy="2952720"/>
              </a:xfrm>
              <a:prstGeom prst="rect">
                <a:avLst/>
              </a:prstGeom>
            </p:spPr>
          </p:pic>
        </mc:Fallback>
      </mc:AlternateContent>
    </p:spTree>
    <p:extLst>
      <p:ext uri="{BB962C8B-B14F-4D97-AF65-F5344CB8AC3E}">
        <p14:creationId xmlns:p14="http://schemas.microsoft.com/office/powerpoint/2010/main" val="24075513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sp>
        <p:nvSpPr>
          <p:cNvPr id="28676" name="Rectangle 1028"/>
          <p:cNvSpPr>
            <a:spLocks noChangeArrowheads="1"/>
          </p:cNvSpPr>
          <p:nvPr/>
        </p:nvSpPr>
        <p:spPr bwMode="auto">
          <a:xfrm>
            <a:off x="6394450" y="6416355"/>
            <a:ext cx="2661444" cy="369332"/>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Do we </a:t>
            </a:r>
            <a:r>
              <a:rPr lang="en-US" altLang="en-US" sz="1800" b="1" i="1" dirty="0" smtClean="0">
                <a:latin typeface="Cambria" panose="02040503050406030204" pitchFamily="18" charset="0"/>
              </a:rPr>
              <a:t>need </a:t>
            </a:r>
            <a:r>
              <a:rPr lang="en-US" altLang="en-US" sz="1800" dirty="0" smtClean="0">
                <a:latin typeface="Cambria" panose="02040503050406030204" pitchFamily="18" charset="0"/>
              </a:rPr>
              <a:t>15 states?</a:t>
            </a:r>
            <a:endParaRPr lang="en-US" altLang="en-US" sz="1800" dirty="0">
              <a:latin typeface="Cambria" panose="02040503050406030204" pitchFamily="18" charset="0"/>
            </a:endParaRPr>
          </a:p>
        </p:txBody>
      </p:sp>
      <p:grpSp>
        <p:nvGrpSpPr>
          <p:cNvPr id="28677" name="Group 1032"/>
          <p:cNvGrpSpPr>
            <a:grpSpLocks/>
          </p:cNvGrpSpPr>
          <p:nvPr/>
        </p:nvGrpSpPr>
        <p:grpSpPr bwMode="auto">
          <a:xfrm>
            <a:off x="4151313" y="1444625"/>
            <a:ext cx="706437" cy="455613"/>
            <a:chOff x="660" y="2852"/>
            <a:chExt cx="445" cy="287"/>
          </a:xfrm>
        </p:grpSpPr>
        <p:sp>
          <p:nvSpPr>
            <p:cNvPr id="28766"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7"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28678" name="Group 1035"/>
          <p:cNvGrpSpPr>
            <a:grpSpLocks/>
          </p:cNvGrpSpPr>
          <p:nvPr/>
        </p:nvGrpSpPr>
        <p:grpSpPr bwMode="auto">
          <a:xfrm>
            <a:off x="1843088" y="1771650"/>
            <a:ext cx="706437" cy="455613"/>
            <a:chOff x="1471" y="2967"/>
            <a:chExt cx="445" cy="287"/>
          </a:xfrm>
        </p:grpSpPr>
        <p:sp>
          <p:nvSpPr>
            <p:cNvPr id="28764"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5"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28679" name="Group 1038"/>
          <p:cNvGrpSpPr>
            <a:grpSpLocks/>
          </p:cNvGrpSpPr>
          <p:nvPr/>
        </p:nvGrpSpPr>
        <p:grpSpPr bwMode="auto">
          <a:xfrm>
            <a:off x="6491288" y="1798638"/>
            <a:ext cx="706437" cy="455612"/>
            <a:chOff x="1471" y="2967"/>
            <a:chExt cx="445" cy="287"/>
          </a:xfrm>
        </p:grpSpPr>
        <p:sp>
          <p:nvSpPr>
            <p:cNvPr id="28762"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3"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0" name="Group 1041"/>
          <p:cNvGrpSpPr>
            <a:grpSpLocks/>
          </p:cNvGrpSpPr>
          <p:nvPr/>
        </p:nvGrpSpPr>
        <p:grpSpPr bwMode="auto">
          <a:xfrm>
            <a:off x="7615238" y="2290763"/>
            <a:ext cx="706437" cy="455612"/>
            <a:chOff x="1471" y="2967"/>
            <a:chExt cx="445" cy="287"/>
          </a:xfrm>
        </p:grpSpPr>
        <p:sp>
          <p:nvSpPr>
            <p:cNvPr id="28760"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1"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28681" name="Group 1044"/>
          <p:cNvGrpSpPr>
            <a:grpSpLocks/>
          </p:cNvGrpSpPr>
          <p:nvPr/>
        </p:nvGrpSpPr>
        <p:grpSpPr bwMode="auto">
          <a:xfrm>
            <a:off x="8301038" y="3195638"/>
            <a:ext cx="706437" cy="455612"/>
            <a:chOff x="1471" y="2967"/>
            <a:chExt cx="445" cy="287"/>
          </a:xfrm>
        </p:grpSpPr>
        <p:sp>
          <p:nvSpPr>
            <p:cNvPr id="28758"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9"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8682" name="Group 1047"/>
          <p:cNvGrpSpPr>
            <a:grpSpLocks/>
          </p:cNvGrpSpPr>
          <p:nvPr/>
        </p:nvGrpSpPr>
        <p:grpSpPr bwMode="auto">
          <a:xfrm>
            <a:off x="5470525" y="2338388"/>
            <a:ext cx="706438" cy="455612"/>
            <a:chOff x="1471" y="2967"/>
            <a:chExt cx="445" cy="287"/>
          </a:xfrm>
        </p:grpSpPr>
        <p:sp>
          <p:nvSpPr>
            <p:cNvPr id="28756"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7"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3" name="Group 1050"/>
          <p:cNvGrpSpPr>
            <a:grpSpLocks/>
          </p:cNvGrpSpPr>
          <p:nvPr/>
        </p:nvGrpSpPr>
        <p:grpSpPr bwMode="auto">
          <a:xfrm>
            <a:off x="3122613" y="2306638"/>
            <a:ext cx="706437" cy="455612"/>
            <a:chOff x="1471" y="2967"/>
            <a:chExt cx="445" cy="287"/>
          </a:xfrm>
        </p:grpSpPr>
        <p:sp>
          <p:nvSpPr>
            <p:cNvPr id="28754"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5"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4" name="Group 1053"/>
          <p:cNvGrpSpPr>
            <a:grpSpLocks/>
          </p:cNvGrpSpPr>
          <p:nvPr/>
        </p:nvGrpSpPr>
        <p:grpSpPr bwMode="auto">
          <a:xfrm>
            <a:off x="754063" y="2293938"/>
            <a:ext cx="706437" cy="455612"/>
            <a:chOff x="1471" y="2967"/>
            <a:chExt cx="445" cy="287"/>
          </a:xfrm>
        </p:grpSpPr>
        <p:sp>
          <p:nvSpPr>
            <p:cNvPr id="28752"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3"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28685" name="Group 1056"/>
          <p:cNvGrpSpPr>
            <a:grpSpLocks/>
          </p:cNvGrpSpPr>
          <p:nvPr/>
        </p:nvGrpSpPr>
        <p:grpSpPr bwMode="auto">
          <a:xfrm>
            <a:off x="228600" y="3189288"/>
            <a:ext cx="706438" cy="455612"/>
            <a:chOff x="1471" y="2967"/>
            <a:chExt cx="445" cy="287"/>
          </a:xfrm>
        </p:grpSpPr>
        <p:sp>
          <p:nvSpPr>
            <p:cNvPr id="28750"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1"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8686" name="Group 1059"/>
          <p:cNvGrpSpPr>
            <a:grpSpLocks/>
          </p:cNvGrpSpPr>
          <p:nvPr/>
        </p:nvGrpSpPr>
        <p:grpSpPr bwMode="auto">
          <a:xfrm>
            <a:off x="1398588" y="3157538"/>
            <a:ext cx="706437" cy="455612"/>
            <a:chOff x="1471" y="2967"/>
            <a:chExt cx="445" cy="287"/>
          </a:xfrm>
        </p:grpSpPr>
        <p:sp>
          <p:nvSpPr>
            <p:cNvPr id="28748"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9"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8687" name="Group 1062"/>
          <p:cNvGrpSpPr>
            <a:grpSpLocks/>
          </p:cNvGrpSpPr>
          <p:nvPr/>
        </p:nvGrpSpPr>
        <p:grpSpPr bwMode="auto">
          <a:xfrm>
            <a:off x="2490788" y="3184525"/>
            <a:ext cx="706437" cy="455613"/>
            <a:chOff x="1471" y="2967"/>
            <a:chExt cx="445" cy="287"/>
          </a:xfrm>
        </p:grpSpPr>
        <p:sp>
          <p:nvSpPr>
            <p:cNvPr id="28746"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7"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8" name="Group 1065"/>
          <p:cNvGrpSpPr>
            <a:grpSpLocks/>
          </p:cNvGrpSpPr>
          <p:nvPr/>
        </p:nvGrpSpPr>
        <p:grpSpPr bwMode="auto">
          <a:xfrm>
            <a:off x="3767138" y="3171825"/>
            <a:ext cx="706437" cy="455613"/>
            <a:chOff x="1471" y="2967"/>
            <a:chExt cx="445" cy="287"/>
          </a:xfrm>
        </p:grpSpPr>
        <p:sp>
          <p:nvSpPr>
            <p:cNvPr id="28744"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5"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9" name="Group 1068"/>
          <p:cNvGrpSpPr>
            <a:grpSpLocks/>
          </p:cNvGrpSpPr>
          <p:nvPr/>
        </p:nvGrpSpPr>
        <p:grpSpPr bwMode="auto">
          <a:xfrm>
            <a:off x="4879975" y="3179763"/>
            <a:ext cx="706438" cy="455612"/>
            <a:chOff x="1471" y="2967"/>
            <a:chExt cx="445" cy="287"/>
          </a:xfrm>
        </p:grpSpPr>
        <p:sp>
          <p:nvSpPr>
            <p:cNvPr id="28742"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3"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8690" name="Group 1071"/>
          <p:cNvGrpSpPr>
            <a:grpSpLocks/>
          </p:cNvGrpSpPr>
          <p:nvPr/>
        </p:nvGrpSpPr>
        <p:grpSpPr bwMode="auto">
          <a:xfrm>
            <a:off x="6097588" y="3187700"/>
            <a:ext cx="706437" cy="455613"/>
            <a:chOff x="1471" y="2967"/>
            <a:chExt cx="445" cy="287"/>
          </a:xfrm>
        </p:grpSpPr>
        <p:sp>
          <p:nvSpPr>
            <p:cNvPr id="28740"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1"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8691" name="Group 1074"/>
          <p:cNvGrpSpPr>
            <a:grpSpLocks/>
          </p:cNvGrpSpPr>
          <p:nvPr/>
        </p:nvGrpSpPr>
        <p:grpSpPr bwMode="auto">
          <a:xfrm>
            <a:off x="7113588" y="3176588"/>
            <a:ext cx="706437" cy="455612"/>
            <a:chOff x="1471" y="2967"/>
            <a:chExt cx="445" cy="287"/>
          </a:xfrm>
        </p:grpSpPr>
        <p:sp>
          <p:nvSpPr>
            <p:cNvPr id="28738"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9"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8692" name="Line 1077"/>
          <p:cNvSpPr>
            <a:spLocks noChangeShapeType="1"/>
          </p:cNvSpPr>
          <p:nvPr/>
        </p:nvSpPr>
        <p:spPr bwMode="auto">
          <a:xfrm flipH="1">
            <a:off x="2590800" y="178276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1078"/>
          <p:cNvSpPr>
            <a:spLocks noChangeShapeType="1"/>
          </p:cNvSpPr>
          <p:nvPr/>
        </p:nvSpPr>
        <p:spPr bwMode="auto">
          <a:xfrm>
            <a:off x="4868863" y="173513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1079"/>
          <p:cNvSpPr>
            <a:spLocks noChangeShapeType="1"/>
          </p:cNvSpPr>
          <p:nvPr/>
        </p:nvSpPr>
        <p:spPr bwMode="auto">
          <a:xfrm flipH="1">
            <a:off x="6138863" y="215106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1080"/>
          <p:cNvSpPr>
            <a:spLocks noChangeShapeType="1"/>
          </p:cNvSpPr>
          <p:nvPr/>
        </p:nvSpPr>
        <p:spPr bwMode="auto">
          <a:xfrm>
            <a:off x="7156450" y="216058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81"/>
          <p:cNvSpPr>
            <a:spLocks noChangeShapeType="1"/>
          </p:cNvSpPr>
          <p:nvPr/>
        </p:nvSpPr>
        <p:spPr bwMode="auto">
          <a:xfrm>
            <a:off x="2425700" y="220027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82"/>
          <p:cNvSpPr>
            <a:spLocks noChangeShapeType="1"/>
          </p:cNvSpPr>
          <p:nvPr/>
        </p:nvSpPr>
        <p:spPr bwMode="auto">
          <a:xfrm flipH="1">
            <a:off x="1436688" y="213201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Text Box 1083"/>
          <p:cNvSpPr txBox="1">
            <a:spLocks noChangeArrowheads="1"/>
          </p:cNvSpPr>
          <p:nvPr/>
        </p:nvSpPr>
        <p:spPr bwMode="auto">
          <a:xfrm>
            <a:off x="1338263" y="26765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699" name="Text Box 1084"/>
          <p:cNvSpPr txBox="1">
            <a:spLocks noChangeArrowheads="1"/>
          </p:cNvSpPr>
          <p:nvPr/>
        </p:nvSpPr>
        <p:spPr bwMode="auto">
          <a:xfrm>
            <a:off x="3729038" y="27019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0" name="Text Box 1085"/>
          <p:cNvSpPr txBox="1">
            <a:spLocks noChangeArrowheads="1"/>
          </p:cNvSpPr>
          <p:nvPr/>
        </p:nvSpPr>
        <p:spPr bwMode="auto">
          <a:xfrm>
            <a:off x="2735263" y="20875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1" name="Text Box 1086"/>
          <p:cNvSpPr txBox="1">
            <a:spLocks noChangeArrowheads="1"/>
          </p:cNvSpPr>
          <p:nvPr/>
        </p:nvSpPr>
        <p:spPr bwMode="auto">
          <a:xfrm>
            <a:off x="6078538" y="266858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2" name="Text Box 1087"/>
          <p:cNvSpPr txBox="1">
            <a:spLocks noChangeArrowheads="1"/>
          </p:cNvSpPr>
          <p:nvPr/>
        </p:nvSpPr>
        <p:spPr bwMode="auto">
          <a:xfrm>
            <a:off x="8329613" y="26892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3" name="Text Box 1088"/>
          <p:cNvSpPr txBox="1">
            <a:spLocks noChangeArrowheads="1"/>
          </p:cNvSpPr>
          <p:nvPr/>
        </p:nvSpPr>
        <p:spPr bwMode="auto">
          <a:xfrm>
            <a:off x="7253288" y="19526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4" name="Text Box 1089"/>
          <p:cNvSpPr txBox="1">
            <a:spLocks noChangeArrowheads="1"/>
          </p:cNvSpPr>
          <p:nvPr/>
        </p:nvSpPr>
        <p:spPr bwMode="auto">
          <a:xfrm>
            <a:off x="5380038" y="15621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5" name="Text Box 1090"/>
          <p:cNvSpPr txBox="1">
            <a:spLocks noChangeArrowheads="1"/>
          </p:cNvSpPr>
          <p:nvPr/>
        </p:nvSpPr>
        <p:spPr bwMode="auto">
          <a:xfrm>
            <a:off x="3287713" y="15986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6" name="Text Box 1091"/>
          <p:cNvSpPr txBox="1">
            <a:spLocks noChangeArrowheads="1"/>
          </p:cNvSpPr>
          <p:nvPr/>
        </p:nvSpPr>
        <p:spPr bwMode="auto">
          <a:xfrm>
            <a:off x="1482725" y="19923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7" name="Text Box 1092"/>
          <p:cNvSpPr txBox="1">
            <a:spLocks noChangeArrowheads="1"/>
          </p:cNvSpPr>
          <p:nvPr/>
        </p:nvSpPr>
        <p:spPr bwMode="auto">
          <a:xfrm>
            <a:off x="512763" y="2727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8" name="Text Box 1093"/>
          <p:cNvSpPr txBox="1">
            <a:spLocks noChangeArrowheads="1"/>
          </p:cNvSpPr>
          <p:nvPr/>
        </p:nvSpPr>
        <p:spPr bwMode="auto">
          <a:xfrm>
            <a:off x="2836863" y="27051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9" name="Text Box 1094"/>
          <p:cNvSpPr txBox="1">
            <a:spLocks noChangeArrowheads="1"/>
          </p:cNvSpPr>
          <p:nvPr/>
        </p:nvSpPr>
        <p:spPr bwMode="auto">
          <a:xfrm>
            <a:off x="5213350" y="26876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0" name="Text Box 1095"/>
          <p:cNvSpPr txBox="1">
            <a:spLocks noChangeArrowheads="1"/>
          </p:cNvSpPr>
          <p:nvPr/>
        </p:nvSpPr>
        <p:spPr bwMode="auto">
          <a:xfrm>
            <a:off x="6099175" y="20097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1" name="Text Box 1096"/>
          <p:cNvSpPr txBox="1">
            <a:spLocks noChangeArrowheads="1"/>
          </p:cNvSpPr>
          <p:nvPr/>
        </p:nvSpPr>
        <p:spPr bwMode="auto">
          <a:xfrm>
            <a:off x="7373938" y="26987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2" name="Line 1097"/>
          <p:cNvSpPr>
            <a:spLocks noChangeShapeType="1"/>
          </p:cNvSpPr>
          <p:nvPr/>
        </p:nvSpPr>
        <p:spPr bwMode="auto">
          <a:xfrm flipH="1">
            <a:off x="560388" y="27828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1098"/>
          <p:cNvSpPr>
            <a:spLocks noChangeShapeType="1"/>
          </p:cNvSpPr>
          <p:nvPr/>
        </p:nvSpPr>
        <p:spPr bwMode="auto">
          <a:xfrm flipH="1">
            <a:off x="2927350" y="278447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1099"/>
          <p:cNvSpPr>
            <a:spLocks noChangeShapeType="1"/>
          </p:cNvSpPr>
          <p:nvPr/>
        </p:nvSpPr>
        <p:spPr bwMode="auto">
          <a:xfrm flipH="1">
            <a:off x="5264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1100"/>
          <p:cNvSpPr>
            <a:spLocks noChangeShapeType="1"/>
          </p:cNvSpPr>
          <p:nvPr/>
        </p:nvSpPr>
        <p:spPr bwMode="auto">
          <a:xfrm flipH="1">
            <a:off x="7456488" y="27701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1101"/>
          <p:cNvSpPr>
            <a:spLocks noChangeShapeType="1"/>
          </p:cNvSpPr>
          <p:nvPr/>
        </p:nvSpPr>
        <p:spPr bwMode="auto">
          <a:xfrm>
            <a:off x="82359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1102"/>
          <p:cNvSpPr>
            <a:spLocks noChangeShapeType="1"/>
          </p:cNvSpPr>
          <p:nvPr/>
        </p:nvSpPr>
        <p:spPr bwMode="auto">
          <a:xfrm>
            <a:off x="6026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1103"/>
          <p:cNvSpPr>
            <a:spLocks noChangeShapeType="1"/>
          </p:cNvSpPr>
          <p:nvPr/>
        </p:nvSpPr>
        <p:spPr bwMode="auto">
          <a:xfrm>
            <a:off x="35877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1104"/>
          <p:cNvSpPr>
            <a:spLocks noChangeShapeType="1"/>
          </p:cNvSpPr>
          <p:nvPr/>
        </p:nvSpPr>
        <p:spPr bwMode="auto">
          <a:xfrm>
            <a:off x="1265238" y="27813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8720" name="Group 1105"/>
          <p:cNvGrpSpPr>
            <a:grpSpLocks/>
          </p:cNvGrpSpPr>
          <p:nvPr/>
        </p:nvGrpSpPr>
        <p:grpSpPr bwMode="auto">
          <a:xfrm>
            <a:off x="152400" y="6105525"/>
            <a:ext cx="500063" cy="600075"/>
            <a:chOff x="2928" y="1051"/>
            <a:chExt cx="840" cy="957"/>
          </a:xfrm>
        </p:grpSpPr>
        <p:sp>
          <p:nvSpPr>
            <p:cNvPr id="28725"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8726"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7"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8"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9"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0"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1"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2"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3"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4"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8735"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736"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737"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8722" name="Text Box 1120"/>
          <p:cNvSpPr txBox="1">
            <a:spLocks noChangeArrowheads="1"/>
          </p:cNvSpPr>
          <p:nvPr/>
        </p:nvSpPr>
        <p:spPr bwMode="auto">
          <a:xfrm>
            <a:off x="712787" y="6029325"/>
            <a:ext cx="1652587"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dirty="0" smtClean="0">
                <a:solidFill>
                  <a:srgbClr val="008000"/>
                </a:solidFill>
                <a:latin typeface="Cambria" panose="02040503050406030204" pitchFamily="18" charset="0"/>
              </a:rPr>
              <a:t>I don't </a:t>
            </a:r>
            <a:r>
              <a:rPr lang="en-US" altLang="en-US" sz="900" u="sng" dirty="0" smtClean="0">
                <a:solidFill>
                  <a:srgbClr val="008000"/>
                </a:solidFill>
                <a:latin typeface="Cambria" panose="02040503050406030204" pitchFamily="18" charset="0"/>
              </a:rPr>
              <a:t>accept </a:t>
            </a:r>
            <a:r>
              <a:rPr lang="en-US" altLang="en-US" sz="900" dirty="0" smtClean="0">
                <a:solidFill>
                  <a:srgbClr val="008000"/>
                </a:solidFill>
                <a:latin typeface="Cambria" panose="02040503050406030204" pitchFamily="18" charset="0"/>
              </a:rPr>
              <a:t>this solution!</a:t>
            </a:r>
          </a:p>
          <a:p>
            <a:r>
              <a:rPr lang="en-US" altLang="en-US" sz="900" dirty="0" smtClean="0">
                <a:solidFill>
                  <a:srgbClr val="008000"/>
                </a:solidFill>
                <a:latin typeface="Cambria" panose="02040503050406030204" pitchFamily="18" charset="0"/>
              </a:rPr>
              <a:t>Something's not right here: it's down-right h</a:t>
            </a:r>
            <a:r>
              <a:rPr lang="en-US" altLang="en-US" sz="900" b="1" u="sng" dirty="0" smtClean="0">
                <a:solidFill>
                  <a:srgbClr val="008000"/>
                </a:solidFill>
                <a:latin typeface="Cambria" panose="02040503050406030204" pitchFamily="18" charset="0"/>
              </a:rPr>
              <a:t>arrow</a:t>
            </a:r>
            <a:r>
              <a:rPr lang="en-US" altLang="en-US" sz="900" dirty="0" smtClean="0">
                <a:solidFill>
                  <a:srgbClr val="008000"/>
                </a:solidFill>
                <a:latin typeface="Cambria" panose="02040503050406030204" pitchFamily="18" charset="0"/>
              </a:rPr>
              <a:t>ing!</a:t>
            </a:r>
            <a:endParaRPr lang="en-US" altLang="en-US" sz="900" dirty="0">
              <a:solidFill>
                <a:srgbClr val="008000"/>
              </a:solidFill>
              <a:latin typeface="Cambria" panose="02040503050406030204" pitchFamily="18" charset="0"/>
            </a:endParaRPr>
          </a:p>
        </p:txBody>
      </p:sp>
      <p:sp>
        <p:nvSpPr>
          <p:cNvPr id="28724" name="Freeform 1122"/>
          <p:cNvSpPr>
            <a:spLocks/>
          </p:cNvSpPr>
          <p:nvPr/>
        </p:nvSpPr>
        <p:spPr bwMode="auto">
          <a:xfrm rot="5400000">
            <a:off x="4418012" y="123507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6960" y="1171440"/>
              <a:ext cx="9106200" cy="4572360"/>
            </p14:xfrm>
          </p:contentPart>
        </mc:Choice>
        <mc:Fallback xmlns="">
          <p:pic>
            <p:nvPicPr>
              <p:cNvPr id="2" name="Ink 1"/>
              <p:cNvPicPr/>
              <p:nvPr/>
            </p:nvPicPr>
            <p:blipFill>
              <a:blip r:embed="rId3"/>
              <a:stretch>
                <a:fillRect/>
              </a:stretch>
            </p:blipFill>
            <p:spPr>
              <a:xfrm>
                <a:off x="57600" y="1162080"/>
                <a:ext cx="9124920" cy="4591080"/>
              </a:xfrm>
              <a:prstGeom prst="rect">
                <a:avLst/>
              </a:prstGeom>
            </p:spPr>
          </p:pic>
        </mc:Fallback>
      </mc:AlternateContent>
    </p:spTree>
    <p:extLst>
      <p:ext uri="{BB962C8B-B14F-4D97-AF65-F5344CB8AC3E}">
        <p14:creationId xmlns:p14="http://schemas.microsoft.com/office/powerpoint/2010/main" val="27043655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85"/>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grpSp>
        <p:nvGrpSpPr>
          <p:cNvPr id="29701" name="Group 88"/>
          <p:cNvGrpSpPr>
            <a:grpSpLocks/>
          </p:cNvGrpSpPr>
          <p:nvPr/>
        </p:nvGrpSpPr>
        <p:grpSpPr bwMode="auto">
          <a:xfrm>
            <a:off x="8135938" y="2798762"/>
            <a:ext cx="706437" cy="455613"/>
            <a:chOff x="1471" y="2967"/>
            <a:chExt cx="445" cy="287"/>
          </a:xfrm>
        </p:grpSpPr>
        <p:sp>
          <p:nvSpPr>
            <p:cNvPr id="29731" name="Oval 8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2" name="Text Box 9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9702" name="Group 91"/>
          <p:cNvGrpSpPr>
            <a:grpSpLocks/>
          </p:cNvGrpSpPr>
          <p:nvPr/>
        </p:nvGrpSpPr>
        <p:grpSpPr bwMode="auto">
          <a:xfrm>
            <a:off x="609600" y="2797175"/>
            <a:ext cx="706438" cy="455612"/>
            <a:chOff x="1471" y="2967"/>
            <a:chExt cx="445" cy="287"/>
          </a:xfrm>
        </p:grpSpPr>
        <p:sp>
          <p:nvSpPr>
            <p:cNvPr id="29729" name="Oval 9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0" name="Text Box 9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9703" name="Group 94"/>
          <p:cNvGrpSpPr>
            <a:grpSpLocks/>
          </p:cNvGrpSpPr>
          <p:nvPr/>
        </p:nvGrpSpPr>
        <p:grpSpPr bwMode="auto">
          <a:xfrm>
            <a:off x="1600200" y="2797175"/>
            <a:ext cx="706438" cy="455612"/>
            <a:chOff x="1471" y="2967"/>
            <a:chExt cx="445" cy="287"/>
          </a:xfrm>
        </p:grpSpPr>
        <p:sp>
          <p:nvSpPr>
            <p:cNvPr id="29727" name="Oval 9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8" name="Text Box 9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9704" name="Group 97"/>
          <p:cNvGrpSpPr>
            <a:grpSpLocks/>
          </p:cNvGrpSpPr>
          <p:nvPr/>
        </p:nvGrpSpPr>
        <p:grpSpPr bwMode="auto">
          <a:xfrm>
            <a:off x="2590800" y="2797175"/>
            <a:ext cx="706438" cy="455612"/>
            <a:chOff x="1471" y="2967"/>
            <a:chExt cx="445" cy="287"/>
          </a:xfrm>
        </p:grpSpPr>
        <p:sp>
          <p:nvSpPr>
            <p:cNvPr id="29725" name="Oval 9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6" name="Text Box 99"/>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9705" name="Group 100"/>
          <p:cNvGrpSpPr>
            <a:grpSpLocks/>
          </p:cNvGrpSpPr>
          <p:nvPr/>
        </p:nvGrpSpPr>
        <p:grpSpPr bwMode="auto">
          <a:xfrm>
            <a:off x="3602038" y="2797175"/>
            <a:ext cx="706437" cy="455612"/>
            <a:chOff x="1471" y="2967"/>
            <a:chExt cx="445" cy="287"/>
          </a:xfrm>
        </p:grpSpPr>
        <p:sp>
          <p:nvSpPr>
            <p:cNvPr id="29723" name="Oval 10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4" name="Text Box 102"/>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9706" name="Group 103"/>
          <p:cNvGrpSpPr>
            <a:grpSpLocks/>
          </p:cNvGrpSpPr>
          <p:nvPr/>
        </p:nvGrpSpPr>
        <p:grpSpPr bwMode="auto">
          <a:xfrm>
            <a:off x="4714875" y="2797175"/>
            <a:ext cx="706438" cy="455612"/>
            <a:chOff x="1471" y="2967"/>
            <a:chExt cx="445" cy="287"/>
          </a:xfrm>
        </p:grpSpPr>
        <p:sp>
          <p:nvSpPr>
            <p:cNvPr id="29721" name="Oval 10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2" name="Text Box 105"/>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9707" name="Group 106"/>
          <p:cNvGrpSpPr>
            <a:grpSpLocks/>
          </p:cNvGrpSpPr>
          <p:nvPr/>
        </p:nvGrpSpPr>
        <p:grpSpPr bwMode="auto">
          <a:xfrm>
            <a:off x="5932488" y="2797175"/>
            <a:ext cx="706437" cy="455612"/>
            <a:chOff x="1471" y="2967"/>
            <a:chExt cx="445" cy="287"/>
          </a:xfrm>
        </p:grpSpPr>
        <p:sp>
          <p:nvSpPr>
            <p:cNvPr id="29719" name="Oval 10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0" name="Text Box 10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9708" name="Group 109"/>
          <p:cNvGrpSpPr>
            <a:grpSpLocks/>
          </p:cNvGrpSpPr>
          <p:nvPr/>
        </p:nvGrpSpPr>
        <p:grpSpPr bwMode="auto">
          <a:xfrm>
            <a:off x="6948488" y="2797175"/>
            <a:ext cx="706437" cy="455612"/>
            <a:chOff x="1471" y="2967"/>
            <a:chExt cx="445" cy="287"/>
          </a:xfrm>
        </p:grpSpPr>
        <p:sp>
          <p:nvSpPr>
            <p:cNvPr id="29717" name="Oval 11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8" name="Text Box 11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9709" name="Oval 113"/>
          <p:cNvSpPr>
            <a:spLocks noChangeArrowheads="1"/>
          </p:cNvSpPr>
          <p:nvPr/>
        </p:nvSpPr>
        <p:spPr bwMode="auto">
          <a:xfrm>
            <a:off x="4649788"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0" name="Oval 115"/>
          <p:cNvSpPr>
            <a:spLocks noChangeArrowheads="1"/>
          </p:cNvSpPr>
          <p:nvPr/>
        </p:nvSpPr>
        <p:spPr bwMode="auto">
          <a:xfrm>
            <a:off x="586581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1" name="Oval 116"/>
          <p:cNvSpPr>
            <a:spLocks noChangeArrowheads="1"/>
          </p:cNvSpPr>
          <p:nvPr/>
        </p:nvSpPr>
        <p:spPr bwMode="auto">
          <a:xfrm>
            <a:off x="68754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2" name="Oval 117"/>
          <p:cNvSpPr>
            <a:spLocks noChangeArrowheads="1"/>
          </p:cNvSpPr>
          <p:nvPr/>
        </p:nvSpPr>
        <p:spPr bwMode="auto">
          <a:xfrm>
            <a:off x="80692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3" name="Freeform 118"/>
          <p:cNvSpPr>
            <a:spLocks/>
          </p:cNvSpPr>
          <p:nvPr/>
        </p:nvSpPr>
        <p:spPr bwMode="auto">
          <a:xfrm>
            <a:off x="468313" y="2898775"/>
            <a:ext cx="131762"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14" name="Text Box 134"/>
          <p:cNvSpPr txBox="1">
            <a:spLocks noChangeArrowheads="1"/>
          </p:cNvSpPr>
          <p:nvPr/>
        </p:nvSpPr>
        <p:spPr bwMode="auto">
          <a:xfrm>
            <a:off x="228600" y="6019800"/>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8 states?</a:t>
            </a:r>
          </a:p>
        </p:txBody>
      </p:sp>
      <p:sp>
        <p:nvSpPr>
          <p:cNvPr id="29715" name="Rectangle 87"/>
          <p:cNvSpPr>
            <a:spLocks noChangeArrowheads="1"/>
          </p:cNvSpPr>
          <p:nvPr/>
        </p:nvSpPr>
        <p:spPr bwMode="auto">
          <a:xfrm>
            <a:off x="5865813" y="6019800"/>
            <a:ext cx="2973387" cy="646331"/>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How could we prove that 8 states are </a:t>
            </a:r>
            <a:r>
              <a:rPr lang="en-US" altLang="en-US" sz="1800" u="sng" dirty="0">
                <a:latin typeface="Cambria" panose="02040503050406030204" pitchFamily="18" charset="0"/>
              </a:rPr>
              <a:t>required</a:t>
            </a:r>
            <a:r>
              <a:rPr lang="en-US" altLang="en-US" sz="18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57320" y="1647720"/>
              <a:ext cx="7401240" cy="2629440"/>
            </p14:xfrm>
          </p:contentPart>
        </mc:Choice>
        <mc:Fallback xmlns="">
          <p:pic>
            <p:nvPicPr>
              <p:cNvPr id="2" name="Ink 1"/>
              <p:cNvPicPr/>
              <p:nvPr/>
            </p:nvPicPr>
            <p:blipFill>
              <a:blip r:embed="rId4"/>
              <a:stretch>
                <a:fillRect/>
              </a:stretch>
            </p:blipFill>
            <p:spPr>
              <a:xfrm>
                <a:off x="1047960" y="1638360"/>
                <a:ext cx="7419960" cy="2648160"/>
              </a:xfrm>
              <a:prstGeom prst="rect">
                <a:avLst/>
              </a:prstGeom>
            </p:spPr>
          </p:pic>
        </mc:Fallback>
      </mc:AlternateContent>
    </p:spTree>
    <p:extLst>
      <p:ext uri="{BB962C8B-B14F-4D97-AF65-F5344CB8AC3E}">
        <p14:creationId xmlns:p14="http://schemas.microsoft.com/office/powerpoint/2010/main" val="24992331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061"/>
          <p:cNvSpPr txBox="1">
            <a:spLocks noChangeArrowheads="1"/>
          </p:cNvSpPr>
          <p:nvPr/>
        </p:nvSpPr>
        <p:spPr bwMode="auto">
          <a:xfrm>
            <a:off x="550863" y="2413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FSMs are everywhere!</a:t>
            </a:r>
          </a:p>
        </p:txBody>
      </p:sp>
      <p:pic>
        <p:nvPicPr>
          <p:cNvPr id="31747" name="Picture 1062" descr="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698625"/>
            <a:ext cx="14017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Oval 1063"/>
          <p:cNvSpPr>
            <a:spLocks noChangeArrowheads="1"/>
          </p:cNvSpPr>
          <p:nvPr/>
        </p:nvSpPr>
        <p:spPr bwMode="auto">
          <a:xfrm>
            <a:off x="5202238" y="1724025"/>
            <a:ext cx="1143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31749" name="AutoShape 1064"/>
          <p:cNvSpPr>
            <a:spLocks noChangeArrowheads="1"/>
          </p:cNvSpPr>
          <p:nvPr/>
        </p:nvSpPr>
        <p:spPr bwMode="auto">
          <a:xfrm rot="5430567">
            <a:off x="4897438" y="1892300"/>
            <a:ext cx="300038" cy="300037"/>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50" name="Oval 1065"/>
          <p:cNvSpPr>
            <a:spLocks noChangeArrowheads="1"/>
          </p:cNvSpPr>
          <p:nvPr/>
        </p:nvSpPr>
        <p:spPr bwMode="auto">
          <a:xfrm>
            <a:off x="28956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31751" name="Oval 1066"/>
          <p:cNvSpPr>
            <a:spLocks noChangeArrowheads="1"/>
          </p:cNvSpPr>
          <p:nvPr/>
        </p:nvSpPr>
        <p:spPr bwMode="auto">
          <a:xfrm>
            <a:off x="41148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31752" name="Oval 1067"/>
          <p:cNvSpPr>
            <a:spLocks noChangeArrowheads="1"/>
          </p:cNvSpPr>
          <p:nvPr/>
        </p:nvSpPr>
        <p:spPr bwMode="auto">
          <a:xfrm>
            <a:off x="53340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3</a:t>
            </a:r>
            <a:endParaRPr lang="en-US" altLang="en-US">
              <a:latin typeface="Arial" pitchFamily="34" charset="0"/>
            </a:endParaRPr>
          </a:p>
        </p:txBody>
      </p:sp>
      <p:sp>
        <p:nvSpPr>
          <p:cNvPr id="31753" name="Oval 1068"/>
          <p:cNvSpPr>
            <a:spLocks noChangeArrowheads="1"/>
          </p:cNvSpPr>
          <p:nvPr/>
        </p:nvSpPr>
        <p:spPr bwMode="auto">
          <a:xfrm>
            <a:off x="65532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4</a:t>
            </a:r>
            <a:endParaRPr lang="en-US" altLang="en-US">
              <a:latin typeface="Arial" pitchFamily="34" charset="0"/>
            </a:endParaRPr>
          </a:p>
        </p:txBody>
      </p:sp>
      <p:sp>
        <p:nvSpPr>
          <p:cNvPr id="31754" name="Oval 1069"/>
          <p:cNvSpPr>
            <a:spLocks noChangeArrowheads="1"/>
          </p:cNvSpPr>
          <p:nvPr/>
        </p:nvSpPr>
        <p:spPr bwMode="auto">
          <a:xfrm>
            <a:off x="77724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5</a:t>
            </a:r>
            <a:endParaRPr lang="en-US" altLang="en-US">
              <a:latin typeface="Arial" pitchFamily="34" charset="0"/>
            </a:endParaRPr>
          </a:p>
        </p:txBody>
      </p:sp>
      <p:sp>
        <p:nvSpPr>
          <p:cNvPr id="31755" name="Oval 1070"/>
          <p:cNvSpPr>
            <a:spLocks noChangeArrowheads="1"/>
          </p:cNvSpPr>
          <p:nvPr/>
        </p:nvSpPr>
        <p:spPr bwMode="auto">
          <a:xfrm>
            <a:off x="2895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a:t>
            </a:r>
            <a:endParaRPr lang="en-US" altLang="en-US">
              <a:latin typeface="Arial" pitchFamily="34" charset="0"/>
            </a:endParaRPr>
          </a:p>
        </p:txBody>
      </p:sp>
      <p:sp>
        <p:nvSpPr>
          <p:cNvPr id="31756" name="Oval 1071"/>
          <p:cNvSpPr>
            <a:spLocks noChangeArrowheads="1"/>
          </p:cNvSpPr>
          <p:nvPr/>
        </p:nvSpPr>
        <p:spPr bwMode="auto">
          <a:xfrm>
            <a:off x="41148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13</a:t>
            </a:r>
            <a:endParaRPr lang="en-US" altLang="en-US">
              <a:latin typeface="Arial" pitchFamily="34" charset="0"/>
            </a:endParaRPr>
          </a:p>
        </p:txBody>
      </p:sp>
      <p:sp>
        <p:nvSpPr>
          <p:cNvPr id="31757" name="Oval 1072"/>
          <p:cNvSpPr>
            <a:spLocks noChangeArrowheads="1"/>
          </p:cNvSpPr>
          <p:nvPr/>
        </p:nvSpPr>
        <p:spPr bwMode="auto">
          <a:xfrm>
            <a:off x="53340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14</a:t>
            </a:r>
            <a:endParaRPr lang="en-US" altLang="en-US">
              <a:latin typeface="Arial" pitchFamily="34" charset="0"/>
            </a:endParaRPr>
          </a:p>
        </p:txBody>
      </p:sp>
      <p:sp>
        <p:nvSpPr>
          <p:cNvPr id="31758" name="Oval 1073"/>
          <p:cNvSpPr>
            <a:spLocks noChangeArrowheads="1"/>
          </p:cNvSpPr>
          <p:nvPr/>
        </p:nvSpPr>
        <p:spPr bwMode="auto">
          <a:xfrm>
            <a:off x="65532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15</a:t>
            </a:r>
            <a:endParaRPr lang="en-US" altLang="en-US">
              <a:latin typeface="Arial" pitchFamily="34" charset="0"/>
            </a:endParaRPr>
          </a:p>
        </p:txBody>
      </p:sp>
      <p:sp>
        <p:nvSpPr>
          <p:cNvPr id="31759" name="Oval 1074"/>
          <p:cNvSpPr>
            <a:spLocks noChangeArrowheads="1"/>
          </p:cNvSpPr>
          <p:nvPr/>
        </p:nvSpPr>
        <p:spPr bwMode="auto">
          <a:xfrm>
            <a:off x="7848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23</a:t>
            </a:r>
            <a:endParaRPr lang="en-US" altLang="en-US">
              <a:latin typeface="Arial" pitchFamily="34" charset="0"/>
            </a:endParaRPr>
          </a:p>
        </p:txBody>
      </p:sp>
      <p:sp>
        <p:nvSpPr>
          <p:cNvPr id="31760" name="Oval 1075"/>
          <p:cNvSpPr>
            <a:spLocks noChangeArrowheads="1"/>
          </p:cNvSpPr>
          <p:nvPr/>
        </p:nvSpPr>
        <p:spPr bwMode="auto">
          <a:xfrm>
            <a:off x="35877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12,3</a:t>
            </a:r>
            <a:endParaRPr lang="en-US" altLang="en-US">
              <a:latin typeface="Arial" pitchFamily="34" charset="0"/>
            </a:endParaRPr>
          </a:p>
        </p:txBody>
      </p:sp>
      <p:sp>
        <p:nvSpPr>
          <p:cNvPr id="31761" name="Oval 1076"/>
          <p:cNvSpPr>
            <a:spLocks noChangeArrowheads="1"/>
          </p:cNvSpPr>
          <p:nvPr/>
        </p:nvSpPr>
        <p:spPr bwMode="auto">
          <a:xfrm>
            <a:off x="51879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12,4</a:t>
            </a:r>
            <a:endParaRPr lang="en-US" altLang="en-US">
              <a:latin typeface="Arial" pitchFamily="34" charset="0"/>
            </a:endParaRPr>
          </a:p>
        </p:txBody>
      </p:sp>
      <p:sp>
        <p:nvSpPr>
          <p:cNvPr id="31762" name="Oval 1077"/>
          <p:cNvSpPr>
            <a:spLocks noChangeArrowheads="1"/>
          </p:cNvSpPr>
          <p:nvPr/>
        </p:nvSpPr>
        <p:spPr bwMode="auto">
          <a:xfrm>
            <a:off x="68643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a:t>
            </a:r>
            <a:endParaRPr lang="en-US" altLang="en-US">
              <a:latin typeface="Arial" pitchFamily="34" charset="0"/>
            </a:endParaRPr>
          </a:p>
        </p:txBody>
      </p:sp>
      <p:sp>
        <p:nvSpPr>
          <p:cNvPr id="31763" name="Oval 1078"/>
          <p:cNvSpPr>
            <a:spLocks noChangeArrowheads="1"/>
          </p:cNvSpPr>
          <p:nvPr/>
        </p:nvSpPr>
        <p:spPr bwMode="auto">
          <a:xfrm>
            <a:off x="5010150" y="5903913"/>
            <a:ext cx="1676400" cy="6842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12,5,34</a:t>
            </a:r>
            <a:endParaRPr lang="en-US" altLang="en-US">
              <a:latin typeface="Arial" pitchFamily="34" charset="0"/>
            </a:endParaRPr>
          </a:p>
        </p:txBody>
      </p:sp>
      <p:sp>
        <p:nvSpPr>
          <p:cNvPr id="31764" name="Oval 1079"/>
          <p:cNvSpPr>
            <a:spLocks noChangeArrowheads="1"/>
          </p:cNvSpPr>
          <p:nvPr/>
        </p:nvSpPr>
        <p:spPr bwMode="auto">
          <a:xfrm>
            <a:off x="4933950" y="5856288"/>
            <a:ext cx="1830388" cy="77787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grpSp>
        <p:nvGrpSpPr>
          <p:cNvPr id="31765" name="Group 1080"/>
          <p:cNvGrpSpPr>
            <a:grpSpLocks/>
          </p:cNvGrpSpPr>
          <p:nvPr/>
        </p:nvGrpSpPr>
        <p:grpSpPr bwMode="auto">
          <a:xfrm>
            <a:off x="228600" y="6019800"/>
            <a:ext cx="457200" cy="609600"/>
            <a:chOff x="2928" y="1051"/>
            <a:chExt cx="840" cy="957"/>
          </a:xfrm>
        </p:grpSpPr>
        <p:sp>
          <p:nvSpPr>
            <p:cNvPr id="31768" name="Freeform 108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1769" name="Oval 108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0" name="Oval 108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1" name="Oval 108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2" name="Oval 108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3" name="Oval 108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4" name="Oval 108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5" name="Oval 108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6" name="AutoShape 108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7" name="Freeform 109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1778" name="Freeform 109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1779" name="Freeform 109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1780" name="Freeform 109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1767" name="Text Box 1098"/>
          <p:cNvSpPr txBox="1">
            <a:spLocks noChangeArrowheads="1"/>
          </p:cNvSpPr>
          <p:nvPr/>
        </p:nvSpPr>
        <p:spPr bwMode="auto">
          <a:xfrm>
            <a:off x="600075" y="3570288"/>
            <a:ext cx="989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Locks</a:t>
            </a:r>
          </a:p>
        </p:txBody>
      </p:sp>
      <p:sp>
        <p:nvSpPr>
          <p:cNvPr id="2" name="TextBox 1"/>
          <p:cNvSpPr txBox="1"/>
          <p:nvPr/>
        </p:nvSpPr>
        <p:spPr>
          <a:xfrm>
            <a:off x="8077200" y="154365"/>
            <a:ext cx="609600" cy="1569660"/>
          </a:xfrm>
          <a:prstGeom prst="rect">
            <a:avLst/>
          </a:prstGeom>
          <a:solidFill>
            <a:srgbClr val="3366FF"/>
          </a:solidFill>
        </p:spPr>
        <p:txBody>
          <a:bodyPr wrap="square" rtlCol="0">
            <a:spAutoFit/>
          </a:bodyPr>
          <a:lstStyle/>
          <a:p>
            <a:pPr algn="ctr"/>
            <a:r>
              <a:rPr lang="en-US" b="1" dirty="0" smtClean="0">
                <a:solidFill>
                  <a:schemeClr val="bg1"/>
                </a:solidFill>
                <a:latin typeface="Calibri" panose="020F0502020204030204" pitchFamily="34" charset="0"/>
              </a:rPr>
              <a:t>12</a:t>
            </a:r>
          </a:p>
          <a:p>
            <a:pPr algn="ctr"/>
            <a:r>
              <a:rPr lang="en-US" b="1" dirty="0" smtClean="0">
                <a:solidFill>
                  <a:schemeClr val="bg1"/>
                </a:solidFill>
                <a:latin typeface="Calibri" panose="020F0502020204030204" pitchFamily="34" charset="0"/>
              </a:rPr>
              <a:t>5</a:t>
            </a:r>
          </a:p>
          <a:p>
            <a:pPr algn="ctr"/>
            <a:r>
              <a:rPr lang="en-US" b="1" dirty="0" smtClean="0">
                <a:solidFill>
                  <a:schemeClr val="bg1"/>
                </a:solidFill>
                <a:latin typeface="Calibri" panose="020F0502020204030204" pitchFamily="34" charset="0"/>
              </a:rPr>
              <a:t>34</a:t>
            </a:r>
            <a:endParaRPr lang="en-US" b="1" dirty="0">
              <a:solidFill>
                <a:schemeClr val="bg1"/>
              </a:solidFill>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428920" y="1400040"/>
              <a:ext cx="6563160" cy="4725000"/>
            </p14:xfrm>
          </p:contentPart>
        </mc:Choice>
        <mc:Fallback xmlns="">
          <p:pic>
            <p:nvPicPr>
              <p:cNvPr id="3" name="Ink 2"/>
              <p:cNvPicPr/>
              <p:nvPr/>
            </p:nvPicPr>
            <p:blipFill>
              <a:blip r:embed="rId5"/>
              <a:stretch>
                <a:fillRect/>
              </a:stretch>
            </p:blipFill>
            <p:spPr>
              <a:xfrm>
                <a:off x="2419560" y="1390680"/>
                <a:ext cx="6581880" cy="4743720"/>
              </a:xfrm>
              <a:prstGeom prst="rect">
                <a:avLst/>
              </a:prstGeom>
            </p:spPr>
          </p:pic>
        </mc:Fallback>
      </mc:AlternateContent>
    </p:spTree>
    <p:extLst>
      <p:ext uri="{BB962C8B-B14F-4D97-AF65-F5344CB8AC3E}">
        <p14:creationId xmlns:p14="http://schemas.microsoft.com/office/powerpoint/2010/main" val="225987729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029"/>
          <p:cNvSpPr txBox="1">
            <a:spLocks noChangeArrowheads="1"/>
          </p:cNvSpPr>
          <p:nvPr/>
        </p:nvSpPr>
        <p:spPr bwMode="auto">
          <a:xfrm>
            <a:off x="3081338" y="263525"/>
            <a:ext cx="5572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FSM ~ </a:t>
            </a:r>
            <a:r>
              <a:rPr lang="en-US" altLang="en-US" sz="4400" i="1">
                <a:latin typeface="Cambria" panose="02040503050406030204" pitchFamily="18" charset="0"/>
              </a:rPr>
              <a:t>Game AI</a:t>
            </a:r>
            <a:endParaRPr lang="en-US" altLang="en-US" sz="4400">
              <a:latin typeface="Cambria" panose="02040503050406030204" pitchFamily="18" charset="0"/>
            </a:endParaRPr>
          </a:p>
        </p:txBody>
      </p:sp>
      <p:pic>
        <p:nvPicPr>
          <p:cNvPr id="32771" name="Picture 1068" descr="shambler"/>
          <p:cNvPicPr>
            <a:picLocks noChangeAspect="1" noChangeArrowheads="1"/>
          </p:cNvPicPr>
          <p:nvPr/>
        </p:nvPicPr>
        <p:blipFill>
          <a:blip r:embed="rId3">
            <a:extLst>
              <a:ext uri="{28A0092B-C50C-407E-A947-70E740481C1C}">
                <a14:useLocalDpi xmlns:a14="http://schemas.microsoft.com/office/drawing/2010/main" val="0"/>
              </a:ext>
            </a:extLst>
          </a:blip>
          <a:srcRect l="30399" t="20313" r="51263" b="20313"/>
          <a:stretch>
            <a:fillRect/>
          </a:stretch>
        </p:blipFill>
        <p:spPr bwMode="auto">
          <a:xfrm>
            <a:off x="114300" y="133350"/>
            <a:ext cx="25781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1067" descr="FS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075" y="3124200"/>
            <a:ext cx="7178675"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1069"/>
          <p:cNvSpPr txBox="1">
            <a:spLocks noChangeArrowheads="1"/>
          </p:cNvSpPr>
          <p:nvPr/>
        </p:nvSpPr>
        <p:spPr bwMode="auto">
          <a:xfrm>
            <a:off x="3596481" y="1493921"/>
            <a:ext cx="4541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008000"/>
                </a:solidFill>
                <a:latin typeface="Cambria" panose="02040503050406030204" pitchFamily="18" charset="0"/>
              </a:rPr>
              <a:t>The state-machine </a:t>
            </a:r>
            <a:r>
              <a:rPr lang="en-US" altLang="en-US" dirty="0" smtClean="0">
                <a:solidFill>
                  <a:srgbClr val="008000"/>
                </a:solidFill>
                <a:latin typeface="Cambria" panose="02040503050406030204" pitchFamily="18" charset="0"/>
              </a:rPr>
              <a:t>that controls Quake's </a:t>
            </a:r>
            <a:r>
              <a:rPr lang="en-US" altLang="en-US" b="1" i="1" dirty="0" err="1" smtClean="0">
                <a:solidFill>
                  <a:srgbClr val="008000"/>
                </a:solidFill>
                <a:latin typeface="Cambria" panose="02040503050406030204" pitchFamily="18" charset="0"/>
              </a:rPr>
              <a:t>Shambler</a:t>
            </a:r>
            <a:r>
              <a:rPr lang="en-US" altLang="en-US" i="1" dirty="0" smtClean="0">
                <a:solidFill>
                  <a:srgbClr val="008000"/>
                </a:solidFill>
                <a:latin typeface="Cambria" panose="02040503050406030204" pitchFamily="18" charset="0"/>
              </a:rPr>
              <a:t> </a:t>
            </a:r>
            <a:r>
              <a:rPr lang="en-US" altLang="en-US" dirty="0">
                <a:solidFill>
                  <a:srgbClr val="008000"/>
                </a:solidFill>
                <a:latin typeface="Cambria" panose="02040503050406030204" pitchFamily="18" charset="0"/>
              </a:rPr>
              <a:t>monsters…</a:t>
            </a:r>
          </a:p>
        </p:txBody>
      </p:sp>
      <p:grpSp>
        <p:nvGrpSpPr>
          <p:cNvPr id="32774" name="Group 1070"/>
          <p:cNvGrpSpPr>
            <a:grpSpLocks/>
          </p:cNvGrpSpPr>
          <p:nvPr/>
        </p:nvGrpSpPr>
        <p:grpSpPr bwMode="auto">
          <a:xfrm>
            <a:off x="214313" y="5986463"/>
            <a:ext cx="457200" cy="609600"/>
            <a:chOff x="2928" y="1051"/>
            <a:chExt cx="840" cy="957"/>
          </a:xfrm>
        </p:grpSpPr>
        <p:sp>
          <p:nvSpPr>
            <p:cNvPr id="32776"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2777"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78"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79"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0"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1"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2"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3"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4"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5"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2786"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2787"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2788"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2775" name="Text Box 1084"/>
          <p:cNvSpPr txBox="1">
            <a:spLocks noChangeArrowheads="1"/>
          </p:cNvSpPr>
          <p:nvPr/>
        </p:nvSpPr>
        <p:spPr bwMode="auto">
          <a:xfrm>
            <a:off x="227013" y="5475288"/>
            <a:ext cx="1243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Cambria" panose="02040503050406030204" pitchFamily="18" charset="0"/>
              </a:rPr>
              <a:t>I'm </a:t>
            </a:r>
            <a:r>
              <a:rPr lang="en-US" altLang="en-US" sz="1200" b="1" i="1">
                <a:latin typeface="Cambria" panose="02040503050406030204" pitchFamily="18" charset="0"/>
              </a:rPr>
              <a:t>Quaking</a:t>
            </a:r>
            <a:r>
              <a:rPr lang="en-US" altLang="en-US" sz="1200">
                <a:latin typeface="Cambria" panose="02040503050406030204" pitchFamily="18" charset="0"/>
              </a:rPr>
              <a:t> in my AstroBoots</a:t>
            </a:r>
          </a:p>
        </p:txBody>
      </p:sp>
      <p:sp>
        <p:nvSpPr>
          <p:cNvPr id="2" name="Down Arrow 1"/>
          <p:cNvSpPr/>
          <p:nvPr/>
        </p:nvSpPr>
        <p:spPr bwMode="auto">
          <a:xfrm rot="5400000">
            <a:off x="2857500" y="1657183"/>
            <a:ext cx="609600" cy="647700"/>
          </a:xfrm>
          <a:prstGeom prst="downArrow">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2" name="Down Arrow 21"/>
          <p:cNvSpPr/>
          <p:nvPr/>
        </p:nvSpPr>
        <p:spPr bwMode="auto">
          <a:xfrm>
            <a:off x="5332412" y="2381195"/>
            <a:ext cx="609600" cy="647700"/>
          </a:xfrm>
          <a:prstGeom prst="downArrow">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076480" y="4000680"/>
              <a:ext cx="6115680" cy="2562480"/>
            </p14:xfrm>
          </p:contentPart>
        </mc:Choice>
        <mc:Fallback xmlns="">
          <p:pic>
            <p:nvPicPr>
              <p:cNvPr id="3" name="Ink 2"/>
              <p:cNvPicPr/>
              <p:nvPr/>
            </p:nvPicPr>
            <p:blipFill>
              <a:blip r:embed="rId6"/>
              <a:stretch>
                <a:fillRect/>
              </a:stretch>
            </p:blipFill>
            <p:spPr>
              <a:xfrm>
                <a:off x="2067120" y="3991320"/>
                <a:ext cx="6134400" cy="2581200"/>
              </a:xfrm>
              <a:prstGeom prst="rect">
                <a:avLst/>
              </a:prstGeom>
            </p:spPr>
          </p:pic>
        </mc:Fallback>
      </mc:AlternateContent>
    </p:spTree>
    <p:extLst>
      <p:ext uri="{BB962C8B-B14F-4D97-AF65-F5344CB8AC3E}">
        <p14:creationId xmlns:p14="http://schemas.microsoft.com/office/powerpoint/2010/main" val="33119175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280736" y="1447800"/>
            <a:ext cx="3950368" cy="461963"/>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14338" name="Text Box 21"/>
          <p:cNvSpPr txBox="1">
            <a:spLocks noChangeArrowheads="1"/>
          </p:cNvSpPr>
          <p:nvPr/>
        </p:nvSpPr>
        <p:spPr bwMode="auto">
          <a:xfrm>
            <a:off x="1676400" y="228600"/>
            <a:ext cx="5715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libri" pitchFamily="34" charset="0"/>
              </a:rPr>
              <a:t>Labs in week 12-13</a:t>
            </a:r>
            <a:endParaRPr lang="en-US" altLang="en-US" sz="4200" dirty="0">
              <a:latin typeface="Calibri" pitchFamily="34" charset="0"/>
            </a:endParaRPr>
          </a:p>
        </p:txBody>
      </p:sp>
      <p:sp>
        <p:nvSpPr>
          <p:cNvPr id="14339" name="Text Box 21"/>
          <p:cNvSpPr txBox="1">
            <a:spLocks noChangeArrowheads="1"/>
          </p:cNvSpPr>
          <p:nvPr/>
        </p:nvSpPr>
        <p:spPr bwMode="auto">
          <a:xfrm>
            <a:off x="304800" y="1443037"/>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dirty="0" smtClean="0">
                <a:latin typeface="Calibri" pitchFamily="34" charset="0"/>
              </a:rPr>
              <a:t>Labs:  </a:t>
            </a:r>
            <a:r>
              <a:rPr lang="en-US" altLang="en-US" dirty="0" smtClean="0">
                <a:latin typeface="Calibri" pitchFamily="34" charset="0"/>
              </a:rPr>
              <a:t>T and W 2:45 and 6pm</a:t>
            </a:r>
            <a:endParaRPr lang="en-US" altLang="en-US" dirty="0">
              <a:latin typeface="Calibri" pitchFamily="34" charset="0"/>
            </a:endParaRPr>
          </a:p>
        </p:txBody>
      </p:sp>
      <p:sp>
        <p:nvSpPr>
          <p:cNvPr id="14341" name="Text Box 21"/>
          <p:cNvSpPr txBox="1">
            <a:spLocks noChangeArrowheads="1"/>
          </p:cNvSpPr>
          <p:nvPr/>
        </p:nvSpPr>
        <p:spPr bwMode="auto">
          <a:xfrm>
            <a:off x="838200" y="2438400"/>
            <a:ext cx="7696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dirty="0" smtClean="0">
                <a:latin typeface="Calibri" pitchFamily="34" charset="0"/>
              </a:rPr>
              <a:t>These are </a:t>
            </a:r>
            <a:r>
              <a:rPr lang="en-US" altLang="en-US" sz="3200" i="1" dirty="0" smtClean="0">
                <a:latin typeface="Calibri" pitchFamily="34" charset="0"/>
              </a:rPr>
              <a:t>entirely optional</a:t>
            </a:r>
            <a:r>
              <a:rPr lang="en-US" altLang="en-US" sz="3200" dirty="0" smtClean="0">
                <a:latin typeface="Calibri" pitchFamily="34" charset="0"/>
              </a:rPr>
              <a:t> meeting times:</a:t>
            </a:r>
            <a:endParaRPr lang="en-US" altLang="en-US" sz="3200" dirty="0">
              <a:latin typeface="Calibri" pitchFamily="34" charset="0"/>
            </a:endParaRPr>
          </a:p>
        </p:txBody>
      </p:sp>
      <p:sp>
        <p:nvSpPr>
          <p:cNvPr id="10" name="Text Box 21"/>
          <p:cNvSpPr txBox="1">
            <a:spLocks noChangeArrowheads="1"/>
          </p:cNvSpPr>
          <p:nvPr/>
        </p:nvSpPr>
        <p:spPr bwMode="auto">
          <a:xfrm>
            <a:off x="990601" y="3276600"/>
            <a:ext cx="6324600" cy="461665"/>
          </a:xfrm>
          <a:prstGeom prst="rect">
            <a:avLst/>
          </a:prstGeom>
          <a:solidFill>
            <a:srgbClr val="FFCCCC"/>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342900" indent="-342900">
              <a:buFont typeface="Arial" panose="020B0604020202020204" pitchFamily="34" charset="0"/>
              <a:buChar char="•"/>
            </a:pPr>
            <a:r>
              <a:rPr lang="en-US" altLang="en-US" dirty="0" smtClean="0">
                <a:latin typeface="Calibri" pitchFamily="34" charset="0"/>
              </a:rPr>
              <a:t>to work on your milestone/</a:t>
            </a:r>
            <a:r>
              <a:rPr lang="en-US" altLang="en-US" dirty="0" smtClean="0">
                <a:solidFill>
                  <a:srgbClr val="C00000"/>
                </a:solidFill>
                <a:latin typeface="Calibri" pitchFamily="34" charset="0"/>
              </a:rPr>
              <a:t>final projects</a:t>
            </a:r>
            <a:endParaRPr lang="en-US" altLang="en-US" dirty="0">
              <a:solidFill>
                <a:srgbClr val="C00000"/>
              </a:solidFill>
              <a:latin typeface="Calibri" pitchFamily="34" charset="0"/>
            </a:endParaRPr>
          </a:p>
        </p:txBody>
      </p:sp>
      <p:sp>
        <p:nvSpPr>
          <p:cNvPr id="12" name="Text Box 21"/>
          <p:cNvSpPr txBox="1">
            <a:spLocks noChangeArrowheads="1"/>
          </p:cNvSpPr>
          <p:nvPr/>
        </p:nvSpPr>
        <p:spPr bwMode="auto">
          <a:xfrm>
            <a:off x="990601" y="3962400"/>
            <a:ext cx="6324600" cy="461665"/>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342900" indent="-342900">
              <a:buFont typeface="Arial" panose="020B0604020202020204" pitchFamily="34" charset="0"/>
              <a:buChar char="•"/>
            </a:pPr>
            <a:r>
              <a:rPr lang="en-US" altLang="en-US" dirty="0" smtClean="0">
                <a:latin typeface="Calibri" pitchFamily="34" charset="0"/>
              </a:rPr>
              <a:t>to work on </a:t>
            </a:r>
            <a:r>
              <a:rPr lang="en-US" altLang="en-US" dirty="0" err="1" smtClean="0">
                <a:latin typeface="Calibri" pitchFamily="34" charset="0"/>
              </a:rPr>
              <a:t>hw</a:t>
            </a:r>
            <a:r>
              <a:rPr lang="en-US" altLang="en-US" dirty="0" smtClean="0">
                <a:latin typeface="Calibri" pitchFamily="34" charset="0"/>
              </a:rPr>
              <a:t> 12's </a:t>
            </a:r>
            <a:r>
              <a:rPr lang="en-US" altLang="en-US" dirty="0" smtClean="0">
                <a:solidFill>
                  <a:srgbClr val="0900FF"/>
                </a:solidFill>
                <a:latin typeface="Calibri" pitchFamily="34" charset="0"/>
              </a:rPr>
              <a:t>finite-state machines </a:t>
            </a:r>
            <a:endParaRPr lang="en-US" altLang="en-US" dirty="0">
              <a:solidFill>
                <a:srgbClr val="0900FF"/>
              </a:solidFill>
              <a:latin typeface="Calibri" pitchFamily="34" charset="0"/>
            </a:endParaRPr>
          </a:p>
        </p:txBody>
      </p:sp>
      <p:sp>
        <p:nvSpPr>
          <p:cNvPr id="13" name="Rectangle 1"/>
          <p:cNvSpPr>
            <a:spLocks noChangeArrowheads="1"/>
          </p:cNvSpPr>
          <p:nvPr/>
        </p:nvSpPr>
        <p:spPr bwMode="auto">
          <a:xfrm rot="21316587">
            <a:off x="2722691" y="2400306"/>
            <a:ext cx="3016826" cy="923330"/>
          </a:xfrm>
          <a:prstGeom prst="rect">
            <a:avLst/>
          </a:prstGeom>
          <a:solidFill>
            <a:srgbClr val="FFCCCC"/>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libri" pitchFamily="34" charset="0"/>
              </a:rPr>
              <a:t>we </a:t>
            </a:r>
            <a:r>
              <a:rPr lang="en-US" altLang="en-US" sz="1800" b="1" dirty="0" smtClean="0">
                <a:solidFill>
                  <a:srgbClr val="C00000"/>
                </a:solidFill>
                <a:latin typeface="Calibri" pitchFamily="34" charset="0"/>
              </a:rPr>
              <a:t>won't</a:t>
            </a:r>
            <a:r>
              <a:rPr lang="en-US" altLang="en-US" sz="1800" dirty="0" smtClean="0">
                <a:latin typeface="Calibri" pitchFamily="34" charset="0"/>
              </a:rPr>
              <a:t> be able to get you feedback on the milestone – </a:t>
            </a:r>
            <a:r>
              <a:rPr lang="en-US" altLang="en-US" sz="1800" b="1" i="1" dirty="0" smtClean="0">
                <a:latin typeface="Calibri" pitchFamily="34" charset="0"/>
              </a:rPr>
              <a:t>so join us for lab!</a:t>
            </a:r>
            <a:endParaRPr lang="en-US" altLang="en-US" sz="1800" b="1" dirty="0"/>
          </a:p>
        </p:txBody>
      </p:sp>
      <p:sp>
        <p:nvSpPr>
          <p:cNvPr id="14" name="Text Box 21"/>
          <p:cNvSpPr txBox="1">
            <a:spLocks noChangeArrowheads="1"/>
          </p:cNvSpPr>
          <p:nvPr/>
        </p:nvSpPr>
        <p:spPr bwMode="auto">
          <a:xfrm>
            <a:off x="1447800" y="5312376"/>
            <a:ext cx="6324600" cy="369332"/>
          </a:xfrm>
          <a:prstGeom prst="rect">
            <a:avLst/>
          </a:prstGeom>
          <a:no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342900" indent="-342900">
              <a:buFont typeface="Arial" panose="020B0604020202020204" pitchFamily="34" charset="0"/>
              <a:buChar char="•"/>
            </a:pPr>
            <a:r>
              <a:rPr lang="en-US" altLang="en-US" sz="1800" dirty="0" smtClean="0">
                <a:latin typeface="Calibri" pitchFamily="34" charset="0"/>
              </a:rPr>
              <a:t>Room for 12 more people – </a:t>
            </a:r>
            <a:r>
              <a:rPr lang="en-US" altLang="en-US" sz="1800" b="1" i="1" dirty="0">
                <a:solidFill>
                  <a:srgbClr val="FF8000"/>
                </a:solidFill>
                <a:latin typeface="Calibri" pitchFamily="34" charset="0"/>
              </a:rPr>
              <a:t>email me</a:t>
            </a:r>
            <a:r>
              <a:rPr lang="en-US" altLang="en-US" sz="1800" dirty="0">
                <a:latin typeface="Calibri" pitchFamily="34" charset="0"/>
              </a:rPr>
              <a:t> if you’re interested</a:t>
            </a:r>
          </a:p>
        </p:txBody>
      </p:sp>
      <p:sp>
        <p:nvSpPr>
          <p:cNvPr id="15" name="Text Box 21"/>
          <p:cNvSpPr txBox="1">
            <a:spLocks noChangeArrowheads="1"/>
          </p:cNvSpPr>
          <p:nvPr/>
        </p:nvSpPr>
        <p:spPr bwMode="auto">
          <a:xfrm>
            <a:off x="1447800" y="5742563"/>
            <a:ext cx="6324600" cy="369332"/>
          </a:xfrm>
          <a:prstGeom prst="rect">
            <a:avLst/>
          </a:prstGeom>
          <a:no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342900" indent="-342900">
              <a:buFont typeface="Arial" panose="020B0604020202020204" pitchFamily="34" charset="0"/>
              <a:buChar char="•"/>
            </a:pPr>
            <a:r>
              <a:rPr lang="en-US" altLang="en-US" sz="1800" dirty="0" smtClean="0">
                <a:latin typeface="Calibri" pitchFamily="34" charset="0"/>
              </a:rPr>
              <a:t>Worth +10 extra-credit points (on the exam); plus food…</a:t>
            </a:r>
          </a:p>
        </p:txBody>
      </p:sp>
      <p:sp>
        <p:nvSpPr>
          <p:cNvPr id="16" name="Text Box 21"/>
          <p:cNvSpPr txBox="1">
            <a:spLocks noChangeArrowheads="1"/>
          </p:cNvSpPr>
          <p:nvPr/>
        </p:nvSpPr>
        <p:spPr bwMode="auto">
          <a:xfrm>
            <a:off x="1447800" y="6183868"/>
            <a:ext cx="6324600" cy="369332"/>
          </a:xfrm>
          <a:prstGeom prst="rect">
            <a:avLst/>
          </a:prstGeom>
          <a:no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342900" indent="-342900">
              <a:buFont typeface="Arial" panose="020B0604020202020204" pitchFamily="34" charset="0"/>
              <a:buChar char="•"/>
            </a:pPr>
            <a:r>
              <a:rPr lang="en-US" altLang="en-US" sz="1800" dirty="0" smtClean="0">
                <a:latin typeface="Calibri" pitchFamily="34" charset="0"/>
              </a:rPr>
              <a:t>Please bring a laptop + earbuds/headphones</a:t>
            </a:r>
          </a:p>
        </p:txBody>
      </p:sp>
      <p:sp>
        <p:nvSpPr>
          <p:cNvPr id="3" name="Down Arrow 2"/>
          <p:cNvSpPr/>
          <p:nvPr/>
        </p:nvSpPr>
        <p:spPr bwMode="auto">
          <a:xfrm>
            <a:off x="5652214" y="2770645"/>
            <a:ext cx="533400" cy="597062"/>
          </a:xfrm>
          <a:prstGeom prst="downArrow">
            <a:avLst/>
          </a:prstGeom>
          <a:solidFill>
            <a:srgbClr val="FFCCCC"/>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17" name="Rectangle 16"/>
          <p:cNvSpPr/>
          <p:nvPr/>
        </p:nvSpPr>
        <p:spPr>
          <a:xfrm rot="918407">
            <a:off x="8076032" y="2709492"/>
            <a:ext cx="934378" cy="261610"/>
          </a:xfrm>
          <a:prstGeom prst="rect">
            <a:avLst/>
          </a:prstGeom>
          <a:solidFill>
            <a:schemeClr val="bg1">
              <a:lumMod val="85000"/>
            </a:schemeClr>
          </a:solidFill>
        </p:spPr>
        <p:txBody>
          <a:bodyPr wrap="square">
            <a:spAutoFit/>
          </a:bodyPr>
          <a:lstStyle/>
          <a:p>
            <a:pPr algn="ctr"/>
            <a:r>
              <a:rPr lang="en-US" altLang="en-US" sz="1100" i="1" dirty="0" smtClean="0">
                <a:solidFill>
                  <a:srgbClr val="000000"/>
                </a:solidFill>
                <a:latin typeface="Calibri" pitchFamily="34" charset="0"/>
              </a:rPr>
              <a:t>no signing in</a:t>
            </a:r>
            <a:endParaRPr lang="en-US" sz="1400" dirty="0"/>
          </a:p>
        </p:txBody>
      </p:sp>
      <p:sp>
        <p:nvSpPr>
          <p:cNvPr id="18" name="Text Box 21"/>
          <p:cNvSpPr txBox="1">
            <a:spLocks noChangeArrowheads="1"/>
          </p:cNvSpPr>
          <p:nvPr/>
        </p:nvSpPr>
        <p:spPr bwMode="auto">
          <a:xfrm>
            <a:off x="990600" y="4719935"/>
            <a:ext cx="7772400" cy="461665"/>
          </a:xfrm>
          <a:prstGeom prst="rect">
            <a:avLst/>
          </a:prstGeom>
          <a:solidFill>
            <a:srgbClr val="FFCC99"/>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342900" indent="-342900">
              <a:buFont typeface="Arial" panose="020B0604020202020204" pitchFamily="34" charset="0"/>
              <a:buChar char="•"/>
            </a:pPr>
            <a:r>
              <a:rPr lang="en-US" altLang="en-US" dirty="0" smtClean="0">
                <a:latin typeface="Calibri" pitchFamily="34" charset="0"/>
              </a:rPr>
              <a:t>Wed. 6-8pm:    Extra-credit lab in </a:t>
            </a:r>
            <a:r>
              <a:rPr lang="en-US" altLang="en-US" b="1" i="1" dirty="0" smtClean="0">
                <a:latin typeface="Calibri" pitchFamily="34" charset="0"/>
              </a:rPr>
              <a:t>parallel programming</a:t>
            </a:r>
            <a:endParaRPr lang="en-US" altLang="en-US" b="1" i="1" dirty="0">
              <a:solidFill>
                <a:srgbClr val="06A606"/>
              </a:solidFill>
              <a:latin typeface="Calibri" pitchFamily="34" charset="0"/>
            </a:endParaRPr>
          </a:p>
        </p:txBody>
      </p:sp>
      <p:sp>
        <p:nvSpPr>
          <p:cNvPr id="19" name="Down Arrow 18"/>
          <p:cNvSpPr/>
          <p:nvPr/>
        </p:nvSpPr>
        <p:spPr bwMode="auto">
          <a:xfrm rot="18845782">
            <a:off x="662940" y="4293975"/>
            <a:ext cx="533400" cy="597062"/>
          </a:xfrm>
          <a:prstGeom prst="downArrow">
            <a:avLst/>
          </a:prstGeom>
          <a:solidFill>
            <a:srgbClr val="FF8000"/>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63253884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Oval 7"/>
          <p:cNvSpPr>
            <a:spLocks noChangeArrowheads="1"/>
          </p:cNvSpPr>
          <p:nvPr/>
        </p:nvSpPr>
        <p:spPr bwMode="auto">
          <a:xfrm>
            <a:off x="1409794" y="18780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20484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1641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811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15811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98120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6811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210502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8224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9034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2530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700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21717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20320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20462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20812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21621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4" name="Oval 19"/>
          <p:cNvSpPr>
            <a:spLocks noChangeArrowheads="1"/>
          </p:cNvSpPr>
          <p:nvPr/>
        </p:nvSpPr>
        <p:spPr bwMode="auto">
          <a:xfrm>
            <a:off x="6839766" y="21336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215149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237374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255154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263250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1574878"/>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70093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2286000"/>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53" name="Text Box 12"/>
          <p:cNvSpPr txBox="1">
            <a:spLocks noChangeArrowheads="1"/>
          </p:cNvSpPr>
          <p:nvPr/>
        </p:nvSpPr>
        <p:spPr bwMode="auto">
          <a:xfrm>
            <a:off x="1752600" y="1293168"/>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4" name="Freeform 15"/>
          <p:cNvSpPr>
            <a:spLocks/>
          </p:cNvSpPr>
          <p:nvPr/>
        </p:nvSpPr>
        <p:spPr bwMode="auto">
          <a:xfrm>
            <a:off x="1566863" y="141699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Text Box 5"/>
          <p:cNvSpPr txBox="1">
            <a:spLocks noChangeArrowheads="1"/>
          </p:cNvSpPr>
          <p:nvPr/>
        </p:nvSpPr>
        <p:spPr bwMode="auto">
          <a:xfrm>
            <a:off x="304800" y="152400"/>
            <a:ext cx="3352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State ~ fate</a:t>
            </a:r>
            <a:endParaRPr lang="en-US" altLang="en-US" sz="4200" dirty="0">
              <a:latin typeface="Cambria" panose="02040503050406030204" pitchFamily="18" charset="0"/>
            </a:endParaRPr>
          </a:p>
        </p:txBody>
      </p:sp>
      <p:sp>
        <p:nvSpPr>
          <p:cNvPr id="56" name="Text Box 5"/>
          <p:cNvSpPr txBox="1">
            <a:spLocks noChangeArrowheads="1"/>
          </p:cNvSpPr>
          <p:nvPr/>
        </p:nvSpPr>
        <p:spPr bwMode="auto">
          <a:xfrm>
            <a:off x="5257800" y="130314"/>
            <a:ext cx="3733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a:latin typeface="Calibri"/>
                <a:cs typeface="Calibri"/>
              </a:rPr>
              <a:t>S</a:t>
            </a:r>
            <a:r>
              <a:rPr lang="en-US" altLang="en-US" sz="2000" dirty="0" smtClean="0">
                <a:latin typeface="Calibri"/>
                <a:cs typeface="Calibri"/>
              </a:rPr>
              <a:t>trings with </a:t>
            </a:r>
            <a:r>
              <a:rPr lang="en-US" altLang="en-US" sz="2000" i="1" dirty="0" smtClean="0">
                <a:latin typeface="Calibri"/>
                <a:cs typeface="Calibri"/>
              </a:rPr>
              <a:t>different possible fates </a:t>
            </a:r>
            <a:r>
              <a:rPr lang="en-US" altLang="en-US" sz="2000" b="1" i="1" dirty="0" smtClean="0">
                <a:latin typeface="Calibri"/>
                <a:cs typeface="Calibri"/>
              </a:rPr>
              <a:t>must be in </a:t>
            </a:r>
            <a:r>
              <a:rPr lang="en-US" altLang="en-US" sz="2000" b="1" i="1" u="sng" dirty="0" smtClean="0">
                <a:latin typeface="Calibri"/>
                <a:cs typeface="Calibri"/>
              </a:rPr>
              <a:t>different states</a:t>
            </a:r>
            <a:r>
              <a:rPr lang="en-US" altLang="en-US" sz="2000" b="1" i="1" dirty="0" smtClean="0">
                <a:latin typeface="Calibri"/>
                <a:cs typeface="Calibri"/>
              </a:rPr>
              <a:t>.</a:t>
            </a:r>
            <a:endParaRPr lang="en-US" altLang="en-US" sz="2000" dirty="0">
              <a:latin typeface="Calibri"/>
              <a:cs typeface="Calibri"/>
            </a:endParaRPr>
          </a:p>
        </p:txBody>
      </p:sp>
      <p:sp>
        <p:nvSpPr>
          <p:cNvPr id="57" name="Text Box 5"/>
          <p:cNvSpPr txBox="1">
            <a:spLocks noChangeArrowheads="1"/>
          </p:cNvSpPr>
          <p:nvPr/>
        </p:nvSpPr>
        <p:spPr bwMode="auto">
          <a:xfrm>
            <a:off x="1219200" y="5859835"/>
            <a:ext cx="6934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latin typeface="Calibri"/>
                <a:cs typeface="Calibri"/>
              </a:rPr>
              <a:t>Can we find three strings – </a:t>
            </a:r>
            <a:r>
              <a:rPr lang="en-US" altLang="en-US" sz="2000" b="1" i="1" dirty="0" smtClean="0">
                <a:latin typeface="Calibri"/>
                <a:cs typeface="Calibri"/>
              </a:rPr>
              <a:t>all with different possible fates</a:t>
            </a:r>
            <a:r>
              <a:rPr lang="en-US" altLang="en-US" sz="2000" dirty="0" smtClean="0">
                <a:latin typeface="Calibri"/>
                <a:cs typeface="Calibri"/>
              </a:rPr>
              <a:t>?  (</a:t>
            </a:r>
            <a:r>
              <a:rPr lang="en-US" altLang="en-US" sz="2000" dirty="0" smtClean="0">
                <a:solidFill>
                  <a:srgbClr val="7030A0"/>
                </a:solidFill>
                <a:latin typeface="Calibri"/>
                <a:cs typeface="Calibri"/>
              </a:rPr>
              <a:t>4?</a:t>
            </a:r>
            <a:r>
              <a:rPr lang="en-US" altLang="en-US" sz="2000" dirty="0" smtClean="0">
                <a:latin typeface="Calibri"/>
                <a:cs typeface="Calibri"/>
              </a:rPr>
              <a:t>) </a:t>
            </a:r>
            <a:endParaRPr lang="en-US" altLang="en-US" sz="2000" dirty="0">
              <a:latin typeface="Calibri"/>
              <a:cs typeface="Calibri"/>
            </a:endParaRPr>
          </a:p>
        </p:txBody>
      </p:sp>
      <p:sp>
        <p:nvSpPr>
          <p:cNvPr id="58" name="Text Box 5"/>
          <p:cNvSpPr txBox="1">
            <a:spLocks noChangeArrowheads="1"/>
          </p:cNvSpPr>
          <p:nvPr/>
        </p:nvSpPr>
        <p:spPr bwMode="auto">
          <a:xfrm>
            <a:off x="984691" y="6278058"/>
            <a:ext cx="7525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i="1" dirty="0" smtClean="0">
                <a:solidFill>
                  <a:srgbClr val="0000FF"/>
                </a:solidFill>
                <a:latin typeface="Calibri"/>
                <a:cs typeface="Calibri"/>
              </a:rPr>
              <a:t>If so, then three states </a:t>
            </a:r>
            <a:r>
              <a:rPr lang="en-US" altLang="en-US" sz="2000" i="1" dirty="0" smtClean="0">
                <a:solidFill>
                  <a:srgbClr val="7030A0"/>
                </a:solidFill>
                <a:latin typeface="Calibri"/>
                <a:cs typeface="Calibri"/>
              </a:rPr>
              <a:t>(or 4) </a:t>
            </a:r>
            <a:r>
              <a:rPr lang="en-US" altLang="en-US" sz="2000" i="1" dirty="0" smtClean="0">
                <a:solidFill>
                  <a:srgbClr val="0000FF"/>
                </a:solidFill>
                <a:latin typeface="Calibri"/>
                <a:cs typeface="Calibri"/>
              </a:rPr>
              <a:t>are necessary!    </a:t>
            </a:r>
            <a:r>
              <a:rPr lang="en-US" altLang="en-US" sz="2000" dirty="0" smtClean="0">
                <a:latin typeface="Calibri"/>
                <a:cs typeface="Calibri"/>
              </a:rPr>
              <a:t>If not, fewer will be OK.</a:t>
            </a:r>
            <a:endParaRPr lang="en-US" altLang="en-US" sz="2000" dirty="0">
              <a:solidFill>
                <a:srgbClr val="0000FF"/>
              </a:solidFill>
              <a:latin typeface="Calibri"/>
              <a:cs typeface="Calibri"/>
            </a:endParaRPr>
          </a:p>
        </p:txBody>
      </p:sp>
      <p:sp>
        <p:nvSpPr>
          <p:cNvPr id="2" name="Down Arrow 1"/>
          <p:cNvSpPr/>
          <p:nvPr/>
        </p:nvSpPr>
        <p:spPr bwMode="auto">
          <a:xfrm rot="19221856">
            <a:off x="838436" y="5994918"/>
            <a:ext cx="365032" cy="468745"/>
          </a:xfrm>
          <a:prstGeom prst="downArrow">
            <a:avLst/>
          </a:prstGeom>
          <a:solidFill>
            <a:srgbClr val="0000FF">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46400" y="1625040"/>
              <a:ext cx="8430120" cy="3956400"/>
            </p14:xfrm>
          </p:contentPart>
        </mc:Choice>
        <mc:Fallback xmlns="">
          <p:pic>
            <p:nvPicPr>
              <p:cNvPr id="3" name="Ink 2"/>
              <p:cNvPicPr/>
              <p:nvPr/>
            </p:nvPicPr>
            <p:blipFill>
              <a:blip r:embed="rId3"/>
              <a:stretch>
                <a:fillRect/>
              </a:stretch>
            </p:blipFill>
            <p:spPr>
              <a:xfrm>
                <a:off x="437040" y="1615680"/>
                <a:ext cx="8448840" cy="3975120"/>
              </a:xfrm>
              <a:prstGeom prst="rect">
                <a:avLst/>
              </a:prstGeom>
            </p:spPr>
          </p:pic>
        </mc:Fallback>
      </mc:AlternateContent>
    </p:spTree>
    <p:extLst>
      <p:ext uri="{BB962C8B-B14F-4D97-AF65-F5344CB8AC3E}">
        <p14:creationId xmlns:p14="http://schemas.microsoft.com/office/powerpoint/2010/main" val="1641370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0199" y="80963"/>
            <a:ext cx="42711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i="1" dirty="0" smtClean="0">
                <a:latin typeface="Cambria" panose="02040503050406030204" pitchFamily="18" charset="0"/>
              </a:rPr>
              <a:t>Build-your-own FSMs</a:t>
            </a:r>
            <a:endParaRPr lang="en-US" altLang="en-US" sz="3200" i="1" dirty="0">
              <a:latin typeface="Cambria" panose="02040503050406030204" pitchFamily="18" charset="0"/>
            </a:endParaRPr>
          </a:p>
        </p:txBody>
      </p:sp>
      <p:sp>
        <p:nvSpPr>
          <p:cNvPr id="22531" name="Text Box 5"/>
          <p:cNvSpPr txBox="1">
            <a:spLocks noChangeArrowheads="1"/>
          </p:cNvSpPr>
          <p:nvPr/>
        </p:nvSpPr>
        <p:spPr bwMode="auto">
          <a:xfrm>
            <a:off x="7151891" y="3337385"/>
            <a:ext cx="1915909" cy="261610"/>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i="1" dirty="0">
                <a:solidFill>
                  <a:srgbClr val="0900FF"/>
                </a:solidFill>
                <a:latin typeface="Calibri" panose="020F0502020204030204" pitchFamily="34" charset="0"/>
              </a:rPr>
              <a:t>M</a:t>
            </a:r>
            <a:r>
              <a:rPr lang="en-US" altLang="en-US" sz="1100" i="1" dirty="0" smtClean="0">
                <a:solidFill>
                  <a:srgbClr val="0900FF"/>
                </a:solidFill>
                <a:latin typeface="Calibri" panose="020F0502020204030204" pitchFamily="34" charset="0"/>
              </a:rPr>
              <a:t>inimum </a:t>
            </a:r>
            <a:r>
              <a:rPr lang="en-US" altLang="en-US" sz="1100" i="1" dirty="0">
                <a:solidFill>
                  <a:srgbClr val="0900FF"/>
                </a:solidFill>
                <a:latin typeface="Calibri" panose="020F0502020204030204" pitchFamily="34" charset="0"/>
              </a:rPr>
              <a:t>possible</a:t>
            </a:r>
            <a:r>
              <a:rPr lang="en-US" altLang="en-US" sz="1100" dirty="0">
                <a:solidFill>
                  <a:srgbClr val="0900FF"/>
                </a:solidFill>
                <a:latin typeface="Calibri" panose="020F0502020204030204" pitchFamily="34" charset="0"/>
              </a:rPr>
              <a:t> </a:t>
            </a:r>
            <a:r>
              <a:rPr lang="en-US" altLang="en-US" sz="1100" dirty="0" smtClean="0">
                <a:latin typeface="Calibri" panose="020F0502020204030204" pitchFamily="34" charset="0"/>
              </a:rPr>
              <a:t># of </a:t>
            </a:r>
            <a:r>
              <a:rPr lang="en-US" altLang="en-US" sz="1100" dirty="0">
                <a:latin typeface="Calibri" panose="020F0502020204030204" pitchFamily="34" charset="0"/>
              </a:rPr>
              <a:t>states?</a:t>
            </a:r>
          </a:p>
        </p:txBody>
      </p:sp>
      <p:sp>
        <p:nvSpPr>
          <p:cNvPr id="22532" name="Rectangle 10"/>
          <p:cNvSpPr>
            <a:spLocks noChangeArrowheads="1"/>
          </p:cNvSpPr>
          <p:nvPr/>
        </p:nvSpPr>
        <p:spPr bwMode="auto">
          <a:xfrm>
            <a:off x="179388" y="759381"/>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that accepts </a:t>
            </a:r>
            <a:r>
              <a:rPr lang="en-US" altLang="en-US" sz="1600" dirty="0">
                <a:latin typeface="Cambria" panose="02040503050406030204" pitchFamily="18" charset="0"/>
              </a:rPr>
              <a:t>strings that </a:t>
            </a:r>
            <a:r>
              <a:rPr lang="en-US" altLang="en-US" sz="1600" b="1" i="1" dirty="0">
                <a:latin typeface="Cambria" panose="02040503050406030204" pitchFamily="18" charset="0"/>
              </a:rPr>
              <a:t>don't </a:t>
            </a:r>
            <a:r>
              <a:rPr lang="en-US" altLang="en-US" sz="1600" dirty="0">
                <a:latin typeface="Cambria" panose="02040503050406030204" pitchFamily="18" charset="0"/>
              </a:rPr>
              <a:t>contain the pattern </a:t>
            </a:r>
            <a:r>
              <a:rPr lang="en-US" altLang="en-US" sz="1600" b="1" dirty="0">
                <a:latin typeface="Cambria" panose="02040503050406030204" pitchFamily="18" charset="0"/>
              </a:rPr>
              <a:t>110</a:t>
            </a:r>
            <a:r>
              <a:rPr lang="en-US" altLang="en-US" sz="1600" dirty="0">
                <a:latin typeface="Cambria" panose="02040503050406030204" pitchFamily="18" charset="0"/>
              </a:rPr>
              <a:t> anywhere. </a:t>
            </a:r>
          </a:p>
        </p:txBody>
      </p:sp>
      <p:sp>
        <p:nvSpPr>
          <p:cNvPr id="22533" name="Rectangle 12"/>
          <p:cNvSpPr>
            <a:spLocks noChangeArrowheads="1"/>
          </p:cNvSpPr>
          <p:nvPr/>
        </p:nvSpPr>
        <p:spPr bwMode="auto">
          <a:xfrm>
            <a:off x="4724400" y="58738"/>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22534" name="Rectangle 13"/>
          <p:cNvSpPr>
            <a:spLocks noChangeArrowheads="1"/>
          </p:cNvSpPr>
          <p:nvPr/>
        </p:nvSpPr>
        <p:spPr bwMode="auto">
          <a:xfrm>
            <a:off x="152400" y="3667125"/>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22535" name="Rectangle 14"/>
          <p:cNvSpPr>
            <a:spLocks noChangeArrowheads="1"/>
          </p:cNvSpPr>
          <p:nvPr/>
        </p:nvSpPr>
        <p:spPr bwMode="auto">
          <a:xfrm>
            <a:off x="4800600" y="3667125"/>
            <a:ext cx="38719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Draw a FSM accepting strings whose third-to-last digit (from the right) is a </a:t>
            </a:r>
            <a:r>
              <a:rPr lang="en-US" altLang="en-US" sz="1600" b="1">
                <a:latin typeface="Cambria" panose="02040503050406030204" pitchFamily="18" charset="0"/>
              </a:rPr>
              <a:t>1</a:t>
            </a:r>
            <a:r>
              <a:rPr lang="en-US" altLang="en-US" sz="1600">
                <a:latin typeface="Cambria" panose="02040503050406030204" pitchFamily="18" charset="0"/>
              </a:rPr>
              <a:t>.</a:t>
            </a:r>
          </a:p>
        </p:txBody>
      </p:sp>
      <p:sp>
        <p:nvSpPr>
          <p:cNvPr id="22536" name="Text Box 15"/>
          <p:cNvSpPr txBox="1">
            <a:spLocks noChangeArrowheads="1"/>
          </p:cNvSpPr>
          <p:nvPr/>
        </p:nvSpPr>
        <p:spPr bwMode="auto">
          <a:xfrm>
            <a:off x="5330825" y="1035050"/>
            <a:ext cx="3006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110101110,  11,   0000010</a:t>
            </a:r>
            <a:endParaRPr lang="en-US" altLang="en-US" sz="1200" b="1">
              <a:latin typeface="Arial" pitchFamily="34" charset="0"/>
            </a:endParaRPr>
          </a:p>
          <a:p>
            <a:pPr>
              <a:lnSpc>
                <a:spcPct val="60000"/>
              </a:lnSpc>
            </a:pPr>
            <a:r>
              <a:rPr lang="en-US" altLang="en-US" sz="1200" b="1">
                <a:latin typeface="Arial" pitchFamily="34" charset="0"/>
              </a:rPr>
              <a:t>Rejected:  </a:t>
            </a:r>
            <a:r>
              <a:rPr lang="en-US" altLang="en-US" sz="1200">
                <a:latin typeface="Arial" pitchFamily="34" charset="0"/>
              </a:rPr>
              <a:t>101,  0000,  111011101111</a:t>
            </a:r>
          </a:p>
        </p:txBody>
      </p:sp>
      <p:sp>
        <p:nvSpPr>
          <p:cNvPr id="22537" name="Text Box 16"/>
          <p:cNvSpPr txBox="1">
            <a:spLocks noChangeArrowheads="1"/>
          </p:cNvSpPr>
          <p:nvPr/>
        </p:nvSpPr>
        <p:spPr bwMode="auto">
          <a:xfrm>
            <a:off x="304800" y="4329113"/>
            <a:ext cx="3948113"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a:latin typeface="Arial" pitchFamily="34" charset="0"/>
              </a:rPr>
              <a:t>10</a:t>
            </a:r>
            <a:r>
              <a:rPr lang="en-US" altLang="en-US" sz="1200" b="1" u="sng" dirty="0">
                <a:latin typeface="Arial" pitchFamily="34" charset="0"/>
              </a:rPr>
              <a:t>1</a:t>
            </a:r>
            <a:r>
              <a:rPr lang="en-US" altLang="en-US" sz="1200" dirty="0">
                <a:latin typeface="Arial" pitchFamily="34" charset="0"/>
              </a:rPr>
              <a:t>0001     </a:t>
            </a:r>
            <a:r>
              <a:rPr lang="en-US" altLang="en-US" sz="1200" b="1" dirty="0">
                <a:latin typeface="Arial" pitchFamily="34" charset="0"/>
              </a:rPr>
              <a:t>Rejected:  </a:t>
            </a:r>
            <a:r>
              <a:rPr lang="en-US" altLang="en-US" sz="1200" dirty="0" smtClean="0">
                <a:latin typeface="Arial" pitchFamily="34" charset="0"/>
              </a:rPr>
              <a:t>11</a:t>
            </a:r>
            <a:r>
              <a:rPr lang="en-US" altLang="en-US" sz="1200" b="1" u="sng" dirty="0" smtClean="0">
                <a:latin typeface="Arial" pitchFamily="34" charset="0"/>
              </a:rPr>
              <a:t>0</a:t>
            </a:r>
            <a:r>
              <a:rPr lang="en-US" altLang="en-US" sz="1200" dirty="0" smtClean="0">
                <a:latin typeface="Arial" pitchFamily="34" charset="0"/>
              </a:rPr>
              <a:t>00100  and 11</a:t>
            </a:r>
            <a:endParaRPr lang="en-US" altLang="en-US" sz="1200" dirty="0">
              <a:latin typeface="Arial" pitchFamily="34" charset="0"/>
            </a:endParaRPr>
          </a:p>
        </p:txBody>
      </p:sp>
      <p:sp>
        <p:nvSpPr>
          <p:cNvPr id="22538" name="Text Box 17"/>
          <p:cNvSpPr txBox="1">
            <a:spLocks noChangeArrowheads="1"/>
          </p:cNvSpPr>
          <p:nvPr/>
        </p:nvSpPr>
        <p:spPr bwMode="auto">
          <a:xfrm>
            <a:off x="4613652" y="4329113"/>
            <a:ext cx="4434682"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a:latin typeface="Arial" pitchFamily="34" charset="0"/>
              </a:rPr>
              <a:t>0</a:t>
            </a:r>
            <a:r>
              <a:rPr lang="en-US" altLang="en-US" sz="1200" b="1" u="sng" dirty="0">
                <a:latin typeface="Arial" pitchFamily="34" charset="0"/>
              </a:rPr>
              <a:t>1</a:t>
            </a:r>
            <a:r>
              <a:rPr lang="en-US" altLang="en-US" sz="1200" dirty="0">
                <a:latin typeface="Arial" pitchFamily="34" charset="0"/>
              </a:rPr>
              <a:t>00 and </a:t>
            </a:r>
            <a:r>
              <a:rPr lang="en-US" altLang="en-US" sz="1200" dirty="0" smtClean="0">
                <a:latin typeface="Arial" pitchFamily="34" charset="0"/>
              </a:rPr>
              <a:t>01</a:t>
            </a:r>
            <a:r>
              <a:rPr lang="en-US" altLang="en-US" sz="1200" b="1" u="sng" dirty="0" smtClean="0">
                <a:latin typeface="Arial" pitchFamily="34" charset="0"/>
              </a:rPr>
              <a:t>1</a:t>
            </a:r>
            <a:r>
              <a:rPr lang="en-US" altLang="en-US" sz="1200" dirty="0" smtClean="0">
                <a:latin typeface="Arial" pitchFamily="34" charset="0"/>
              </a:rPr>
              <a:t>01       </a:t>
            </a:r>
            <a:r>
              <a:rPr lang="en-US" altLang="en-US" sz="1200" b="1" dirty="0">
                <a:latin typeface="Arial" pitchFamily="34" charset="0"/>
              </a:rPr>
              <a:t>Rejected:  </a:t>
            </a:r>
            <a:r>
              <a:rPr lang="en-US" altLang="en-US" sz="1200" dirty="0" smtClean="0">
                <a:latin typeface="Arial" pitchFamily="34" charset="0"/>
              </a:rPr>
              <a:t>101</a:t>
            </a:r>
            <a:r>
              <a:rPr lang="en-US" altLang="en-US" sz="1200" b="1" u="sng" dirty="0" smtClean="0">
                <a:latin typeface="Arial" pitchFamily="34" charset="0"/>
              </a:rPr>
              <a:t>0</a:t>
            </a:r>
            <a:r>
              <a:rPr lang="en-US" altLang="en-US" sz="1200" dirty="0" smtClean="0">
                <a:latin typeface="Arial" pitchFamily="34" charset="0"/>
              </a:rPr>
              <a:t>01  and 11</a:t>
            </a:r>
            <a:endParaRPr lang="en-US" altLang="en-US" sz="1200" dirty="0">
              <a:latin typeface="Arial" pitchFamily="34" charset="0"/>
            </a:endParaRPr>
          </a:p>
        </p:txBody>
      </p:sp>
      <p:cxnSp>
        <p:nvCxnSpPr>
          <p:cNvPr id="22539" name="Straight Connector 11"/>
          <p:cNvCxnSpPr>
            <a:cxnSpLocks noChangeShapeType="1"/>
          </p:cNvCxnSpPr>
          <p:nvPr/>
        </p:nvCxnSpPr>
        <p:spPr bwMode="auto">
          <a:xfrm>
            <a:off x="4458133" y="230188"/>
            <a:ext cx="0" cy="6503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540" name="Straight Connector 12"/>
          <p:cNvCxnSpPr>
            <a:cxnSpLocks noChangeShapeType="1"/>
          </p:cNvCxnSpPr>
          <p:nvPr/>
        </p:nvCxnSpPr>
        <p:spPr bwMode="auto">
          <a:xfrm>
            <a:off x="265113" y="3644900"/>
            <a:ext cx="862488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541" name="Rectangle 14"/>
          <p:cNvSpPr>
            <a:spLocks noChangeArrowheads="1"/>
          </p:cNvSpPr>
          <p:nvPr/>
        </p:nvSpPr>
        <p:spPr bwMode="auto">
          <a:xfrm>
            <a:off x="403225" y="1764268"/>
            <a:ext cx="1103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a:solidFill>
                  <a:srgbClr val="008000"/>
                </a:solidFill>
                <a:latin typeface="Calibri" pitchFamily="34" charset="0"/>
              </a:rPr>
              <a:t>Hint: </a:t>
            </a:r>
            <a:r>
              <a:rPr lang="en-US" altLang="en-US" sz="900" dirty="0">
                <a:solidFill>
                  <a:srgbClr val="008000"/>
                </a:solidFill>
                <a:latin typeface="Calibri" pitchFamily="34" charset="0"/>
              </a:rPr>
              <a:t>modify </a:t>
            </a:r>
            <a:r>
              <a:rPr lang="en-US" altLang="en-US" sz="900" dirty="0" smtClean="0">
                <a:solidFill>
                  <a:srgbClr val="008000"/>
                </a:solidFill>
                <a:latin typeface="Calibri" pitchFamily="34" charset="0"/>
              </a:rPr>
              <a:t>this starter FSM:</a:t>
            </a:r>
            <a:endParaRPr lang="en-US" altLang="en-US" sz="900" dirty="0">
              <a:solidFill>
                <a:srgbClr val="008000"/>
              </a:solidFill>
              <a:latin typeface="Calibri" pitchFamily="34" charset="0"/>
            </a:endParaRPr>
          </a:p>
        </p:txBody>
      </p:sp>
      <p:sp>
        <p:nvSpPr>
          <p:cNvPr id="22542" name="Rectangle 15"/>
          <p:cNvSpPr>
            <a:spLocks noChangeArrowheads="1"/>
          </p:cNvSpPr>
          <p:nvPr/>
        </p:nvSpPr>
        <p:spPr bwMode="auto">
          <a:xfrm>
            <a:off x="7962900" y="1466850"/>
            <a:ext cx="104933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Hint: </a:t>
            </a:r>
            <a:r>
              <a:rPr lang="en-US" altLang="en-US" sz="900" dirty="0">
                <a:solidFill>
                  <a:srgbClr val="008000"/>
                </a:solidFill>
                <a:latin typeface="Calibri" pitchFamily="34" charset="0"/>
              </a:rPr>
              <a:t>modify </a:t>
            </a:r>
            <a:r>
              <a:rPr lang="en-US" altLang="en-US" sz="900" i="1" dirty="0" smtClean="0">
                <a:solidFill>
                  <a:srgbClr val="008000"/>
                </a:solidFill>
                <a:latin typeface="Calibri" pitchFamily="34" charset="0"/>
              </a:rPr>
              <a:t>the first FSM we considered</a:t>
            </a:r>
            <a:r>
              <a:rPr lang="en-US" altLang="en-US" sz="900" dirty="0" smtClean="0">
                <a:solidFill>
                  <a:srgbClr val="008000"/>
                </a:solidFill>
                <a:latin typeface="Calibri" pitchFamily="34" charset="0"/>
              </a:rPr>
              <a:t>!</a:t>
            </a:r>
            <a:endParaRPr lang="en-US" altLang="en-US" sz="900" dirty="0">
              <a:solidFill>
                <a:srgbClr val="008000"/>
              </a:solidFill>
              <a:latin typeface="Calibri" pitchFamily="34" charset="0"/>
            </a:endParaRPr>
          </a:p>
        </p:txBody>
      </p:sp>
      <p:grpSp>
        <p:nvGrpSpPr>
          <p:cNvPr id="22543" name="Group 9"/>
          <p:cNvGrpSpPr>
            <a:grpSpLocks/>
          </p:cNvGrpSpPr>
          <p:nvPr/>
        </p:nvGrpSpPr>
        <p:grpSpPr bwMode="auto">
          <a:xfrm>
            <a:off x="158499" y="1801449"/>
            <a:ext cx="233362" cy="265112"/>
            <a:chOff x="2928" y="1051"/>
            <a:chExt cx="840" cy="957"/>
          </a:xfrm>
        </p:grpSpPr>
        <p:sp>
          <p:nvSpPr>
            <p:cNvPr id="22560"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61"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2"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3"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4"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5"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6"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7"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8"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9"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70"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71"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72"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2544" name="Text Box 16"/>
          <p:cNvSpPr txBox="1">
            <a:spLocks noChangeArrowheads="1"/>
          </p:cNvSpPr>
          <p:nvPr/>
        </p:nvSpPr>
        <p:spPr bwMode="auto">
          <a:xfrm>
            <a:off x="446088" y="1473756"/>
            <a:ext cx="3352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1010001     </a:t>
            </a:r>
            <a:r>
              <a:rPr lang="en-US" altLang="en-US" sz="1200" b="1">
                <a:latin typeface="Arial" pitchFamily="34" charset="0"/>
              </a:rPr>
              <a:t>Rejected:  </a:t>
            </a:r>
            <a:r>
              <a:rPr lang="en-US" altLang="en-US" sz="1200">
                <a:latin typeface="Arial" pitchFamily="34" charset="0"/>
              </a:rPr>
              <a:t>10100</a:t>
            </a:r>
            <a:r>
              <a:rPr lang="en-US" altLang="en-US" sz="1200" b="1" u="sng">
                <a:latin typeface="Arial" pitchFamily="34" charset="0"/>
              </a:rPr>
              <a:t>110</a:t>
            </a:r>
            <a:r>
              <a:rPr lang="en-US" altLang="en-US" sz="1200">
                <a:latin typeface="Arial" pitchFamily="34" charset="0"/>
              </a:rPr>
              <a:t>0</a:t>
            </a:r>
          </a:p>
        </p:txBody>
      </p:sp>
      <p:grpSp>
        <p:nvGrpSpPr>
          <p:cNvPr id="22545" name="Group 9"/>
          <p:cNvGrpSpPr>
            <a:grpSpLocks/>
          </p:cNvGrpSpPr>
          <p:nvPr/>
        </p:nvGrpSpPr>
        <p:grpSpPr bwMode="auto">
          <a:xfrm>
            <a:off x="8059738" y="1730375"/>
            <a:ext cx="233362" cy="265113"/>
            <a:chOff x="2928" y="1051"/>
            <a:chExt cx="840" cy="957"/>
          </a:xfrm>
        </p:grpSpPr>
        <p:sp>
          <p:nvSpPr>
            <p:cNvPr id="22547"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48"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49"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5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5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5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 name="Oval 2"/>
          <p:cNvSpPr/>
          <p:nvPr/>
        </p:nvSpPr>
        <p:spPr bwMode="auto">
          <a:xfrm>
            <a:off x="296778" y="2514603"/>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6" name="Freeform 27"/>
          <p:cNvSpPr>
            <a:spLocks/>
          </p:cNvSpPr>
          <p:nvPr/>
        </p:nvSpPr>
        <p:spPr bwMode="auto">
          <a:xfrm>
            <a:off x="116304" y="2625996"/>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Oval 46"/>
          <p:cNvSpPr/>
          <p:nvPr/>
        </p:nvSpPr>
        <p:spPr bwMode="auto">
          <a:xfrm>
            <a:off x="1471862" y="2514601"/>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8" name="Oval 47"/>
          <p:cNvSpPr/>
          <p:nvPr/>
        </p:nvSpPr>
        <p:spPr bwMode="auto">
          <a:xfrm>
            <a:off x="2582776" y="2514600"/>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9" name="Oval 48"/>
          <p:cNvSpPr/>
          <p:nvPr/>
        </p:nvSpPr>
        <p:spPr bwMode="auto">
          <a:xfrm>
            <a:off x="3678738" y="2522935"/>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5" name="Straight Arrow Connector 4"/>
          <p:cNvCxnSpPr/>
          <p:nvPr/>
        </p:nvCxnSpPr>
        <p:spPr bwMode="auto">
          <a:xfrm>
            <a:off x="906753" y="2787470"/>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2" name="Straight Arrow Connector 51"/>
          <p:cNvCxnSpPr/>
          <p:nvPr/>
        </p:nvCxnSpPr>
        <p:spPr bwMode="auto">
          <a:xfrm>
            <a:off x="2048292" y="2787469"/>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3" name="Straight Arrow Connector 52"/>
          <p:cNvCxnSpPr/>
          <p:nvPr/>
        </p:nvCxnSpPr>
        <p:spPr bwMode="auto">
          <a:xfrm>
            <a:off x="3159206" y="2795804"/>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54" name="Text Box 5"/>
          <p:cNvSpPr txBox="1">
            <a:spLocks noChangeArrowheads="1"/>
          </p:cNvSpPr>
          <p:nvPr/>
        </p:nvSpPr>
        <p:spPr bwMode="auto">
          <a:xfrm>
            <a:off x="54320" y="3345079"/>
            <a:ext cx="1705757" cy="253916"/>
          </a:xfrm>
          <a:prstGeom prst="rect">
            <a:avLst/>
          </a:prstGeom>
          <a:solidFill>
            <a:srgbClr val="CCECFF"/>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50" b="1" dirty="0" smtClean="0">
                <a:latin typeface="Calibri" panose="020F0502020204030204" pitchFamily="34" charset="0"/>
              </a:rPr>
              <a:t>Requires at least 4 states</a:t>
            </a:r>
            <a:endParaRPr lang="en-US" altLang="en-US" sz="1050" b="1" dirty="0">
              <a:latin typeface="Calibri" panose="020F0502020204030204" pitchFamily="34" charset="0"/>
            </a:endParaRPr>
          </a:p>
        </p:txBody>
      </p:sp>
      <p:sp>
        <p:nvSpPr>
          <p:cNvPr id="55" name="Text Box 5"/>
          <p:cNvSpPr txBox="1">
            <a:spLocks noChangeArrowheads="1"/>
          </p:cNvSpPr>
          <p:nvPr/>
        </p:nvSpPr>
        <p:spPr bwMode="auto">
          <a:xfrm>
            <a:off x="59099" y="6553200"/>
            <a:ext cx="1915909" cy="261610"/>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i="1" dirty="0">
                <a:solidFill>
                  <a:srgbClr val="0900FF"/>
                </a:solidFill>
                <a:latin typeface="Calibri" panose="020F0502020204030204" pitchFamily="34" charset="0"/>
              </a:rPr>
              <a:t>M</a:t>
            </a:r>
            <a:r>
              <a:rPr lang="en-US" altLang="en-US" sz="1100" i="1" dirty="0" smtClean="0">
                <a:solidFill>
                  <a:srgbClr val="0900FF"/>
                </a:solidFill>
                <a:latin typeface="Calibri" panose="020F0502020204030204" pitchFamily="34" charset="0"/>
              </a:rPr>
              <a:t>inimum </a:t>
            </a:r>
            <a:r>
              <a:rPr lang="en-US" altLang="en-US" sz="1100" i="1" dirty="0">
                <a:solidFill>
                  <a:srgbClr val="0900FF"/>
                </a:solidFill>
                <a:latin typeface="Calibri" panose="020F0502020204030204" pitchFamily="34" charset="0"/>
              </a:rPr>
              <a:t>possible</a:t>
            </a:r>
            <a:r>
              <a:rPr lang="en-US" altLang="en-US" sz="1100" dirty="0">
                <a:solidFill>
                  <a:srgbClr val="0900FF"/>
                </a:solidFill>
                <a:latin typeface="Calibri" panose="020F0502020204030204" pitchFamily="34" charset="0"/>
              </a:rPr>
              <a:t> </a:t>
            </a:r>
            <a:r>
              <a:rPr lang="en-US" altLang="en-US" sz="1100" dirty="0" smtClean="0">
                <a:latin typeface="Calibri" panose="020F0502020204030204" pitchFamily="34" charset="0"/>
              </a:rPr>
              <a:t># of </a:t>
            </a:r>
            <a:r>
              <a:rPr lang="en-US" altLang="en-US" sz="1100" dirty="0">
                <a:latin typeface="Calibri" panose="020F0502020204030204" pitchFamily="34" charset="0"/>
              </a:rPr>
              <a:t>states?</a:t>
            </a:r>
          </a:p>
        </p:txBody>
      </p:sp>
      <p:sp>
        <p:nvSpPr>
          <p:cNvPr id="56" name="Text Box 5"/>
          <p:cNvSpPr txBox="1">
            <a:spLocks noChangeArrowheads="1"/>
          </p:cNvSpPr>
          <p:nvPr/>
        </p:nvSpPr>
        <p:spPr bwMode="auto">
          <a:xfrm>
            <a:off x="7151511" y="6553200"/>
            <a:ext cx="1915909" cy="261610"/>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i="1" dirty="0">
                <a:solidFill>
                  <a:srgbClr val="0900FF"/>
                </a:solidFill>
                <a:latin typeface="Calibri" panose="020F0502020204030204" pitchFamily="34" charset="0"/>
              </a:rPr>
              <a:t>M</a:t>
            </a:r>
            <a:r>
              <a:rPr lang="en-US" altLang="en-US" sz="1100" i="1" dirty="0" smtClean="0">
                <a:solidFill>
                  <a:srgbClr val="0900FF"/>
                </a:solidFill>
                <a:latin typeface="Calibri" panose="020F0502020204030204" pitchFamily="34" charset="0"/>
              </a:rPr>
              <a:t>inimum </a:t>
            </a:r>
            <a:r>
              <a:rPr lang="en-US" altLang="en-US" sz="1100" i="1" dirty="0">
                <a:solidFill>
                  <a:srgbClr val="0900FF"/>
                </a:solidFill>
                <a:latin typeface="Calibri" panose="020F0502020204030204" pitchFamily="34" charset="0"/>
              </a:rPr>
              <a:t>possible</a:t>
            </a:r>
            <a:r>
              <a:rPr lang="en-US" altLang="en-US" sz="1100" dirty="0">
                <a:solidFill>
                  <a:srgbClr val="0900FF"/>
                </a:solidFill>
                <a:latin typeface="Calibri" panose="020F0502020204030204" pitchFamily="34" charset="0"/>
              </a:rPr>
              <a:t> </a:t>
            </a:r>
            <a:r>
              <a:rPr lang="en-US" altLang="en-US" sz="1100" dirty="0" smtClean="0">
                <a:latin typeface="Calibri" panose="020F0502020204030204" pitchFamily="34" charset="0"/>
              </a:rPr>
              <a:t># of </a:t>
            </a:r>
            <a:r>
              <a:rPr lang="en-US" altLang="en-US" sz="1100" dirty="0">
                <a:latin typeface="Calibri" panose="020F0502020204030204" pitchFamily="34" charset="0"/>
              </a:rPr>
              <a:t>states?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911040" y="455400"/>
              <a:ext cx="5126040" cy="3875760"/>
            </p14:xfrm>
          </p:contentPart>
        </mc:Choice>
        <mc:Fallback xmlns="">
          <p:pic>
            <p:nvPicPr>
              <p:cNvPr id="2" name="Ink 1"/>
              <p:cNvPicPr/>
              <p:nvPr/>
            </p:nvPicPr>
            <p:blipFill>
              <a:blip r:embed="rId3"/>
              <a:stretch>
                <a:fillRect/>
              </a:stretch>
            </p:blipFill>
            <p:spPr>
              <a:xfrm>
                <a:off x="3901680" y="446040"/>
                <a:ext cx="5144760" cy="3894480"/>
              </a:xfrm>
              <a:prstGeom prst="rect">
                <a:avLst/>
              </a:prstGeom>
            </p:spPr>
          </p:pic>
        </mc:Fallback>
      </mc:AlternateContent>
    </p:spTree>
    <p:extLst>
      <p:ext uri="{BB962C8B-B14F-4D97-AF65-F5344CB8AC3E}">
        <p14:creationId xmlns:p14="http://schemas.microsoft.com/office/powerpoint/2010/main" val="4009132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314" name="Elbow Connector 49"/>
          <p:cNvCxnSpPr>
            <a:cxnSpLocks noChangeShapeType="1"/>
          </p:cNvCxnSpPr>
          <p:nvPr/>
        </p:nvCxnSpPr>
        <p:spPr bwMode="auto">
          <a:xfrm rot="10800000" flipV="1">
            <a:off x="3321050" y="3138488"/>
            <a:ext cx="1695450" cy="415925"/>
          </a:xfrm>
          <a:prstGeom prst="bentConnector3">
            <a:avLst>
              <a:gd name="adj1" fmla="val 4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sp>
        <p:nvSpPr>
          <p:cNvPr id="13315" name="TextBox 58"/>
          <p:cNvSpPr txBox="1">
            <a:spLocks noChangeArrowheads="1"/>
          </p:cNvSpPr>
          <p:nvPr/>
        </p:nvSpPr>
        <p:spPr bwMode="auto">
          <a:xfrm>
            <a:off x="133985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13316" name="Rectangle 42"/>
          <p:cNvSpPr>
            <a:spLocks noChangeArrowheads="1"/>
          </p:cNvSpPr>
          <p:nvPr/>
        </p:nvSpPr>
        <p:spPr bwMode="auto">
          <a:xfrm>
            <a:off x="6684963" y="2805113"/>
            <a:ext cx="1835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robots and computer vision</a:t>
            </a:r>
            <a:endParaRPr lang="en-US" altLang="en-US">
              <a:latin typeface="Calibri" pitchFamily="34" charset="0"/>
            </a:endParaRPr>
          </a:p>
        </p:txBody>
      </p:sp>
      <p:sp>
        <p:nvSpPr>
          <p:cNvPr id="13317" name="Rectangle 43"/>
          <p:cNvSpPr>
            <a:spLocks noChangeArrowheads="1"/>
          </p:cNvSpPr>
          <p:nvPr/>
        </p:nvSpPr>
        <p:spPr bwMode="auto">
          <a:xfrm>
            <a:off x="4673600" y="2989263"/>
            <a:ext cx="15668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search and the web</a:t>
            </a:r>
            <a:endParaRPr lang="en-US" altLang="en-US">
              <a:latin typeface="Calibri" pitchFamily="34" charset="0"/>
            </a:endParaRPr>
          </a:p>
        </p:txBody>
      </p:sp>
      <p:sp>
        <p:nvSpPr>
          <p:cNvPr id="13318" name="Rectangle 45"/>
          <p:cNvSpPr>
            <a:spLocks noChangeArrowheads="1"/>
          </p:cNvSpPr>
          <p:nvPr/>
        </p:nvSpPr>
        <p:spPr bwMode="auto">
          <a:xfrm>
            <a:off x="4221163" y="4392613"/>
            <a:ext cx="22907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circuits and memory</a:t>
            </a:r>
            <a:endParaRPr lang="en-US" altLang="en-US"/>
          </a:p>
        </p:txBody>
      </p:sp>
      <p:sp>
        <p:nvSpPr>
          <p:cNvPr id="13319" name="Rectangle 46"/>
          <p:cNvSpPr>
            <a:spLocks noChangeArrowheads="1"/>
          </p:cNvSpPr>
          <p:nvPr/>
        </p:nvSpPr>
        <p:spPr bwMode="auto">
          <a:xfrm>
            <a:off x="6583363" y="4392613"/>
            <a:ext cx="2071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data: classes and objects</a:t>
            </a:r>
            <a:endParaRPr lang="en-US" altLang="en-US"/>
          </a:p>
        </p:txBody>
      </p:sp>
      <p:sp>
        <p:nvSpPr>
          <p:cNvPr id="13320" name="Rectangle 48"/>
          <p:cNvSpPr>
            <a:spLocks noChangeArrowheads="1"/>
          </p:cNvSpPr>
          <p:nvPr/>
        </p:nvSpPr>
        <p:spPr bwMode="auto">
          <a:xfrm>
            <a:off x="2663825" y="2805113"/>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graphics media games ...</a:t>
            </a:r>
            <a:endParaRPr lang="en-US" altLang="en-US">
              <a:latin typeface="Calibri" pitchFamily="34" charset="0"/>
            </a:endParaRPr>
          </a:p>
        </p:txBody>
      </p:sp>
      <p:grpSp>
        <p:nvGrpSpPr>
          <p:cNvPr id="13321" name="Group 39"/>
          <p:cNvGrpSpPr>
            <a:grpSpLocks/>
          </p:cNvGrpSpPr>
          <p:nvPr/>
        </p:nvGrpSpPr>
        <p:grpSpPr bwMode="auto">
          <a:xfrm>
            <a:off x="563563" y="4387850"/>
            <a:ext cx="3429000" cy="842963"/>
            <a:chOff x="304800" y="4267200"/>
            <a:chExt cx="3429000" cy="842963"/>
          </a:xfrm>
        </p:grpSpPr>
        <p:sp>
          <p:nvSpPr>
            <p:cNvPr id="13342" name="Rectangle 44"/>
            <p:cNvSpPr>
              <a:spLocks noChangeArrowheads="1"/>
            </p:cNvSpPr>
            <p:nvPr/>
          </p:nvSpPr>
          <p:spPr bwMode="auto">
            <a:xfrm>
              <a:off x="1219200" y="4648200"/>
              <a:ext cx="1833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functions</a:t>
              </a:r>
              <a:endParaRPr lang="en-US" altLang="en-US"/>
            </a:p>
          </p:txBody>
        </p:sp>
        <p:sp>
          <p:nvSpPr>
            <p:cNvPr id="13343" name="Rectangle 47"/>
            <p:cNvSpPr>
              <a:spLocks noChangeArrowheads="1"/>
            </p:cNvSpPr>
            <p:nvPr/>
          </p:nvSpPr>
          <p:spPr bwMode="auto">
            <a:xfrm>
              <a:off x="2895600" y="4267200"/>
              <a:ext cx="8382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loops</a:t>
              </a:r>
              <a:endParaRPr lang="en-US" altLang="en-US" sz="1500"/>
            </a:p>
          </p:txBody>
        </p:sp>
        <p:sp>
          <p:nvSpPr>
            <p:cNvPr id="13344" name="Rectangle 50"/>
            <p:cNvSpPr>
              <a:spLocks noChangeArrowheads="1"/>
            </p:cNvSpPr>
            <p:nvPr/>
          </p:nvSpPr>
          <p:spPr bwMode="auto">
            <a:xfrm>
              <a:off x="16002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variables</a:t>
              </a:r>
              <a:endParaRPr lang="en-US" altLang="en-US" sz="1500"/>
            </a:p>
          </p:txBody>
        </p:sp>
        <p:sp>
          <p:nvSpPr>
            <p:cNvPr id="13345" name="Rectangle 51"/>
            <p:cNvSpPr>
              <a:spLocks noChangeArrowheads="1"/>
            </p:cNvSpPr>
            <p:nvPr/>
          </p:nvSpPr>
          <p:spPr bwMode="auto">
            <a:xfrm>
              <a:off x="3048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recursion</a:t>
              </a:r>
              <a:endParaRPr lang="en-US" altLang="en-US" sz="1500"/>
            </a:p>
          </p:txBody>
        </p:sp>
        <p:cxnSp>
          <p:nvCxnSpPr>
            <p:cNvPr id="13346" name="Straight Connector 37"/>
            <p:cNvCxnSpPr>
              <a:cxnSpLocks noChangeShapeType="1"/>
            </p:cNvCxnSpPr>
            <p:nvPr/>
          </p:nvCxnSpPr>
          <p:spPr bwMode="auto">
            <a:xfrm>
              <a:off x="381000" y="4648200"/>
              <a:ext cx="332389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3322" name="Rectangle 43"/>
          <p:cNvSpPr>
            <a:spLocks noChangeArrowheads="1"/>
          </p:cNvSpPr>
          <p:nvPr/>
        </p:nvSpPr>
        <p:spPr bwMode="auto">
          <a:xfrm>
            <a:off x="654050" y="2805113"/>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biological analysis + algorithms</a:t>
            </a:r>
            <a:endParaRPr lang="en-US" altLang="en-US">
              <a:latin typeface="Calibri" pitchFamily="34" charset="0"/>
            </a:endParaRPr>
          </a:p>
        </p:txBody>
      </p:sp>
      <p:sp>
        <p:nvSpPr>
          <p:cNvPr id="13323" name="Rounded Rectangle 41"/>
          <p:cNvSpPr>
            <a:spLocks noChangeArrowheads="1"/>
          </p:cNvSpPr>
          <p:nvPr/>
        </p:nvSpPr>
        <p:spPr bwMode="auto">
          <a:xfrm>
            <a:off x="581025" y="2673350"/>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4" name="Rounded Rectangle 42"/>
          <p:cNvSpPr>
            <a:spLocks noChangeArrowheads="1"/>
          </p:cNvSpPr>
          <p:nvPr/>
        </p:nvSpPr>
        <p:spPr bwMode="auto">
          <a:xfrm>
            <a:off x="263525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5" name="Rounded Rectangle 43"/>
          <p:cNvSpPr>
            <a:spLocks noChangeArrowheads="1"/>
          </p:cNvSpPr>
          <p:nvPr/>
        </p:nvSpPr>
        <p:spPr bwMode="auto">
          <a:xfrm>
            <a:off x="461645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6" name="Rounded Rectangle 44"/>
          <p:cNvSpPr>
            <a:spLocks noChangeArrowheads="1"/>
          </p:cNvSpPr>
          <p:nvPr/>
        </p:nvSpPr>
        <p:spPr bwMode="auto">
          <a:xfrm>
            <a:off x="6718300" y="2716213"/>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7" name="Rounded Rectangle 45"/>
          <p:cNvSpPr>
            <a:spLocks noChangeArrowheads="1"/>
          </p:cNvSpPr>
          <p:nvPr/>
        </p:nvSpPr>
        <p:spPr bwMode="auto">
          <a:xfrm>
            <a:off x="388938" y="4284663"/>
            <a:ext cx="3835400" cy="1025525"/>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8" name="Rounded Rectangle 46"/>
          <p:cNvSpPr>
            <a:spLocks noChangeArrowheads="1"/>
          </p:cNvSpPr>
          <p:nvPr/>
        </p:nvSpPr>
        <p:spPr bwMode="auto">
          <a:xfrm>
            <a:off x="4402138" y="4281488"/>
            <a:ext cx="1924050" cy="1028700"/>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9" name="Rounded Rectangle 47"/>
          <p:cNvSpPr>
            <a:spLocks noChangeArrowheads="1"/>
          </p:cNvSpPr>
          <p:nvPr/>
        </p:nvSpPr>
        <p:spPr bwMode="auto">
          <a:xfrm>
            <a:off x="6516688" y="4276725"/>
            <a:ext cx="2192337" cy="1027113"/>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30" name="Rounded Rectangle 48"/>
          <p:cNvSpPr>
            <a:spLocks noChangeArrowheads="1"/>
          </p:cNvSpPr>
          <p:nvPr/>
        </p:nvSpPr>
        <p:spPr bwMode="auto">
          <a:xfrm>
            <a:off x="1187450" y="5621338"/>
            <a:ext cx="7091363" cy="1008062"/>
          </a:xfrm>
          <a:prstGeom prst="roundRect">
            <a:avLst>
              <a:gd name="adj" fmla="val 16667"/>
            </a:avLst>
          </a:prstGeom>
          <a:noFill/>
          <a:ln w="3810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31" name="Rectangle 57"/>
          <p:cNvSpPr>
            <a:spLocks noChangeArrowheads="1"/>
          </p:cNvSpPr>
          <p:nvPr/>
        </p:nvSpPr>
        <p:spPr bwMode="auto">
          <a:xfrm>
            <a:off x="5472113" y="5767388"/>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13332" name="Rectangle 58"/>
          <p:cNvSpPr>
            <a:spLocks noChangeArrowheads="1"/>
          </p:cNvSpPr>
          <p:nvPr/>
        </p:nvSpPr>
        <p:spPr bwMode="auto">
          <a:xfrm>
            <a:off x="5594350" y="6089650"/>
            <a:ext cx="230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13333" name="Rectangle 59"/>
          <p:cNvSpPr>
            <a:spLocks noChangeArrowheads="1"/>
          </p:cNvSpPr>
          <p:nvPr/>
        </p:nvSpPr>
        <p:spPr bwMode="auto">
          <a:xfrm>
            <a:off x="3338513" y="2438400"/>
            <a:ext cx="21431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0AF9"/>
                </a:solidFill>
                <a:latin typeface="Calibri" pitchFamily="34" charset="0"/>
              </a:rPr>
              <a:t>CS Applications</a:t>
            </a:r>
            <a:endParaRPr lang="en-US" altLang="en-US" b="1"/>
          </a:p>
        </p:txBody>
      </p:sp>
      <p:sp>
        <p:nvSpPr>
          <p:cNvPr id="13334" name="Rectangle 60"/>
          <p:cNvSpPr>
            <a:spLocks noChangeArrowheads="1"/>
          </p:cNvSpPr>
          <p:nvPr/>
        </p:nvSpPr>
        <p:spPr bwMode="auto">
          <a:xfrm>
            <a:off x="3903663" y="5024438"/>
            <a:ext cx="7191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latin typeface="Calibri" pitchFamily="34" charset="0"/>
              </a:rPr>
              <a:t>CS 5</a:t>
            </a:r>
            <a:endParaRPr lang="en-US" altLang="en-US" b="1"/>
          </a:p>
        </p:txBody>
      </p:sp>
      <p:sp>
        <p:nvSpPr>
          <p:cNvPr id="13335" name="Rectangle 61"/>
          <p:cNvSpPr>
            <a:spLocks noChangeArrowheads="1"/>
          </p:cNvSpPr>
          <p:nvPr/>
        </p:nvSpPr>
        <p:spPr bwMode="auto">
          <a:xfrm>
            <a:off x="7237413" y="5380038"/>
            <a:ext cx="15319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dirty="0">
                <a:solidFill>
                  <a:schemeClr val="bg1">
                    <a:lumMod val="50000"/>
                  </a:schemeClr>
                </a:solidFill>
                <a:latin typeface="Calibri" pitchFamily="34" charset="0"/>
              </a:rPr>
              <a:t>CS </a:t>
            </a:r>
            <a:r>
              <a:rPr lang="en-US" altLang="en-US" b="1" i="1" dirty="0">
                <a:solidFill>
                  <a:schemeClr val="bg1">
                    <a:lumMod val="50000"/>
                  </a:schemeClr>
                </a:solidFill>
                <a:latin typeface="Calibri" pitchFamily="34" charset="0"/>
              </a:rPr>
              <a:t>Theory</a:t>
            </a:r>
            <a:endParaRPr lang="en-US" altLang="en-US" b="1" i="1" dirty="0">
              <a:solidFill>
                <a:schemeClr val="bg1">
                  <a:lumMod val="50000"/>
                </a:schemeClr>
              </a:solidFill>
            </a:endParaRPr>
          </a:p>
        </p:txBody>
      </p:sp>
      <p:sp>
        <p:nvSpPr>
          <p:cNvPr id="13336" name="TextBox 58"/>
          <p:cNvSpPr txBox="1">
            <a:spLocks noChangeArrowheads="1"/>
          </p:cNvSpPr>
          <p:nvPr/>
        </p:nvSpPr>
        <p:spPr bwMode="auto">
          <a:xfrm>
            <a:off x="2466975" y="1298575"/>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solidFill>
                  <a:schemeClr val="bg1">
                    <a:lumMod val="50000"/>
                  </a:schemeClr>
                </a:solidFill>
                <a:latin typeface="Calibri" pitchFamily="34" charset="0"/>
              </a:rPr>
              <a:t>Final Projects</a:t>
            </a:r>
          </a:p>
        </p:txBody>
      </p:sp>
      <p:sp>
        <p:nvSpPr>
          <p:cNvPr id="13337" name="TextBox 55"/>
          <p:cNvSpPr txBox="1">
            <a:spLocks noChangeArrowheads="1"/>
          </p:cNvSpPr>
          <p:nvPr/>
        </p:nvSpPr>
        <p:spPr bwMode="auto">
          <a:xfrm>
            <a:off x="6064250" y="1263650"/>
            <a:ext cx="109537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400"/>
              </a:lnSpc>
            </a:pPr>
            <a:r>
              <a:rPr lang="en-US" altLang="en-US" sz="1500">
                <a:solidFill>
                  <a:schemeClr val="bg1">
                    <a:lumMod val="50000"/>
                  </a:schemeClr>
                </a:solidFill>
                <a:latin typeface="Cambria" pitchFamily="18" charset="0"/>
              </a:rPr>
              <a:t>Picobot</a:t>
            </a:r>
          </a:p>
          <a:p>
            <a:pPr>
              <a:lnSpc>
                <a:spcPts val="1400"/>
              </a:lnSpc>
            </a:pPr>
            <a:r>
              <a:rPr lang="en-US" altLang="en-US" sz="1500">
                <a:solidFill>
                  <a:schemeClr val="bg1">
                    <a:lumMod val="50000"/>
                  </a:schemeClr>
                </a:solidFill>
                <a:latin typeface="Cambria" pitchFamily="18" charset="0"/>
              </a:rPr>
              <a:t>vPool</a:t>
            </a:r>
          </a:p>
          <a:p>
            <a:pPr>
              <a:lnSpc>
                <a:spcPts val="1400"/>
              </a:lnSpc>
            </a:pPr>
            <a:r>
              <a:rPr lang="en-US" altLang="en-US" sz="1500">
                <a:solidFill>
                  <a:schemeClr val="bg1">
                    <a:lumMod val="50000"/>
                  </a:schemeClr>
                </a:solidFill>
                <a:latin typeface="Cambria" pitchFamily="18" charset="0"/>
              </a:rPr>
              <a:t>TextClouds</a:t>
            </a:r>
          </a:p>
        </p:txBody>
      </p:sp>
      <p:sp>
        <p:nvSpPr>
          <p:cNvPr id="37" name="Rounded Rectangle 59"/>
          <p:cNvSpPr>
            <a:spLocks noChangeArrowheads="1"/>
          </p:cNvSpPr>
          <p:nvPr/>
        </p:nvSpPr>
        <p:spPr bwMode="auto">
          <a:xfrm>
            <a:off x="228600" y="984250"/>
            <a:ext cx="8578850" cy="5797550"/>
          </a:xfrm>
          <a:prstGeom prst="roundRect">
            <a:avLst>
              <a:gd name="adj" fmla="val 16667"/>
            </a:avLst>
          </a:prstGeom>
          <a:solidFill>
            <a:schemeClr val="bg1">
              <a:alpha val="78822"/>
            </a:schemeClr>
          </a:solidFill>
          <a:ln w="38100" algn="ctr">
            <a:solidFill>
              <a:schemeClr val="bg1">
                <a:lumMod val="85000"/>
              </a:schemeClr>
            </a:solidFill>
            <a:round/>
            <a:headEnd/>
            <a:tailEnd/>
          </a:ln>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39" name="Text Box 24"/>
          <p:cNvSpPr txBox="1">
            <a:spLocks noChangeArrowheads="1"/>
          </p:cNvSpPr>
          <p:nvPr/>
        </p:nvSpPr>
        <p:spPr bwMode="auto">
          <a:xfrm rot="20815431">
            <a:off x="1257300" y="2091140"/>
            <a:ext cx="62865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7200" dirty="0">
                <a:latin typeface="Cambria" panose="02040503050406030204" pitchFamily="18" charset="0"/>
              </a:rPr>
              <a:t>CS 5 ~ all corners of CS</a:t>
            </a:r>
          </a:p>
        </p:txBody>
      </p:sp>
      <p:sp>
        <p:nvSpPr>
          <p:cNvPr id="38" name="Rounded Rectangle 65"/>
          <p:cNvSpPr>
            <a:spLocks noChangeArrowheads="1"/>
          </p:cNvSpPr>
          <p:nvPr/>
        </p:nvSpPr>
        <p:spPr bwMode="auto">
          <a:xfrm>
            <a:off x="1143000" y="5562600"/>
            <a:ext cx="7275689" cy="1143000"/>
          </a:xfrm>
          <a:prstGeom prst="roundRect">
            <a:avLst>
              <a:gd name="adj" fmla="val 16667"/>
            </a:avLst>
          </a:prstGeom>
          <a:solidFill>
            <a:srgbClr val="FFCC99"/>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 name="TextBox 58"/>
          <p:cNvSpPr txBox="1">
            <a:spLocks noChangeArrowheads="1"/>
          </p:cNvSpPr>
          <p:nvPr/>
        </p:nvSpPr>
        <p:spPr bwMode="auto">
          <a:xfrm>
            <a:off x="137160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latin typeface="Calibri" pitchFamily="34" charset="0"/>
              </a:rPr>
              <a:t>CS Foundations</a:t>
            </a:r>
          </a:p>
        </p:txBody>
      </p:sp>
      <p:sp>
        <p:nvSpPr>
          <p:cNvPr id="40" name="Rounded Rectangle 48"/>
          <p:cNvSpPr>
            <a:spLocks noChangeArrowheads="1"/>
          </p:cNvSpPr>
          <p:nvPr/>
        </p:nvSpPr>
        <p:spPr bwMode="auto">
          <a:xfrm>
            <a:off x="1219200" y="5621338"/>
            <a:ext cx="7091363" cy="1008062"/>
          </a:xfrm>
          <a:prstGeom prst="roundRect">
            <a:avLst>
              <a:gd name="adj" fmla="val 16667"/>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3" name="Rectangle 61"/>
          <p:cNvSpPr>
            <a:spLocks noChangeArrowheads="1"/>
          </p:cNvSpPr>
          <p:nvPr/>
        </p:nvSpPr>
        <p:spPr bwMode="auto">
          <a:xfrm>
            <a:off x="7269163" y="5380038"/>
            <a:ext cx="1531937" cy="461962"/>
          </a:xfrm>
          <a:prstGeom prst="rect">
            <a:avLst/>
          </a:prstGeom>
          <a:solidFill>
            <a:srgbClr val="FFCC99"/>
          </a:solidFill>
          <a:ln>
            <a:solidFill>
              <a:srgbClr val="CC3300"/>
            </a:solid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dirty="0">
                <a:solidFill>
                  <a:srgbClr val="C00000"/>
                </a:solidFill>
                <a:latin typeface="Calibri" pitchFamily="34" charset="0"/>
              </a:rPr>
              <a:t>CS </a:t>
            </a:r>
            <a:r>
              <a:rPr lang="en-US" altLang="en-US" b="1" i="1" dirty="0">
                <a:solidFill>
                  <a:srgbClr val="C00000"/>
                </a:solidFill>
                <a:latin typeface="Calibri" pitchFamily="34" charset="0"/>
              </a:rPr>
              <a:t>Theory</a:t>
            </a:r>
            <a:endParaRPr lang="en-US" altLang="en-US" b="1" i="1" dirty="0">
              <a:solidFill>
                <a:srgbClr val="C00000"/>
              </a:solidFill>
            </a:endParaRPr>
          </a:p>
        </p:txBody>
      </p:sp>
      <p:sp>
        <p:nvSpPr>
          <p:cNvPr id="44" name="Rectangle 57"/>
          <p:cNvSpPr>
            <a:spLocks noChangeArrowheads="1"/>
          </p:cNvSpPr>
          <p:nvPr/>
        </p:nvSpPr>
        <p:spPr bwMode="auto">
          <a:xfrm>
            <a:off x="5586111" y="5847645"/>
            <a:ext cx="24793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libri" pitchFamily="34" charset="0"/>
              </a:rPr>
              <a:t>What </a:t>
            </a:r>
            <a:r>
              <a:rPr lang="en-US" altLang="en-US" sz="1800" b="1" i="1" dirty="0">
                <a:latin typeface="Calibri" pitchFamily="34" charset="0"/>
              </a:rPr>
              <a:t>can </a:t>
            </a:r>
            <a:r>
              <a:rPr lang="en-US" altLang="en-US" sz="1800" dirty="0">
                <a:latin typeface="Calibri" pitchFamily="34" charset="0"/>
              </a:rPr>
              <a:t>w</a:t>
            </a:r>
            <a:r>
              <a:rPr lang="en-US" altLang="en-US" sz="1800" dirty="0" smtClean="0">
                <a:latin typeface="Calibri" pitchFamily="34" charset="0"/>
              </a:rPr>
              <a:t>e compute...</a:t>
            </a:r>
            <a:endParaRPr lang="en-US" altLang="en-US" sz="1800" dirty="0">
              <a:latin typeface="Calibri" pitchFamily="34" charset="0"/>
            </a:endParaRPr>
          </a:p>
        </p:txBody>
      </p:sp>
      <p:sp>
        <p:nvSpPr>
          <p:cNvPr id="45" name="Rectangle 58"/>
          <p:cNvSpPr>
            <a:spLocks noChangeArrowheads="1"/>
          </p:cNvSpPr>
          <p:nvPr/>
        </p:nvSpPr>
        <p:spPr bwMode="auto">
          <a:xfrm>
            <a:off x="5856976" y="6081184"/>
            <a:ext cx="1823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libri" pitchFamily="34" charset="0"/>
              </a:rPr>
              <a:t>... and </a:t>
            </a:r>
            <a:r>
              <a:rPr lang="en-US" altLang="en-US" sz="1800" i="1" dirty="0">
                <a:latin typeface="Calibri" pitchFamily="34" charset="0"/>
              </a:rPr>
              <a:t>how </a:t>
            </a:r>
            <a:r>
              <a:rPr lang="en-US" altLang="en-US" sz="1800" i="1" dirty="0" smtClean="0">
                <a:latin typeface="Calibri" pitchFamily="34" charset="0"/>
              </a:rPr>
              <a:t>well </a:t>
            </a:r>
            <a:r>
              <a:rPr lang="en-US" altLang="en-US" sz="1800" dirty="0" smtClean="0">
                <a:latin typeface="Calibri" pitchFamily="34" charset="0"/>
              </a:rPr>
              <a:t>?</a:t>
            </a:r>
            <a:endParaRPr lang="en-US" altLang="en-US" sz="1800" dirty="0"/>
          </a:p>
        </p:txBody>
      </p:sp>
      <p:sp>
        <p:nvSpPr>
          <p:cNvPr id="41" name="Text Box 24"/>
          <p:cNvSpPr txBox="1">
            <a:spLocks noChangeArrowheads="1"/>
          </p:cNvSpPr>
          <p:nvPr/>
        </p:nvSpPr>
        <p:spPr bwMode="auto">
          <a:xfrm>
            <a:off x="341313" y="224928"/>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dirty="0" smtClean="0">
                <a:solidFill>
                  <a:srgbClr val="000000"/>
                </a:solidFill>
                <a:latin typeface="Cambria" panose="02040503050406030204" pitchFamily="18" charset="0"/>
              </a:rPr>
              <a:t>CS5's </a:t>
            </a:r>
            <a:r>
              <a:rPr lang="en-US" altLang="en-US" sz="4200" dirty="0" smtClean="0">
                <a:solidFill>
                  <a:srgbClr val="000000"/>
                </a:solidFill>
                <a:latin typeface="Cambria" panose="02040503050406030204" pitchFamily="18" charset="0"/>
              </a:rPr>
              <a:t>broad view:</a:t>
            </a:r>
            <a:endParaRPr lang="en-US" altLang="en-US" sz="4200" dirty="0">
              <a:solidFill>
                <a:srgbClr val="000000"/>
              </a:solidFill>
              <a:latin typeface="Cambria" panose="02040503050406030204" pitchFamily="18" charset="0"/>
            </a:endParaRPr>
          </a:p>
        </p:txBody>
      </p:sp>
      <p:sp>
        <p:nvSpPr>
          <p:cNvPr id="2" name="Down Arrow 1"/>
          <p:cNvSpPr/>
          <p:nvPr/>
        </p:nvSpPr>
        <p:spPr bwMode="auto">
          <a:xfrm>
            <a:off x="4168775" y="4392613"/>
            <a:ext cx="752475" cy="1228725"/>
          </a:xfrm>
          <a:prstGeom prst="downArrow">
            <a:avLst/>
          </a:prstGeom>
          <a:solidFill>
            <a:srgbClr val="FFCC99"/>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A </a:t>
            </a:r>
            <a:r>
              <a:rPr lang="en-US" altLang="en-US" sz="4000" i="1" dirty="0">
                <a:latin typeface="Cambria" panose="02040503050406030204" pitchFamily="18" charset="0"/>
              </a:rPr>
              <a:t>model</a:t>
            </a:r>
            <a:r>
              <a:rPr lang="en-US" altLang="en-US" sz="4000" dirty="0">
                <a:latin typeface="Cambria" panose="02040503050406030204" pitchFamily="18" charset="0"/>
              </a:rPr>
              <a:t> of computation: FSM</a:t>
            </a:r>
          </a:p>
        </p:txBody>
      </p:sp>
      <p:sp>
        <p:nvSpPr>
          <p:cNvPr id="18435" name="Text Box 6"/>
          <p:cNvSpPr txBox="1">
            <a:spLocks noChangeArrowheads="1"/>
          </p:cNvSpPr>
          <p:nvPr/>
        </p:nvSpPr>
        <p:spPr bwMode="auto">
          <a:xfrm>
            <a:off x="5611813" y="996950"/>
            <a:ext cx="317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i="1" dirty="0">
                <a:latin typeface="Cambria" panose="02040503050406030204" pitchFamily="18" charset="0"/>
              </a:rPr>
              <a:t>Finite State Machine</a:t>
            </a:r>
          </a:p>
        </p:txBody>
      </p:sp>
      <p:sp>
        <p:nvSpPr>
          <p:cNvPr id="18436" name="Oval 7"/>
          <p:cNvSpPr>
            <a:spLocks noChangeArrowheads="1"/>
          </p:cNvSpPr>
          <p:nvPr/>
        </p:nvSpPr>
        <p:spPr bwMode="auto">
          <a:xfrm>
            <a:off x="3297238" y="43465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7" name="Text Box 8"/>
          <p:cNvSpPr txBox="1">
            <a:spLocks noChangeArrowheads="1"/>
          </p:cNvSpPr>
          <p:nvPr/>
        </p:nvSpPr>
        <p:spPr bwMode="auto">
          <a:xfrm>
            <a:off x="3440113" y="45180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8438" name="Oval 9"/>
          <p:cNvSpPr>
            <a:spLocks noChangeArrowheads="1"/>
          </p:cNvSpPr>
          <p:nvPr/>
        </p:nvSpPr>
        <p:spPr bwMode="auto">
          <a:xfrm>
            <a:off x="5678488" y="43815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9" name="Text Box 10"/>
          <p:cNvSpPr txBox="1">
            <a:spLocks noChangeArrowheads="1"/>
          </p:cNvSpPr>
          <p:nvPr/>
        </p:nvSpPr>
        <p:spPr bwMode="auto">
          <a:xfrm>
            <a:off x="5821363" y="455295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8440" name="Oval 11"/>
          <p:cNvSpPr>
            <a:spLocks noChangeArrowheads="1"/>
          </p:cNvSpPr>
          <p:nvPr/>
        </p:nvSpPr>
        <p:spPr bwMode="auto">
          <a:xfrm>
            <a:off x="5608638" y="432117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41" name="Text Box 12"/>
          <p:cNvSpPr txBox="1">
            <a:spLocks noChangeArrowheads="1"/>
          </p:cNvSpPr>
          <p:nvPr/>
        </p:nvSpPr>
        <p:spPr bwMode="auto">
          <a:xfrm>
            <a:off x="1200150" y="5291138"/>
            <a:ext cx="152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9900"/>
                </a:solidFill>
                <a:latin typeface="Sand" charset="0"/>
              </a:rPr>
              <a:t>start state</a:t>
            </a:r>
          </a:p>
        </p:txBody>
      </p:sp>
      <p:sp>
        <p:nvSpPr>
          <p:cNvPr id="18442" name="Text Box 13"/>
          <p:cNvSpPr txBox="1">
            <a:spLocks noChangeArrowheads="1"/>
          </p:cNvSpPr>
          <p:nvPr/>
        </p:nvSpPr>
        <p:spPr bwMode="auto">
          <a:xfrm>
            <a:off x="5927725" y="5453063"/>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Sand" charset="0"/>
              </a:rPr>
              <a:t>accepting states</a:t>
            </a:r>
          </a:p>
        </p:txBody>
      </p:sp>
      <p:sp>
        <p:nvSpPr>
          <p:cNvPr id="18443" name="Line 14"/>
          <p:cNvSpPr>
            <a:spLocks noChangeShapeType="1"/>
          </p:cNvSpPr>
          <p:nvPr/>
        </p:nvSpPr>
        <p:spPr bwMode="auto">
          <a:xfrm flipV="1">
            <a:off x="2309813" y="490220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5"/>
          <p:cNvSpPr>
            <a:spLocks noChangeShapeType="1"/>
          </p:cNvSpPr>
          <p:nvPr/>
        </p:nvSpPr>
        <p:spPr bwMode="auto">
          <a:xfrm flipH="1" flipV="1">
            <a:off x="6149975" y="518160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Text Box 16"/>
          <p:cNvSpPr txBox="1">
            <a:spLocks noChangeArrowheads="1"/>
          </p:cNvSpPr>
          <p:nvPr/>
        </p:nvSpPr>
        <p:spPr bwMode="auto">
          <a:xfrm>
            <a:off x="3538538" y="5410200"/>
            <a:ext cx="157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Sand" charset="0"/>
              </a:rPr>
              <a:t>transitions</a:t>
            </a:r>
            <a:endParaRPr lang="en-US" altLang="en-US">
              <a:solidFill>
                <a:schemeClr val="accent1"/>
              </a:solidFill>
              <a:latin typeface="Sand" charset="0"/>
            </a:endParaRPr>
          </a:p>
        </p:txBody>
      </p:sp>
      <p:sp>
        <p:nvSpPr>
          <p:cNvPr id="18446" name="Freeform 17"/>
          <p:cNvSpPr>
            <a:spLocks/>
          </p:cNvSpPr>
          <p:nvPr/>
        </p:nvSpPr>
        <p:spPr bwMode="auto">
          <a:xfrm>
            <a:off x="3978275" y="480377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7" name="Freeform 18"/>
          <p:cNvSpPr>
            <a:spLocks/>
          </p:cNvSpPr>
          <p:nvPr/>
        </p:nvSpPr>
        <p:spPr bwMode="auto">
          <a:xfrm>
            <a:off x="3987800" y="442595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8" name="Text Box 19"/>
          <p:cNvSpPr txBox="1">
            <a:spLocks noChangeArrowheads="1"/>
          </p:cNvSpPr>
          <p:nvPr/>
        </p:nvSpPr>
        <p:spPr bwMode="auto">
          <a:xfrm>
            <a:off x="4760913" y="41402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49" name="Text Box 20"/>
          <p:cNvSpPr txBox="1">
            <a:spLocks noChangeArrowheads="1"/>
          </p:cNvSpPr>
          <p:nvPr/>
        </p:nvSpPr>
        <p:spPr bwMode="auto">
          <a:xfrm>
            <a:off x="3608388" y="38100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0" name="Text Box 21"/>
          <p:cNvSpPr txBox="1">
            <a:spLocks noChangeArrowheads="1"/>
          </p:cNvSpPr>
          <p:nvPr/>
        </p:nvSpPr>
        <p:spPr bwMode="auto">
          <a:xfrm>
            <a:off x="4641850" y="49323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51" name="Text Box 22"/>
          <p:cNvSpPr txBox="1">
            <a:spLocks noChangeArrowheads="1"/>
          </p:cNvSpPr>
          <p:nvPr/>
        </p:nvSpPr>
        <p:spPr bwMode="auto">
          <a:xfrm>
            <a:off x="6067425" y="39433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2" name="Line 23"/>
          <p:cNvSpPr>
            <a:spLocks noChangeShapeType="1"/>
          </p:cNvSpPr>
          <p:nvPr/>
        </p:nvSpPr>
        <p:spPr bwMode="auto">
          <a:xfrm flipV="1">
            <a:off x="4240213" y="506571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3" name="Freeform 24"/>
          <p:cNvSpPr>
            <a:spLocks/>
          </p:cNvSpPr>
          <p:nvPr/>
        </p:nvSpPr>
        <p:spPr bwMode="auto">
          <a:xfrm>
            <a:off x="3449638" y="394176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4" name="Freeform 25"/>
          <p:cNvSpPr>
            <a:spLocks/>
          </p:cNvSpPr>
          <p:nvPr/>
        </p:nvSpPr>
        <p:spPr bwMode="auto">
          <a:xfrm>
            <a:off x="5870575" y="39004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5" name="Freeform 26"/>
          <p:cNvSpPr>
            <a:spLocks/>
          </p:cNvSpPr>
          <p:nvPr/>
        </p:nvSpPr>
        <p:spPr bwMode="auto">
          <a:xfrm>
            <a:off x="3103563" y="45037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6" name="Text Box 27"/>
          <p:cNvSpPr txBox="1">
            <a:spLocks noChangeArrowheads="1"/>
          </p:cNvSpPr>
          <p:nvPr/>
        </p:nvSpPr>
        <p:spPr bwMode="auto">
          <a:xfrm>
            <a:off x="990600" y="568483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“input funnel”</a:t>
            </a:r>
          </a:p>
        </p:txBody>
      </p:sp>
      <p:sp>
        <p:nvSpPr>
          <p:cNvPr id="18457" name="Text Box 28"/>
          <p:cNvSpPr txBox="1">
            <a:spLocks noChangeArrowheads="1"/>
          </p:cNvSpPr>
          <p:nvPr/>
        </p:nvSpPr>
        <p:spPr bwMode="auto">
          <a:xfrm>
            <a:off x="3314700" y="577691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“where to go”</a:t>
            </a:r>
          </a:p>
        </p:txBody>
      </p:sp>
      <p:sp>
        <p:nvSpPr>
          <p:cNvPr id="18458" name="Text Box 29"/>
          <p:cNvSpPr txBox="1">
            <a:spLocks noChangeArrowheads="1"/>
          </p:cNvSpPr>
          <p:nvPr/>
        </p:nvSpPr>
        <p:spPr bwMode="auto">
          <a:xfrm>
            <a:off x="6002338" y="5792788"/>
            <a:ext cx="2065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double circled</a:t>
            </a:r>
          </a:p>
        </p:txBody>
      </p:sp>
      <p:sp>
        <p:nvSpPr>
          <p:cNvPr id="1058" name="Text Box 30"/>
          <p:cNvSpPr txBox="1">
            <a:spLocks noChangeArrowheads="1"/>
          </p:cNvSpPr>
          <p:nvPr/>
        </p:nvSpPr>
        <p:spPr bwMode="auto">
          <a:xfrm>
            <a:off x="6842125" y="2813050"/>
            <a:ext cx="1600200" cy="830263"/>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FSM</a:t>
            </a:r>
          </a:p>
        </p:txBody>
      </p:sp>
      <p:sp>
        <p:nvSpPr>
          <p:cNvPr id="18460" name="Text Box 32"/>
          <p:cNvSpPr txBox="1">
            <a:spLocks noChangeArrowheads="1"/>
          </p:cNvSpPr>
          <p:nvPr/>
        </p:nvSpPr>
        <p:spPr bwMode="auto">
          <a:xfrm>
            <a:off x="3452813" y="6108700"/>
            <a:ext cx="172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labeled by input !</a:t>
            </a:r>
          </a:p>
        </p:txBody>
      </p:sp>
      <p:sp>
        <p:nvSpPr>
          <p:cNvPr id="1060" name="Text Box 31"/>
          <p:cNvSpPr txBox="1">
            <a:spLocks noChangeArrowheads="1"/>
          </p:cNvSpPr>
          <p:nvPr/>
        </p:nvSpPr>
        <p:spPr bwMode="auto">
          <a:xfrm>
            <a:off x="1179513" y="1752600"/>
            <a:ext cx="2260600" cy="457200"/>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input</a:t>
            </a:r>
          </a:p>
        </p:txBody>
      </p:sp>
      <p:sp>
        <p:nvSpPr>
          <p:cNvPr id="18462" name="Text Box 33"/>
          <p:cNvSpPr txBox="1">
            <a:spLocks noChangeArrowheads="1"/>
          </p:cNvSpPr>
          <p:nvPr/>
        </p:nvSpPr>
        <p:spPr bwMode="auto">
          <a:xfrm>
            <a:off x="2235200" y="2286000"/>
            <a:ext cx="3352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8463" name="Text Box 34"/>
          <p:cNvSpPr txBox="1">
            <a:spLocks noChangeArrowheads="1"/>
          </p:cNvSpPr>
          <p:nvPr/>
        </p:nvSpPr>
        <p:spPr bwMode="auto">
          <a:xfrm>
            <a:off x="533400" y="2476500"/>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input sequence</a:t>
            </a:r>
          </a:p>
        </p:txBody>
      </p:sp>
      <p:cxnSp>
        <p:nvCxnSpPr>
          <p:cNvPr id="18464" name="Straight Arrow Connector 49"/>
          <p:cNvCxnSpPr>
            <a:cxnSpLocks noChangeShapeType="1"/>
          </p:cNvCxnSpPr>
          <p:nvPr/>
        </p:nvCxnSpPr>
        <p:spPr bwMode="auto">
          <a:xfrm>
            <a:off x="2590800" y="3008313"/>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8465" name="Rectangle 50"/>
          <p:cNvSpPr>
            <a:spLocks noChangeArrowheads="1"/>
          </p:cNvSpPr>
          <p:nvPr/>
        </p:nvSpPr>
        <p:spPr bwMode="auto">
          <a:xfrm>
            <a:off x="788988" y="2774950"/>
            <a:ext cx="10525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mc:AlternateContent xmlns:mc="http://schemas.openxmlformats.org/markup-compatibility/2006" xmlns:p14="http://schemas.microsoft.com/office/powerpoint/2010/main">
        <mc:Choice Requires="p14">
          <p:contentPart p14:bwMode="auto" r:id="rId2">
            <p14:nvContentPartPr>
              <p14:cNvPr id="1030" name="Ink 47"/>
              <p14:cNvContentPartPr>
                <a14:cpLocks xmlns:a14="http://schemas.microsoft.com/office/drawing/2010/main" noRot="1" noChangeAspect="1" noEditPoints="1" noChangeArrowheads="1" noChangeShapeType="1"/>
              </p14:cNvContentPartPr>
              <p14:nvPr/>
            </p14:nvContentPartPr>
            <p14:xfrm>
              <a:off x="6167438" y="4835525"/>
              <a:ext cx="4762" cy="7938"/>
            </p14:xfrm>
          </p:contentPart>
        </mc:Choice>
        <mc:Fallback xmlns="">
          <p:pic>
            <p:nvPicPr>
              <p:cNvPr id="1030" name="Ink 47"/>
              <p:cNvPicPr>
                <a:picLocks noRot="1" noChangeAspect="1" noEditPoints="1" noChangeArrowheads="1" noChangeShapeType="1"/>
              </p:cNvPicPr>
              <p:nvPr/>
            </p:nvPicPr>
            <p:blipFill>
              <a:blip r:embed="rId3"/>
              <a:stretch>
                <a:fillRect/>
              </a:stretch>
            </p:blipFill>
            <p:spPr>
              <a:xfrm>
                <a:off x="6161656" y="4830113"/>
                <a:ext cx="18708" cy="2201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161080" y="1428840"/>
              <a:ext cx="4974120" cy="4465080"/>
            </p14:xfrm>
          </p:contentPart>
        </mc:Choice>
        <mc:Fallback xmlns="">
          <p:pic>
            <p:nvPicPr>
              <p:cNvPr id="2" name="Ink 1"/>
              <p:cNvPicPr/>
              <p:nvPr/>
            </p:nvPicPr>
            <p:blipFill>
              <a:blip r:embed="rId5"/>
              <a:stretch>
                <a:fillRect/>
              </a:stretch>
            </p:blipFill>
            <p:spPr>
              <a:xfrm>
                <a:off x="2151720" y="1419480"/>
                <a:ext cx="4992840" cy="4483800"/>
              </a:xfrm>
              <a:prstGeom prst="rect">
                <a:avLst/>
              </a:prstGeom>
            </p:spPr>
          </p:pic>
        </mc:Fallback>
      </mc:AlternateContent>
    </p:spTree>
    <p:extLst>
      <p:ext uri="{BB962C8B-B14F-4D97-AF65-F5344CB8AC3E}">
        <p14:creationId xmlns:p14="http://schemas.microsoft.com/office/powerpoint/2010/main" val="216827630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600200" y="27781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838325" y="33035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3233738" y="3768725"/>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3200400" y="2778125"/>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2406650" y="1679575"/>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825625" y="1898650"/>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1403350" y="3387725"/>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6"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19467"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19468" name="Group 35"/>
          <p:cNvGrpSpPr>
            <a:grpSpLocks/>
          </p:cNvGrpSpPr>
          <p:nvPr/>
        </p:nvGrpSpPr>
        <p:grpSpPr bwMode="auto">
          <a:xfrm>
            <a:off x="8391525" y="6061075"/>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6019800" y="27019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6259513" y="322421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931025" y="1600200"/>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6340475" y="1801813"/>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841750" y="4208463"/>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841750" y="2419350"/>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6103938" y="2784475"/>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9478" name="Straight Arrow Connector 39"/>
          <p:cNvCxnSpPr>
            <a:cxnSpLocks noChangeShapeType="1"/>
          </p:cNvCxnSpPr>
          <p:nvPr/>
        </p:nvCxnSpPr>
        <p:spPr bwMode="auto">
          <a:xfrm>
            <a:off x="2209800" y="65532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9479"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4200" y="732240"/>
              <a:ext cx="8564040" cy="6001200"/>
            </p14:xfrm>
          </p:contentPart>
        </mc:Choice>
        <mc:Fallback xmlns="">
          <p:pic>
            <p:nvPicPr>
              <p:cNvPr id="2" name="Ink 1"/>
              <p:cNvPicPr/>
              <p:nvPr/>
            </p:nvPicPr>
            <p:blipFill>
              <a:blip r:embed="rId3"/>
              <a:stretch>
                <a:fillRect/>
              </a:stretch>
            </p:blipFill>
            <p:spPr>
              <a:xfrm>
                <a:off x="204840" y="722880"/>
                <a:ext cx="8582760" cy="6019920"/>
              </a:xfrm>
              <a:prstGeom prst="rect">
                <a:avLst/>
              </a:prstGeom>
            </p:spPr>
          </p:pic>
        </mc:Fallback>
      </mc:AlternateContent>
    </p:spTree>
    <p:extLst>
      <p:ext uri="{BB962C8B-B14F-4D97-AF65-F5344CB8AC3E}">
        <p14:creationId xmlns:p14="http://schemas.microsoft.com/office/powerpoint/2010/main" val="31372197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0" y="0"/>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Quiz!</a:t>
            </a:r>
            <a:endParaRPr lang="en-US" altLang="en-US" sz="4200" dirty="0">
              <a:latin typeface="Cambria" panose="02040503050406030204" pitchFamily="18" charset="0"/>
            </a:endParaRPr>
          </a:p>
        </p:txBody>
      </p:sp>
      <p:sp>
        <p:nvSpPr>
          <p:cNvPr id="21507" name="Text Box 6"/>
          <p:cNvSpPr txBox="1">
            <a:spLocks noChangeArrowheads="1"/>
          </p:cNvSpPr>
          <p:nvPr/>
        </p:nvSpPr>
        <p:spPr bwMode="auto">
          <a:xfrm>
            <a:off x="228601" y="2681069"/>
            <a:ext cx="5105400" cy="369332"/>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06A606"/>
                </a:solidFill>
                <a:latin typeface="Cambria" panose="02040503050406030204" pitchFamily="18" charset="0"/>
              </a:rPr>
              <a:t>accepts</a:t>
            </a:r>
            <a:r>
              <a:rPr lang="en-US" altLang="en-US" sz="1800" dirty="0">
                <a:latin typeface="Cambria" panose="02040503050406030204" pitchFamily="18" charset="0"/>
              </a:rPr>
              <a:t>:</a:t>
            </a:r>
          </a:p>
        </p:txBody>
      </p:sp>
      <p:sp>
        <p:nvSpPr>
          <p:cNvPr id="21508" name="Oval 7"/>
          <p:cNvSpPr>
            <a:spLocks noChangeArrowheads="1"/>
          </p:cNvSpPr>
          <p:nvPr/>
        </p:nvSpPr>
        <p:spPr bwMode="auto">
          <a:xfrm>
            <a:off x="1409794" y="121753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38798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980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151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9206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320722"/>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02068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144454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1619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24293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1869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040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1511222"/>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137152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138581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142073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150169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228600" y="3364468"/>
            <a:ext cx="5105401" cy="369332"/>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F3020A"/>
                </a:solidFill>
                <a:latin typeface="Cambria" panose="02040503050406030204" pitchFamily="18" charset="0"/>
              </a:rPr>
              <a:t>rejects</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31" name="Text Box 6"/>
          <p:cNvSpPr txBox="1">
            <a:spLocks noChangeArrowheads="1"/>
          </p:cNvSpPr>
          <p:nvPr/>
        </p:nvSpPr>
        <p:spPr bwMode="auto">
          <a:xfrm>
            <a:off x="381000" y="4026731"/>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accepted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32" name="Text Box 6"/>
          <p:cNvSpPr txBox="1">
            <a:spLocks noChangeArrowheads="1"/>
          </p:cNvSpPr>
          <p:nvPr/>
        </p:nvSpPr>
        <p:spPr bwMode="auto">
          <a:xfrm>
            <a:off x="268287" y="4957737"/>
            <a:ext cx="3846513" cy="646331"/>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What does each state say about the </a:t>
            </a:r>
            <a:r>
              <a:rPr lang="en-US" altLang="en-US" sz="1800" b="1" i="1" dirty="0" smtClean="0">
                <a:solidFill>
                  <a:srgbClr val="0900FF"/>
                </a:solidFill>
                <a:latin typeface="Cambria" panose="02040503050406030204" pitchFamily="18" charset="0"/>
              </a:rPr>
              <a:t>current state </a:t>
            </a:r>
            <a:r>
              <a:rPr lang="en-US" altLang="en-US" sz="1800" dirty="0" smtClean="0">
                <a:latin typeface="Cambria" panose="02040503050406030204" pitchFamily="18" charset="0"/>
              </a:rPr>
              <a:t>of the input?!?</a:t>
            </a:r>
            <a:endParaRPr lang="en-US" altLang="en-US" sz="1800" dirty="0">
              <a:latin typeface="Cambria" panose="02040503050406030204" pitchFamily="18" charset="0"/>
            </a:endParaRPr>
          </a:p>
        </p:txBody>
      </p:sp>
      <p:cxnSp>
        <p:nvCxnSpPr>
          <p:cNvPr id="3" name="Straight Connector 2"/>
          <p:cNvCxnSpPr/>
          <p:nvPr/>
        </p:nvCxnSpPr>
        <p:spPr bwMode="auto">
          <a:xfrm>
            <a:off x="271463" y="3165765"/>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304800" y="3883870"/>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304800" y="4782002"/>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7" name="Text Box 8"/>
          <p:cNvSpPr txBox="1">
            <a:spLocks noChangeArrowheads="1"/>
          </p:cNvSpPr>
          <p:nvPr/>
        </p:nvSpPr>
        <p:spPr bwMode="auto">
          <a:xfrm>
            <a:off x="4284439" y="4996353"/>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s0 means…</a:t>
            </a:r>
            <a:endParaRPr lang="en-US" altLang="en-US" sz="1400" dirty="0">
              <a:latin typeface="Cambria" panose="02040503050406030204" pitchFamily="18" charset="0"/>
            </a:endParaRPr>
          </a:p>
        </p:txBody>
      </p:sp>
      <p:sp>
        <p:nvSpPr>
          <p:cNvPr id="38" name="Text Box 8"/>
          <p:cNvSpPr txBox="1">
            <a:spLocks noChangeArrowheads="1"/>
          </p:cNvSpPr>
          <p:nvPr/>
        </p:nvSpPr>
        <p:spPr bwMode="auto">
          <a:xfrm>
            <a:off x="4285675" y="5301153"/>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s1 means…</a:t>
            </a:r>
            <a:endParaRPr lang="en-US" altLang="en-US" sz="1400" dirty="0">
              <a:latin typeface="Cambria" panose="02040503050406030204" pitchFamily="18" charset="0"/>
            </a:endParaRPr>
          </a:p>
        </p:txBody>
      </p:sp>
      <p:sp>
        <p:nvSpPr>
          <p:cNvPr id="39" name="Text Box 8"/>
          <p:cNvSpPr txBox="1">
            <a:spLocks noChangeArrowheads="1"/>
          </p:cNvSpPr>
          <p:nvPr/>
        </p:nvSpPr>
        <p:spPr bwMode="auto">
          <a:xfrm>
            <a:off x="6647875" y="4996353"/>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s2 means…</a:t>
            </a:r>
            <a:endParaRPr lang="en-US" altLang="en-US" sz="1400" dirty="0">
              <a:latin typeface="Cambria" panose="02040503050406030204" pitchFamily="18" charset="0"/>
            </a:endParaRPr>
          </a:p>
        </p:txBody>
      </p:sp>
      <p:sp>
        <p:nvSpPr>
          <p:cNvPr id="40"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latin typeface="Cambria" panose="02040503050406030204" pitchFamily="18" charset="0"/>
              </a:rPr>
              <a:t>Name(s</a:t>
            </a:r>
            <a:r>
              <a:rPr lang="en-US" altLang="en-US" sz="2100" i="1" dirty="0" smtClean="0">
                <a:latin typeface="Cambria" panose="02040503050406030204" pitchFamily="18" charset="0"/>
              </a:rPr>
              <a:t>)     _____________________________</a:t>
            </a:r>
            <a:endParaRPr lang="en-US" altLang="en-US" sz="2100" i="1" dirty="0">
              <a:latin typeface="Cambria" panose="02040503050406030204" pitchFamily="18" charset="0"/>
            </a:endParaRPr>
          </a:p>
        </p:txBody>
      </p:sp>
      <p:sp>
        <p:nvSpPr>
          <p:cNvPr id="5" name="Rectangle 4"/>
          <p:cNvSpPr/>
          <p:nvPr/>
        </p:nvSpPr>
        <p:spPr>
          <a:xfrm>
            <a:off x="3989871" y="4027232"/>
            <a:ext cx="2487129" cy="276999"/>
          </a:xfrm>
          <a:prstGeom prst="rect">
            <a:avLst/>
          </a:prstGeom>
        </p:spPr>
        <p:txBody>
          <a:bodyPr wrap="none">
            <a:spAutoFit/>
          </a:bodyPr>
          <a:lstStyle/>
          <a:p>
            <a:r>
              <a:rPr lang="en-US" altLang="en-US" sz="1200" dirty="0" smtClean="0">
                <a:solidFill>
                  <a:srgbClr val="000000"/>
                </a:solidFill>
                <a:latin typeface="Cambria" panose="02040503050406030204" pitchFamily="18" charset="0"/>
              </a:rPr>
              <a:t>This machine accepts strings that…</a:t>
            </a:r>
            <a:endParaRPr lang="en-US" sz="1200" dirty="0"/>
          </a:p>
        </p:txBody>
      </p:sp>
      <p:sp>
        <p:nvSpPr>
          <p:cNvPr id="34" name="Oval 19"/>
          <p:cNvSpPr>
            <a:spLocks noChangeArrowheads="1"/>
          </p:cNvSpPr>
          <p:nvPr/>
        </p:nvSpPr>
        <p:spPr bwMode="auto">
          <a:xfrm>
            <a:off x="6839766" y="1473122"/>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1491017"/>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1713267"/>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1891067"/>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1972029"/>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914400"/>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04045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1625522"/>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8" name="Text Box 8"/>
          <p:cNvSpPr txBox="1">
            <a:spLocks noChangeArrowheads="1"/>
          </p:cNvSpPr>
          <p:nvPr/>
        </p:nvSpPr>
        <p:spPr bwMode="auto">
          <a:xfrm>
            <a:off x="6647875" y="5301153"/>
            <a:ext cx="12953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s3 means…</a:t>
            </a:r>
            <a:endParaRPr lang="en-US" altLang="en-US" sz="1400" dirty="0">
              <a:latin typeface="Cambria" panose="02040503050406030204" pitchFamily="18" charset="0"/>
            </a:endParaRPr>
          </a:p>
        </p:txBody>
      </p:sp>
      <p:sp>
        <p:nvSpPr>
          <p:cNvPr id="49" name="Text Box 6"/>
          <p:cNvSpPr txBox="1">
            <a:spLocks noChangeArrowheads="1"/>
          </p:cNvSpPr>
          <p:nvPr/>
        </p:nvSpPr>
        <p:spPr bwMode="auto">
          <a:xfrm>
            <a:off x="685800" y="6001435"/>
            <a:ext cx="5715000" cy="646331"/>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Could you get the same behavior with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possible? How do you </a:t>
            </a:r>
            <a:r>
              <a:rPr lang="en-US" altLang="en-US" sz="1800" dirty="0">
                <a:latin typeface="Cambria" panose="02040503050406030204" pitchFamily="18" charset="0"/>
              </a:rPr>
              <a:t>know</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50" name="Text Box 8"/>
          <p:cNvSpPr txBox="1">
            <a:spLocks noChangeArrowheads="1"/>
          </p:cNvSpPr>
          <p:nvPr/>
        </p:nvSpPr>
        <p:spPr bwMode="auto">
          <a:xfrm>
            <a:off x="7174728" y="5955268"/>
            <a:ext cx="1740672"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find a string that </a:t>
            </a:r>
            <a:r>
              <a:rPr lang="en-US" altLang="en-US" sz="1400" b="1" i="1" dirty="0" smtClean="0">
                <a:latin typeface="Cambria" panose="02040503050406030204" pitchFamily="18" charset="0"/>
              </a:rPr>
              <a:t>has </a:t>
            </a:r>
            <a:r>
              <a:rPr lang="en-US" altLang="en-US" sz="1400" dirty="0" smtClean="0">
                <a:latin typeface="Cambria" panose="02040503050406030204" pitchFamily="18" charset="0"/>
              </a:rPr>
              <a:t> to be in each state!</a:t>
            </a:r>
            <a:endParaRPr lang="en-US" altLang="en-US" sz="1400" dirty="0">
              <a:latin typeface="Cambria" panose="02040503050406030204" pitchFamily="18" charset="0"/>
            </a:endParaRPr>
          </a:p>
        </p:txBody>
      </p:sp>
      <p:cxnSp>
        <p:nvCxnSpPr>
          <p:cNvPr id="51" name="Straight Connector 50"/>
          <p:cNvCxnSpPr/>
          <p:nvPr/>
        </p:nvCxnSpPr>
        <p:spPr bwMode="auto">
          <a:xfrm>
            <a:off x="304800" y="5791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2" name="Rectangle 1"/>
          <p:cNvSpPr/>
          <p:nvPr/>
        </p:nvSpPr>
        <p:spPr>
          <a:xfrm>
            <a:off x="152400" y="6170712"/>
            <a:ext cx="617289" cy="307777"/>
          </a:xfrm>
          <a:prstGeom prst="rect">
            <a:avLst/>
          </a:prstGeom>
          <a:solidFill>
            <a:schemeClr val="bg1"/>
          </a:solidFill>
        </p:spPr>
        <p:txBody>
          <a:bodyPr wrap="none">
            <a:spAutoFit/>
          </a:bodyPr>
          <a:lstStyle/>
          <a:p>
            <a:r>
              <a:rPr lang="en-US" altLang="en-US" sz="1400" dirty="0">
                <a:solidFill>
                  <a:srgbClr val="000000"/>
                </a:solidFill>
                <a:latin typeface="Calibri"/>
                <a:cs typeface="Calibri"/>
              </a:rPr>
              <a:t>Extra!</a:t>
            </a:r>
            <a:endParaRPr lang="en-US">
              <a:latin typeface="Calibri"/>
              <a:cs typeface="Calibri"/>
            </a:endParaRPr>
          </a:p>
        </p:txBody>
      </p:sp>
      <p:sp>
        <p:nvSpPr>
          <p:cNvPr id="52" name="Text Box 12"/>
          <p:cNvSpPr txBox="1">
            <a:spLocks noChangeArrowheads="1"/>
          </p:cNvSpPr>
          <p:nvPr/>
        </p:nvSpPr>
        <p:spPr bwMode="auto">
          <a:xfrm>
            <a:off x="1752600" y="63269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7565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777120" y="2428920"/>
              <a:ext cx="4813560" cy="3197160"/>
            </p14:xfrm>
          </p:contentPart>
        </mc:Choice>
        <mc:Fallback xmlns="">
          <p:pic>
            <p:nvPicPr>
              <p:cNvPr id="4" name="Ink 3"/>
              <p:cNvPicPr/>
              <p:nvPr/>
            </p:nvPicPr>
            <p:blipFill>
              <a:blip r:embed="rId3"/>
              <a:stretch>
                <a:fillRect/>
              </a:stretch>
            </p:blipFill>
            <p:spPr>
              <a:xfrm>
                <a:off x="3767760" y="2419560"/>
                <a:ext cx="4832280" cy="3215880"/>
              </a:xfrm>
              <a:prstGeom prst="rect">
                <a:avLst/>
              </a:prstGeom>
            </p:spPr>
          </p:pic>
        </mc:Fallback>
      </mc:AlternateContent>
    </p:spTree>
    <p:extLst>
      <p:ext uri="{BB962C8B-B14F-4D97-AF65-F5344CB8AC3E}">
        <p14:creationId xmlns:p14="http://schemas.microsoft.com/office/powerpoint/2010/main" val="283948944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0" y="0"/>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Quiz!</a:t>
            </a:r>
            <a:endParaRPr lang="en-US" altLang="en-US" sz="4200" dirty="0">
              <a:latin typeface="Cambria" panose="02040503050406030204" pitchFamily="18" charset="0"/>
            </a:endParaRPr>
          </a:p>
        </p:txBody>
      </p:sp>
      <p:sp>
        <p:nvSpPr>
          <p:cNvPr id="21507" name="Text Box 6"/>
          <p:cNvSpPr txBox="1">
            <a:spLocks noChangeArrowheads="1"/>
          </p:cNvSpPr>
          <p:nvPr/>
        </p:nvSpPr>
        <p:spPr bwMode="auto">
          <a:xfrm>
            <a:off x="228601" y="2681069"/>
            <a:ext cx="5105400" cy="369332"/>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06A606"/>
                </a:solidFill>
                <a:latin typeface="Cambria" panose="02040503050406030204" pitchFamily="18" charset="0"/>
              </a:rPr>
              <a:t>accepts</a:t>
            </a:r>
            <a:r>
              <a:rPr lang="en-US" altLang="en-US" sz="1800" dirty="0">
                <a:latin typeface="Cambria" panose="02040503050406030204" pitchFamily="18" charset="0"/>
              </a:rPr>
              <a:t>:</a:t>
            </a:r>
          </a:p>
        </p:txBody>
      </p:sp>
      <p:sp>
        <p:nvSpPr>
          <p:cNvPr id="21508" name="Oval 7"/>
          <p:cNvSpPr>
            <a:spLocks noChangeArrowheads="1"/>
          </p:cNvSpPr>
          <p:nvPr/>
        </p:nvSpPr>
        <p:spPr bwMode="auto">
          <a:xfrm>
            <a:off x="1409794" y="121753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38798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980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151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9206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320722"/>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02068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144454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1619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24293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1869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040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1511222"/>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137152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138581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142073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150169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228600" y="3364468"/>
            <a:ext cx="5105401" cy="369332"/>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F3020A"/>
                </a:solidFill>
                <a:latin typeface="Cambria" panose="02040503050406030204" pitchFamily="18" charset="0"/>
              </a:rPr>
              <a:t>rejects</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31" name="Text Box 6"/>
          <p:cNvSpPr txBox="1">
            <a:spLocks noChangeArrowheads="1"/>
          </p:cNvSpPr>
          <p:nvPr/>
        </p:nvSpPr>
        <p:spPr bwMode="auto">
          <a:xfrm>
            <a:off x="381000" y="4026731"/>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accepted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32" name="Text Box 6"/>
          <p:cNvSpPr txBox="1">
            <a:spLocks noChangeArrowheads="1"/>
          </p:cNvSpPr>
          <p:nvPr/>
        </p:nvSpPr>
        <p:spPr bwMode="auto">
          <a:xfrm>
            <a:off x="268287" y="4957737"/>
            <a:ext cx="3846513" cy="646331"/>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What does each state say about the </a:t>
            </a:r>
            <a:r>
              <a:rPr lang="en-US" altLang="en-US" sz="1800" b="1" i="1" dirty="0" smtClean="0">
                <a:solidFill>
                  <a:srgbClr val="0900FF"/>
                </a:solidFill>
                <a:latin typeface="Cambria" panose="02040503050406030204" pitchFamily="18" charset="0"/>
              </a:rPr>
              <a:t>current state </a:t>
            </a:r>
            <a:r>
              <a:rPr lang="en-US" altLang="en-US" sz="1800" dirty="0" smtClean="0">
                <a:latin typeface="Cambria" panose="02040503050406030204" pitchFamily="18" charset="0"/>
              </a:rPr>
              <a:t>of the input?!?</a:t>
            </a:r>
            <a:endParaRPr lang="en-US" altLang="en-US" sz="1800" dirty="0">
              <a:latin typeface="Cambria" panose="02040503050406030204" pitchFamily="18" charset="0"/>
            </a:endParaRPr>
          </a:p>
        </p:txBody>
      </p:sp>
      <p:cxnSp>
        <p:nvCxnSpPr>
          <p:cNvPr id="3" name="Straight Connector 2"/>
          <p:cNvCxnSpPr/>
          <p:nvPr/>
        </p:nvCxnSpPr>
        <p:spPr bwMode="auto">
          <a:xfrm>
            <a:off x="271463" y="3165765"/>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304800" y="3883870"/>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304800" y="4782002"/>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7" name="Text Box 8"/>
          <p:cNvSpPr txBox="1">
            <a:spLocks noChangeArrowheads="1"/>
          </p:cNvSpPr>
          <p:nvPr/>
        </p:nvSpPr>
        <p:spPr bwMode="auto">
          <a:xfrm>
            <a:off x="4284439" y="4996353"/>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s0 means…</a:t>
            </a:r>
            <a:endParaRPr lang="en-US" altLang="en-US" sz="1400" dirty="0">
              <a:latin typeface="Cambria" panose="02040503050406030204" pitchFamily="18" charset="0"/>
            </a:endParaRPr>
          </a:p>
        </p:txBody>
      </p:sp>
      <p:sp>
        <p:nvSpPr>
          <p:cNvPr id="38" name="Text Box 8"/>
          <p:cNvSpPr txBox="1">
            <a:spLocks noChangeArrowheads="1"/>
          </p:cNvSpPr>
          <p:nvPr/>
        </p:nvSpPr>
        <p:spPr bwMode="auto">
          <a:xfrm>
            <a:off x="4285675" y="5301153"/>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s1 means…</a:t>
            </a:r>
            <a:endParaRPr lang="en-US" altLang="en-US" sz="1400" dirty="0">
              <a:latin typeface="Cambria" panose="02040503050406030204" pitchFamily="18" charset="0"/>
            </a:endParaRPr>
          </a:p>
        </p:txBody>
      </p:sp>
      <p:sp>
        <p:nvSpPr>
          <p:cNvPr id="39" name="Text Box 8"/>
          <p:cNvSpPr txBox="1">
            <a:spLocks noChangeArrowheads="1"/>
          </p:cNvSpPr>
          <p:nvPr/>
        </p:nvSpPr>
        <p:spPr bwMode="auto">
          <a:xfrm>
            <a:off x="6647875" y="4996353"/>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s2 means…</a:t>
            </a:r>
            <a:endParaRPr lang="en-US" altLang="en-US" sz="1400" dirty="0">
              <a:latin typeface="Cambria" panose="02040503050406030204" pitchFamily="18" charset="0"/>
            </a:endParaRPr>
          </a:p>
        </p:txBody>
      </p:sp>
      <p:sp>
        <p:nvSpPr>
          <p:cNvPr id="5" name="Rectangle 4"/>
          <p:cNvSpPr/>
          <p:nvPr/>
        </p:nvSpPr>
        <p:spPr>
          <a:xfrm>
            <a:off x="3989871" y="4027232"/>
            <a:ext cx="2487129" cy="276999"/>
          </a:xfrm>
          <a:prstGeom prst="rect">
            <a:avLst/>
          </a:prstGeom>
        </p:spPr>
        <p:txBody>
          <a:bodyPr wrap="none">
            <a:spAutoFit/>
          </a:bodyPr>
          <a:lstStyle/>
          <a:p>
            <a:r>
              <a:rPr lang="en-US" altLang="en-US" sz="1200" dirty="0" smtClean="0">
                <a:solidFill>
                  <a:srgbClr val="000000"/>
                </a:solidFill>
                <a:latin typeface="Cambria" panose="02040503050406030204" pitchFamily="18" charset="0"/>
              </a:rPr>
              <a:t>This machine accepts strings that…</a:t>
            </a:r>
            <a:endParaRPr lang="en-US" sz="1200" dirty="0"/>
          </a:p>
        </p:txBody>
      </p:sp>
      <p:sp>
        <p:nvSpPr>
          <p:cNvPr id="34" name="Oval 19"/>
          <p:cNvSpPr>
            <a:spLocks noChangeArrowheads="1"/>
          </p:cNvSpPr>
          <p:nvPr/>
        </p:nvSpPr>
        <p:spPr bwMode="auto">
          <a:xfrm>
            <a:off x="6839766" y="1473122"/>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1491017"/>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1713267"/>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1891067"/>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1972029"/>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914400"/>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04045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1625522"/>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8" name="Text Box 8"/>
          <p:cNvSpPr txBox="1">
            <a:spLocks noChangeArrowheads="1"/>
          </p:cNvSpPr>
          <p:nvPr/>
        </p:nvSpPr>
        <p:spPr bwMode="auto">
          <a:xfrm>
            <a:off x="6647875" y="5301153"/>
            <a:ext cx="12953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s3 means…</a:t>
            </a:r>
            <a:endParaRPr lang="en-US" altLang="en-US" sz="1400" dirty="0">
              <a:latin typeface="Cambria" panose="02040503050406030204" pitchFamily="18" charset="0"/>
            </a:endParaRPr>
          </a:p>
        </p:txBody>
      </p:sp>
      <p:sp>
        <p:nvSpPr>
          <p:cNvPr id="49" name="Text Box 6"/>
          <p:cNvSpPr txBox="1">
            <a:spLocks noChangeArrowheads="1"/>
          </p:cNvSpPr>
          <p:nvPr/>
        </p:nvSpPr>
        <p:spPr bwMode="auto">
          <a:xfrm>
            <a:off x="685800" y="6001435"/>
            <a:ext cx="5715000" cy="646331"/>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Could you get the same behavior with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possible? How do you </a:t>
            </a:r>
            <a:r>
              <a:rPr lang="en-US" altLang="en-US" sz="1800" dirty="0">
                <a:latin typeface="Cambria" panose="02040503050406030204" pitchFamily="18" charset="0"/>
              </a:rPr>
              <a:t>know</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50" name="Text Box 8"/>
          <p:cNvSpPr txBox="1">
            <a:spLocks noChangeArrowheads="1"/>
          </p:cNvSpPr>
          <p:nvPr/>
        </p:nvSpPr>
        <p:spPr bwMode="auto">
          <a:xfrm>
            <a:off x="7174728" y="5955268"/>
            <a:ext cx="1740672"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find a string that </a:t>
            </a:r>
            <a:r>
              <a:rPr lang="en-US" altLang="en-US" sz="1400" b="1" i="1" dirty="0" smtClean="0">
                <a:latin typeface="Cambria" panose="02040503050406030204" pitchFamily="18" charset="0"/>
              </a:rPr>
              <a:t>has </a:t>
            </a:r>
            <a:r>
              <a:rPr lang="en-US" altLang="en-US" sz="1400" dirty="0" smtClean="0">
                <a:latin typeface="Cambria" panose="02040503050406030204" pitchFamily="18" charset="0"/>
              </a:rPr>
              <a:t> to be in each state!</a:t>
            </a:r>
            <a:endParaRPr lang="en-US" altLang="en-US" sz="1400" dirty="0">
              <a:latin typeface="Cambria" panose="02040503050406030204" pitchFamily="18" charset="0"/>
            </a:endParaRPr>
          </a:p>
        </p:txBody>
      </p:sp>
      <p:cxnSp>
        <p:nvCxnSpPr>
          <p:cNvPr id="51" name="Straight Connector 50"/>
          <p:cNvCxnSpPr/>
          <p:nvPr/>
        </p:nvCxnSpPr>
        <p:spPr bwMode="auto">
          <a:xfrm>
            <a:off x="304800" y="5791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2" name="Rectangle 1"/>
          <p:cNvSpPr/>
          <p:nvPr/>
        </p:nvSpPr>
        <p:spPr>
          <a:xfrm>
            <a:off x="152400" y="6170712"/>
            <a:ext cx="617289" cy="307777"/>
          </a:xfrm>
          <a:prstGeom prst="rect">
            <a:avLst/>
          </a:prstGeom>
          <a:solidFill>
            <a:schemeClr val="bg1"/>
          </a:solidFill>
        </p:spPr>
        <p:txBody>
          <a:bodyPr wrap="none">
            <a:spAutoFit/>
          </a:bodyPr>
          <a:lstStyle/>
          <a:p>
            <a:r>
              <a:rPr lang="en-US" altLang="en-US" sz="1400" dirty="0">
                <a:solidFill>
                  <a:srgbClr val="000000"/>
                </a:solidFill>
                <a:latin typeface="Calibri"/>
                <a:cs typeface="Calibri"/>
              </a:rPr>
              <a:t>Extra!</a:t>
            </a:r>
            <a:endParaRPr lang="en-US">
              <a:latin typeface="Calibri"/>
              <a:cs typeface="Calibri"/>
            </a:endParaRPr>
          </a:p>
        </p:txBody>
      </p:sp>
      <p:sp>
        <p:nvSpPr>
          <p:cNvPr id="52" name="Text Box 12"/>
          <p:cNvSpPr txBox="1">
            <a:spLocks noChangeArrowheads="1"/>
          </p:cNvSpPr>
          <p:nvPr/>
        </p:nvSpPr>
        <p:spPr bwMode="auto">
          <a:xfrm>
            <a:off x="1752600" y="63269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7565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smtClean="0">
                <a:latin typeface="Cambria" panose="02040503050406030204" pitchFamily="18" charset="0"/>
              </a:rPr>
              <a:t>Try this on the back page first…</a:t>
            </a:r>
            <a:endParaRPr lang="en-US" altLang="en-US" sz="2100" i="1"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48120" y="410760"/>
              <a:ext cx="8367480" cy="4250880"/>
            </p14:xfrm>
          </p:contentPart>
        </mc:Choice>
        <mc:Fallback xmlns="">
          <p:pic>
            <p:nvPicPr>
              <p:cNvPr id="4" name="Ink 3"/>
              <p:cNvPicPr/>
              <p:nvPr/>
            </p:nvPicPr>
            <p:blipFill>
              <a:blip r:embed="rId3"/>
              <a:stretch>
                <a:fillRect/>
              </a:stretch>
            </p:blipFill>
            <p:spPr>
              <a:xfrm>
                <a:off x="338760" y="401400"/>
                <a:ext cx="8386200" cy="4269600"/>
              </a:xfrm>
              <a:prstGeom prst="rect">
                <a:avLst/>
              </a:prstGeom>
            </p:spPr>
          </p:pic>
        </mc:Fallback>
      </mc:AlternateContent>
    </p:spTree>
    <p:extLst>
      <p:ext uri="{BB962C8B-B14F-4D97-AF65-F5344CB8AC3E}">
        <p14:creationId xmlns:p14="http://schemas.microsoft.com/office/powerpoint/2010/main" val="169299598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Oval 7"/>
          <p:cNvSpPr>
            <a:spLocks noChangeArrowheads="1"/>
          </p:cNvSpPr>
          <p:nvPr/>
        </p:nvSpPr>
        <p:spPr bwMode="auto">
          <a:xfrm>
            <a:off x="1409794" y="18780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20484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1641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811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15811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98120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6811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210502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8224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9034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2530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700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21717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20320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20462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20812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21621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4" name="Oval 19"/>
          <p:cNvSpPr>
            <a:spLocks noChangeArrowheads="1"/>
          </p:cNvSpPr>
          <p:nvPr/>
        </p:nvSpPr>
        <p:spPr bwMode="auto">
          <a:xfrm>
            <a:off x="6839766" y="21336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215149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237374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255154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263250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1574878"/>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70093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2286000"/>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53" name="Text Box 12"/>
          <p:cNvSpPr txBox="1">
            <a:spLocks noChangeArrowheads="1"/>
          </p:cNvSpPr>
          <p:nvPr/>
        </p:nvSpPr>
        <p:spPr bwMode="auto">
          <a:xfrm>
            <a:off x="1752600" y="1293168"/>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4" name="Freeform 15"/>
          <p:cNvSpPr>
            <a:spLocks/>
          </p:cNvSpPr>
          <p:nvPr/>
        </p:nvSpPr>
        <p:spPr bwMode="auto">
          <a:xfrm>
            <a:off x="1566863" y="141699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Text Box 5"/>
          <p:cNvSpPr txBox="1">
            <a:spLocks noChangeArrowheads="1"/>
          </p:cNvSpPr>
          <p:nvPr/>
        </p:nvSpPr>
        <p:spPr bwMode="auto">
          <a:xfrm>
            <a:off x="304800" y="152400"/>
            <a:ext cx="3352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State ~ fate</a:t>
            </a:r>
            <a:endParaRPr lang="en-US" altLang="en-US" sz="4200" dirty="0">
              <a:latin typeface="Cambria" panose="02040503050406030204" pitchFamily="18" charset="0"/>
            </a:endParaRPr>
          </a:p>
        </p:txBody>
      </p:sp>
      <p:sp>
        <p:nvSpPr>
          <p:cNvPr id="56" name="Text Box 5"/>
          <p:cNvSpPr txBox="1">
            <a:spLocks noChangeArrowheads="1"/>
          </p:cNvSpPr>
          <p:nvPr/>
        </p:nvSpPr>
        <p:spPr bwMode="auto">
          <a:xfrm>
            <a:off x="5257800" y="130314"/>
            <a:ext cx="3733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a:latin typeface="Calibri"/>
                <a:cs typeface="Calibri"/>
              </a:rPr>
              <a:t>S</a:t>
            </a:r>
            <a:r>
              <a:rPr lang="en-US" altLang="en-US" sz="2000" dirty="0" smtClean="0">
                <a:latin typeface="Calibri"/>
                <a:cs typeface="Calibri"/>
              </a:rPr>
              <a:t>trings with </a:t>
            </a:r>
            <a:r>
              <a:rPr lang="en-US" altLang="en-US" sz="2000" i="1" dirty="0" smtClean="0">
                <a:latin typeface="Calibri"/>
                <a:cs typeface="Calibri"/>
              </a:rPr>
              <a:t>different possible fates </a:t>
            </a:r>
            <a:r>
              <a:rPr lang="en-US" altLang="en-US" sz="2000" b="1" i="1" dirty="0" smtClean="0">
                <a:latin typeface="Calibri"/>
                <a:cs typeface="Calibri"/>
              </a:rPr>
              <a:t>must be in </a:t>
            </a:r>
            <a:r>
              <a:rPr lang="en-US" altLang="en-US" sz="2000" b="1" i="1" u="sng" dirty="0" smtClean="0">
                <a:latin typeface="Calibri"/>
                <a:cs typeface="Calibri"/>
              </a:rPr>
              <a:t>different states</a:t>
            </a:r>
            <a:r>
              <a:rPr lang="en-US" altLang="en-US" sz="2000" b="1" i="1" dirty="0" smtClean="0">
                <a:latin typeface="Calibri"/>
                <a:cs typeface="Calibri"/>
              </a:rPr>
              <a:t>.</a:t>
            </a:r>
            <a:endParaRPr lang="en-US" altLang="en-US" sz="2000" dirty="0">
              <a:latin typeface="Calibri"/>
              <a:cs typeface="Calibri"/>
            </a:endParaRPr>
          </a:p>
        </p:txBody>
      </p:sp>
      <p:sp>
        <p:nvSpPr>
          <p:cNvPr id="57" name="Text Box 5"/>
          <p:cNvSpPr txBox="1">
            <a:spLocks noChangeArrowheads="1"/>
          </p:cNvSpPr>
          <p:nvPr/>
        </p:nvSpPr>
        <p:spPr bwMode="auto">
          <a:xfrm>
            <a:off x="1219200" y="5859835"/>
            <a:ext cx="6934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latin typeface="Calibri"/>
                <a:cs typeface="Calibri"/>
              </a:rPr>
              <a:t>Can we find three strings – </a:t>
            </a:r>
            <a:r>
              <a:rPr lang="en-US" altLang="en-US" sz="2000" b="1" i="1" dirty="0" smtClean="0">
                <a:latin typeface="Calibri"/>
                <a:cs typeface="Calibri"/>
              </a:rPr>
              <a:t>all with different possible fates</a:t>
            </a:r>
            <a:r>
              <a:rPr lang="en-US" altLang="en-US" sz="2000" dirty="0" smtClean="0">
                <a:latin typeface="Calibri"/>
                <a:cs typeface="Calibri"/>
              </a:rPr>
              <a:t>?  (</a:t>
            </a:r>
            <a:r>
              <a:rPr lang="en-US" altLang="en-US" sz="2000" dirty="0" smtClean="0">
                <a:solidFill>
                  <a:srgbClr val="7030A0"/>
                </a:solidFill>
                <a:latin typeface="Calibri"/>
                <a:cs typeface="Calibri"/>
              </a:rPr>
              <a:t>4?</a:t>
            </a:r>
            <a:r>
              <a:rPr lang="en-US" altLang="en-US" sz="2000" dirty="0" smtClean="0">
                <a:latin typeface="Calibri"/>
                <a:cs typeface="Calibri"/>
              </a:rPr>
              <a:t>) </a:t>
            </a:r>
            <a:endParaRPr lang="en-US" altLang="en-US" sz="2000" dirty="0">
              <a:latin typeface="Calibri"/>
              <a:cs typeface="Calibri"/>
            </a:endParaRPr>
          </a:p>
        </p:txBody>
      </p:sp>
      <p:sp>
        <p:nvSpPr>
          <p:cNvPr id="58" name="Text Box 5"/>
          <p:cNvSpPr txBox="1">
            <a:spLocks noChangeArrowheads="1"/>
          </p:cNvSpPr>
          <p:nvPr/>
        </p:nvSpPr>
        <p:spPr bwMode="auto">
          <a:xfrm>
            <a:off x="984691" y="6278058"/>
            <a:ext cx="7525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i="1" dirty="0" smtClean="0">
                <a:solidFill>
                  <a:srgbClr val="0000FF"/>
                </a:solidFill>
                <a:latin typeface="Calibri"/>
                <a:cs typeface="Calibri"/>
              </a:rPr>
              <a:t>If so, then three states </a:t>
            </a:r>
            <a:r>
              <a:rPr lang="en-US" altLang="en-US" sz="2000" i="1" dirty="0" smtClean="0">
                <a:solidFill>
                  <a:srgbClr val="7030A0"/>
                </a:solidFill>
                <a:latin typeface="Calibri"/>
                <a:cs typeface="Calibri"/>
              </a:rPr>
              <a:t>(or 4) </a:t>
            </a:r>
            <a:r>
              <a:rPr lang="en-US" altLang="en-US" sz="2000" i="1" dirty="0" smtClean="0">
                <a:solidFill>
                  <a:srgbClr val="0000FF"/>
                </a:solidFill>
                <a:latin typeface="Calibri"/>
                <a:cs typeface="Calibri"/>
              </a:rPr>
              <a:t>are necessary!    </a:t>
            </a:r>
            <a:r>
              <a:rPr lang="en-US" altLang="en-US" sz="2000" dirty="0" smtClean="0">
                <a:latin typeface="Calibri"/>
                <a:cs typeface="Calibri"/>
              </a:rPr>
              <a:t>If not, fewer will be OK.</a:t>
            </a:r>
            <a:endParaRPr lang="en-US" altLang="en-US" sz="2000" dirty="0">
              <a:solidFill>
                <a:srgbClr val="0000FF"/>
              </a:solidFill>
              <a:latin typeface="Calibri"/>
              <a:cs typeface="Calibri"/>
            </a:endParaRPr>
          </a:p>
        </p:txBody>
      </p:sp>
      <p:sp>
        <p:nvSpPr>
          <p:cNvPr id="2" name="Down Arrow 1"/>
          <p:cNvSpPr/>
          <p:nvPr/>
        </p:nvSpPr>
        <p:spPr bwMode="auto">
          <a:xfrm rot="19221856">
            <a:off x="838436" y="5994918"/>
            <a:ext cx="365032" cy="468745"/>
          </a:xfrm>
          <a:prstGeom prst="downArrow">
            <a:avLst/>
          </a:prstGeom>
          <a:solidFill>
            <a:srgbClr val="0000FF">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46400" y="1625040"/>
              <a:ext cx="8430120" cy="3956400"/>
            </p14:xfrm>
          </p:contentPart>
        </mc:Choice>
        <mc:Fallback xmlns="">
          <p:pic>
            <p:nvPicPr>
              <p:cNvPr id="3" name="Ink 2"/>
              <p:cNvPicPr/>
              <p:nvPr/>
            </p:nvPicPr>
            <p:blipFill>
              <a:blip r:embed="rId3"/>
              <a:stretch>
                <a:fillRect/>
              </a:stretch>
            </p:blipFill>
            <p:spPr>
              <a:xfrm>
                <a:off x="437040" y="1615680"/>
                <a:ext cx="8448840" cy="3975120"/>
              </a:xfrm>
              <a:prstGeom prst="rect">
                <a:avLst/>
              </a:prstGeom>
            </p:spPr>
          </p:pic>
        </mc:Fallback>
      </mc:AlternateContent>
    </p:spTree>
    <p:extLst>
      <p:ext uri="{BB962C8B-B14F-4D97-AF65-F5344CB8AC3E}">
        <p14:creationId xmlns:p14="http://schemas.microsoft.com/office/powerpoint/2010/main" val="194979976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No occurrences of </a:t>
            </a:r>
            <a:r>
              <a:rPr lang="en-US" altLang="en-US" sz="4400" dirty="0" smtClean="0">
                <a:latin typeface="Cambria" panose="02040503050406030204" pitchFamily="18" charset="0"/>
              </a:rPr>
              <a:t> </a:t>
            </a:r>
            <a:r>
              <a:rPr lang="en-US" altLang="en-US" sz="4400" b="1" dirty="0" smtClean="0">
                <a:latin typeface="Courier New" pitchFamily="49" charset="0"/>
              </a:rPr>
              <a:t>110</a:t>
            </a:r>
            <a:endParaRPr lang="en-US" altLang="en-US" sz="4400" dirty="0">
              <a:latin typeface="Times" pitchFamily="-106" charset="0"/>
            </a:endParaRPr>
          </a:p>
        </p:txBody>
      </p:sp>
      <p:sp>
        <p:nvSpPr>
          <p:cNvPr id="23555"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23556" name="Rectangle 4"/>
          <p:cNvSpPr>
            <a:spLocks noChangeArrowheads="1"/>
          </p:cNvSpPr>
          <p:nvPr/>
        </p:nvSpPr>
        <p:spPr bwMode="auto">
          <a:xfrm>
            <a:off x="457200" y="12954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that do </a:t>
            </a:r>
            <a:r>
              <a:rPr lang="en-US" altLang="en-US" sz="1800" b="1" i="1" dirty="0">
                <a:latin typeface="Cambria" panose="02040503050406030204" pitchFamily="18" charset="0"/>
              </a:rPr>
              <a:t>NOT </a:t>
            </a:r>
            <a:r>
              <a:rPr lang="en-US" altLang="en-US" sz="1800" dirty="0">
                <a:latin typeface="Cambria" panose="02040503050406030204" pitchFamily="18" charset="0"/>
              </a:rPr>
              <a:t>anywhere contain the pattern </a:t>
            </a:r>
            <a:r>
              <a:rPr lang="en-US" altLang="en-US" sz="1800" b="1" dirty="0">
                <a:latin typeface="Courier New" pitchFamily="49" charset="0"/>
              </a:rPr>
              <a:t>110 </a:t>
            </a:r>
          </a:p>
        </p:txBody>
      </p:sp>
      <p:sp>
        <p:nvSpPr>
          <p:cNvPr id="23557"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8"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9"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0"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3561"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2"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63"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23564"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65"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66"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7"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8"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9"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0"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71" name="Line 26"/>
          <p:cNvSpPr>
            <a:spLocks noChangeShapeType="1"/>
          </p:cNvSpPr>
          <p:nvPr/>
        </p:nvSpPr>
        <p:spPr bwMode="auto">
          <a:xfrm>
            <a:off x="65738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72" name="Oval 27"/>
          <p:cNvSpPr>
            <a:spLocks noChangeArrowheads="1"/>
          </p:cNvSpPr>
          <p:nvPr/>
        </p:nvSpPr>
        <p:spPr bwMode="auto">
          <a:xfrm>
            <a:off x="78803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3" name="Text Box 33"/>
          <p:cNvSpPr txBox="1">
            <a:spLocks noChangeArrowheads="1"/>
          </p:cNvSpPr>
          <p:nvPr/>
        </p:nvSpPr>
        <p:spPr bwMode="auto">
          <a:xfrm>
            <a:off x="69453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74" name="Rectangle 27"/>
          <p:cNvSpPr>
            <a:spLocks noChangeArrowheads="1"/>
          </p:cNvSpPr>
          <p:nvPr/>
        </p:nvSpPr>
        <p:spPr bwMode="auto">
          <a:xfrm>
            <a:off x="1084263" y="2536825"/>
            <a:ext cx="7016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start</a:t>
            </a:r>
            <a:endParaRPr lang="en-US" altLang="en-US" sz="2100">
              <a:latin typeface="Calibri" pitchFamily="34" charset="0"/>
            </a:endParaRPr>
          </a:p>
        </p:txBody>
      </p:sp>
      <p:sp>
        <p:nvSpPr>
          <p:cNvPr id="23575" name="Rectangle 28"/>
          <p:cNvSpPr>
            <a:spLocks noChangeArrowheads="1"/>
          </p:cNvSpPr>
          <p:nvPr/>
        </p:nvSpPr>
        <p:spPr bwMode="auto">
          <a:xfrm>
            <a:off x="3217863" y="2536825"/>
            <a:ext cx="1122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a:t>
            </a:r>
            <a:endParaRPr lang="en-US" altLang="en-US" sz="2100">
              <a:latin typeface="Calibri" pitchFamily="34" charset="0"/>
            </a:endParaRPr>
          </a:p>
        </p:txBody>
      </p:sp>
      <p:sp>
        <p:nvSpPr>
          <p:cNvPr id="23576" name="Rectangle 29"/>
          <p:cNvSpPr>
            <a:spLocks noChangeArrowheads="1"/>
          </p:cNvSpPr>
          <p:nvPr/>
        </p:nvSpPr>
        <p:spPr bwMode="auto">
          <a:xfrm>
            <a:off x="5334000" y="2541588"/>
            <a:ext cx="12588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w/11</a:t>
            </a:r>
            <a:endParaRPr lang="en-US" altLang="en-US" sz="2100">
              <a:latin typeface="Calibri" pitchFamily="34" charset="0"/>
            </a:endParaRPr>
          </a:p>
        </p:txBody>
      </p:sp>
      <p:sp>
        <p:nvSpPr>
          <p:cNvPr id="23577" name="Rectangle 30"/>
          <p:cNvSpPr>
            <a:spLocks noChangeArrowheads="1"/>
          </p:cNvSpPr>
          <p:nvPr/>
        </p:nvSpPr>
        <p:spPr bwMode="auto">
          <a:xfrm>
            <a:off x="7993063" y="2571750"/>
            <a:ext cx="61753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fail!</a:t>
            </a:r>
            <a:endParaRPr lang="en-US" altLang="en-US" sz="2100">
              <a:latin typeface="Calibri"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91160" y="223200"/>
              <a:ext cx="6563880" cy="5724360"/>
            </p14:xfrm>
          </p:contentPart>
        </mc:Choice>
        <mc:Fallback xmlns="">
          <p:pic>
            <p:nvPicPr>
              <p:cNvPr id="2" name="Ink 1"/>
              <p:cNvPicPr/>
              <p:nvPr/>
            </p:nvPicPr>
            <p:blipFill>
              <a:blip r:embed="rId3"/>
              <a:stretch>
                <a:fillRect/>
              </a:stretch>
            </p:blipFill>
            <p:spPr>
              <a:xfrm>
                <a:off x="1981800" y="213840"/>
                <a:ext cx="6582600" cy="5743080"/>
              </a:xfrm>
              <a:prstGeom prst="rect">
                <a:avLst/>
              </a:prstGeom>
            </p:spPr>
          </p:pic>
        </mc:Fallback>
      </mc:AlternateContent>
    </p:spTree>
    <p:extLst>
      <p:ext uri="{BB962C8B-B14F-4D97-AF65-F5344CB8AC3E}">
        <p14:creationId xmlns:p14="http://schemas.microsoft.com/office/powerpoint/2010/main" val="252193297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Number of </a:t>
            </a:r>
            <a:r>
              <a:rPr lang="en-US" altLang="en-US" sz="4400" b="1" dirty="0">
                <a:latin typeface="Cambria" panose="02040503050406030204" pitchFamily="18" charset="0"/>
              </a:rPr>
              <a:t>0</a:t>
            </a:r>
            <a:r>
              <a:rPr lang="en-US" altLang="en-US" sz="4400" dirty="0">
                <a:latin typeface="Cambria" panose="02040503050406030204" pitchFamily="18" charset="0"/>
              </a:rPr>
              <a:t>s is div. by 3</a:t>
            </a:r>
          </a:p>
        </p:txBody>
      </p:sp>
      <p:sp>
        <p:nvSpPr>
          <p:cNvPr id="6" name="Rectangle 12"/>
          <p:cNvSpPr>
            <a:spLocks noChangeArrowheads="1"/>
          </p:cNvSpPr>
          <p:nvPr/>
        </p:nvSpPr>
        <p:spPr bwMode="auto">
          <a:xfrm>
            <a:off x="296863" y="1244600"/>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7" name="Text Box 15"/>
          <p:cNvSpPr txBox="1">
            <a:spLocks noChangeArrowheads="1"/>
          </p:cNvSpPr>
          <p:nvPr/>
        </p:nvSpPr>
        <p:spPr bwMode="auto">
          <a:xfrm>
            <a:off x="4800600" y="1404643"/>
            <a:ext cx="388620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110101110,  11,   0000010</a:t>
            </a:r>
            <a:endParaRPr lang="en-US" altLang="en-US" sz="1600" b="1" dirty="0">
              <a:latin typeface="Arial" pitchFamily="34" charset="0"/>
            </a:endParaRPr>
          </a:p>
          <a:p>
            <a:pPr>
              <a:lnSpc>
                <a:spcPct val="60000"/>
              </a:lnSpc>
            </a:pPr>
            <a:r>
              <a:rPr lang="en-US" altLang="en-US" sz="1600" b="1" dirty="0">
                <a:latin typeface="Arial" pitchFamily="34" charset="0"/>
              </a:rPr>
              <a:t>Rejected:  </a:t>
            </a:r>
            <a:r>
              <a:rPr lang="en-US" altLang="en-US" sz="1600" dirty="0">
                <a:latin typeface="Arial" pitchFamily="34" charset="0"/>
              </a:rPr>
              <a:t>101,  0000,  111011101111</a:t>
            </a:r>
          </a:p>
        </p:txBody>
      </p:sp>
      <p:sp>
        <p:nvSpPr>
          <p:cNvPr id="8" name="Text Box 3"/>
          <p:cNvSpPr txBox="1">
            <a:spLocks noChangeArrowheads="1"/>
          </p:cNvSpPr>
          <p:nvPr/>
        </p:nvSpPr>
        <p:spPr bwMode="auto">
          <a:xfrm>
            <a:off x="65234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76880" y="446400"/>
              <a:ext cx="7938720" cy="6188760"/>
            </p14:xfrm>
          </p:contentPart>
        </mc:Choice>
        <mc:Fallback xmlns="">
          <p:pic>
            <p:nvPicPr>
              <p:cNvPr id="2" name="Ink 1"/>
              <p:cNvPicPr/>
              <p:nvPr/>
            </p:nvPicPr>
            <p:blipFill>
              <a:blip r:embed="rId3"/>
              <a:stretch>
                <a:fillRect/>
              </a:stretch>
            </p:blipFill>
            <p:spPr>
              <a:xfrm>
                <a:off x="767520" y="437040"/>
                <a:ext cx="7957440" cy="6207480"/>
              </a:xfrm>
              <a:prstGeom prst="rect">
                <a:avLst/>
              </a:prstGeom>
            </p:spPr>
          </p:pic>
        </mc:Fallback>
      </mc:AlternateContent>
    </p:spTree>
    <p:extLst>
      <p:ext uri="{BB962C8B-B14F-4D97-AF65-F5344CB8AC3E}">
        <p14:creationId xmlns:p14="http://schemas.microsoft.com/office/powerpoint/2010/main" val="342887842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 character is a </a:t>
            </a:r>
            <a:r>
              <a:rPr lang="en-US" altLang="en-US" sz="4400" b="1" dirty="0">
                <a:latin typeface="Courier New" pitchFamily="49" charset="0"/>
              </a:rPr>
              <a:t>1</a:t>
            </a:r>
            <a:endParaRPr lang="en-US" altLang="en-US" sz="4400" dirty="0">
              <a:latin typeface="Times" pitchFamily="-106" charset="0"/>
            </a:endParaRPr>
          </a:p>
        </p:txBody>
      </p:sp>
      <p:sp>
        <p:nvSpPr>
          <p:cNvPr id="5" name="Text Box 3"/>
          <p:cNvSpPr txBox="1">
            <a:spLocks noChangeArrowheads="1"/>
          </p:cNvSpPr>
          <p:nvPr/>
        </p:nvSpPr>
        <p:spPr bwMode="auto">
          <a:xfrm>
            <a:off x="65532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6" name="Rectangle 13"/>
          <p:cNvSpPr>
            <a:spLocks noChangeArrowheads="1"/>
          </p:cNvSpPr>
          <p:nvPr/>
        </p:nvSpPr>
        <p:spPr bwMode="auto">
          <a:xfrm>
            <a:off x="340896" y="1343528"/>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7" name="Text Box 16"/>
          <p:cNvSpPr txBox="1">
            <a:spLocks noChangeArrowheads="1"/>
          </p:cNvSpPr>
          <p:nvPr/>
        </p:nvSpPr>
        <p:spPr bwMode="auto">
          <a:xfrm>
            <a:off x="5061284" y="1359820"/>
            <a:ext cx="3244516"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b="1" dirty="0" smtClean="0">
                <a:latin typeface="Arial" pitchFamily="34" charset="0"/>
              </a:rPr>
              <a:t>  </a:t>
            </a:r>
            <a:r>
              <a:rPr lang="en-US" altLang="en-US" sz="1600" dirty="0">
                <a:latin typeface="Arial" pitchFamily="34" charset="0"/>
              </a:rPr>
              <a:t>10</a:t>
            </a:r>
            <a:r>
              <a:rPr lang="en-US" altLang="en-US" sz="1600" b="1" u="sng" dirty="0">
                <a:latin typeface="Arial" pitchFamily="34" charset="0"/>
              </a:rPr>
              <a:t>1</a:t>
            </a:r>
            <a:r>
              <a:rPr lang="en-US" altLang="en-US" sz="1600" dirty="0">
                <a:latin typeface="Arial" pitchFamily="34" charset="0"/>
              </a:rPr>
              <a:t>0001     </a:t>
            </a: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b="1" dirty="0" smtClean="0">
                <a:latin typeface="Arial" pitchFamily="34" charset="0"/>
              </a:rPr>
              <a:t> </a:t>
            </a:r>
            <a:r>
              <a:rPr lang="en-US" altLang="en-US" sz="1600" dirty="0" smtClean="0">
                <a:latin typeface="Arial" pitchFamily="34" charset="0"/>
              </a:rPr>
              <a:t>11</a:t>
            </a:r>
            <a:r>
              <a:rPr lang="en-US" altLang="en-US" sz="1600" b="1" u="sng" dirty="0" smtClean="0">
                <a:latin typeface="Arial" pitchFamily="34" charset="0"/>
              </a:rPr>
              <a:t>0</a:t>
            </a:r>
            <a:r>
              <a:rPr lang="en-US" altLang="en-US" sz="1600" dirty="0" smtClean="0">
                <a:latin typeface="Arial" pitchFamily="34" charset="0"/>
              </a:rPr>
              <a:t>00100  and 11</a:t>
            </a:r>
            <a:endParaRPr lang="en-US" altLang="en-US" sz="1600" dirty="0">
              <a:latin typeface="Arial"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94880" y="2134080"/>
              <a:ext cx="6036840" cy="2982960"/>
            </p14:xfrm>
          </p:contentPart>
        </mc:Choice>
        <mc:Fallback xmlns="">
          <p:pic>
            <p:nvPicPr>
              <p:cNvPr id="2" name="Ink 1"/>
              <p:cNvPicPr/>
              <p:nvPr/>
            </p:nvPicPr>
            <p:blipFill>
              <a:blip r:embed="rId3"/>
              <a:stretch>
                <a:fillRect/>
              </a:stretch>
            </p:blipFill>
            <p:spPr>
              <a:xfrm>
                <a:off x="785520" y="2124720"/>
                <a:ext cx="6055560" cy="3001680"/>
              </a:xfrm>
              <a:prstGeom prst="rect">
                <a:avLst/>
              </a:prstGeom>
            </p:spPr>
          </p:pic>
        </mc:Fallback>
      </mc:AlternateContent>
    </p:spTree>
    <p:extLst>
      <p:ext uri="{BB962C8B-B14F-4D97-AF65-F5344CB8AC3E}">
        <p14:creationId xmlns:p14="http://schemas.microsoft.com/office/powerpoint/2010/main" val="1601034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548738"/>
            <a:ext cx="3158748"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19760" y="2401920"/>
              <a:ext cx="7456680" cy="3581280"/>
            </p14:xfrm>
          </p:contentPart>
        </mc:Choice>
        <mc:Fallback xmlns="">
          <p:pic>
            <p:nvPicPr>
              <p:cNvPr id="2" name="Ink 1"/>
              <p:cNvPicPr/>
              <p:nvPr/>
            </p:nvPicPr>
            <p:blipFill>
              <a:blip r:embed="rId3"/>
              <a:stretch>
                <a:fillRect/>
              </a:stretch>
            </p:blipFill>
            <p:spPr>
              <a:xfrm>
                <a:off x="410400" y="2392560"/>
                <a:ext cx="7475400" cy="3600000"/>
              </a:xfrm>
              <a:prstGeom prst="rect">
                <a:avLst/>
              </a:prstGeom>
            </p:spPr>
          </p:pic>
        </mc:Fallback>
      </mc:AlternateContent>
    </p:spTree>
    <p:extLst>
      <p:ext uri="{BB962C8B-B14F-4D97-AF65-F5344CB8AC3E}">
        <p14:creationId xmlns:p14="http://schemas.microsoft.com/office/powerpoint/2010/main" val="204367136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548738"/>
            <a:ext cx="3158748"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19760" y="2401920"/>
              <a:ext cx="7456680" cy="3581280"/>
            </p14:xfrm>
          </p:contentPart>
        </mc:Choice>
        <mc:Fallback xmlns="">
          <p:pic>
            <p:nvPicPr>
              <p:cNvPr id="2" name="Ink 1"/>
              <p:cNvPicPr/>
              <p:nvPr/>
            </p:nvPicPr>
            <p:blipFill>
              <a:blip r:embed="rId3"/>
              <a:stretch>
                <a:fillRect/>
              </a:stretch>
            </p:blipFill>
            <p:spPr>
              <a:xfrm>
                <a:off x="410400" y="2392560"/>
                <a:ext cx="7475400" cy="3600000"/>
              </a:xfrm>
              <a:prstGeom prst="rect">
                <a:avLst/>
              </a:prstGeom>
            </p:spPr>
          </p:pic>
        </mc:Fallback>
      </mc:AlternateContent>
    </p:spTree>
    <p:extLst>
      <p:ext uri="{BB962C8B-B14F-4D97-AF65-F5344CB8AC3E}">
        <p14:creationId xmlns:p14="http://schemas.microsoft.com/office/powerpoint/2010/main" val="14521269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bwMode="auto">
          <a:xfrm>
            <a:off x="599479" y="2078182"/>
            <a:ext cx="619721" cy="1699491"/>
          </a:xfrm>
          <a:custGeom>
            <a:avLst/>
            <a:gdLst>
              <a:gd name="connsiteX0" fmla="*/ 619721 w 619721"/>
              <a:gd name="connsiteY0" fmla="*/ 1699491 h 1699491"/>
              <a:gd name="connsiteX1" fmla="*/ 176375 w 619721"/>
              <a:gd name="connsiteY1" fmla="*/ 1496291 h 1699491"/>
              <a:gd name="connsiteX2" fmla="*/ 884 w 619721"/>
              <a:gd name="connsiteY2" fmla="*/ 831273 h 1699491"/>
              <a:gd name="connsiteX3" fmla="*/ 120957 w 619721"/>
              <a:gd name="connsiteY3" fmla="*/ 203200 h 1699491"/>
              <a:gd name="connsiteX4" fmla="*/ 388811 w 619721"/>
              <a:gd name="connsiteY4" fmla="*/ 36945 h 1699491"/>
              <a:gd name="connsiteX5" fmla="*/ 601248 w 619721"/>
              <a:gd name="connsiteY5" fmla="*/ 0 h 169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21" h="1699491">
                <a:moveTo>
                  <a:pt x="619721" y="1699491"/>
                </a:moveTo>
                <a:cubicBezTo>
                  <a:pt x="449617" y="1670242"/>
                  <a:pt x="279514" y="1640994"/>
                  <a:pt x="176375" y="1496291"/>
                </a:cubicBezTo>
                <a:cubicBezTo>
                  <a:pt x="73236" y="1351588"/>
                  <a:pt x="10120" y="1046788"/>
                  <a:pt x="884" y="831273"/>
                </a:cubicBezTo>
                <a:cubicBezTo>
                  <a:pt x="-8352" y="615758"/>
                  <a:pt x="56303" y="335588"/>
                  <a:pt x="120957" y="203200"/>
                </a:cubicBezTo>
                <a:cubicBezTo>
                  <a:pt x="185611" y="70812"/>
                  <a:pt x="308763" y="70812"/>
                  <a:pt x="388811" y="36945"/>
                </a:cubicBezTo>
                <a:cubicBezTo>
                  <a:pt x="468859" y="3078"/>
                  <a:pt x="535053" y="1539"/>
                  <a:pt x="601248" y="0"/>
                </a:cubicBezTo>
              </a:path>
            </a:pathLst>
          </a:custGeom>
          <a:noFill/>
          <a:ln w="57150" cap="flat" cmpd="sng" algn="ctr">
            <a:solidFill>
              <a:srgbClr val="FF8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13340" name="Text Box 24"/>
          <p:cNvSpPr txBox="1">
            <a:spLocks noChangeArrowheads="1"/>
          </p:cNvSpPr>
          <p:nvPr/>
        </p:nvSpPr>
        <p:spPr bwMode="auto">
          <a:xfrm>
            <a:off x="304800" y="193843"/>
            <a:ext cx="7239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i="1" dirty="0" smtClean="0">
                <a:solidFill>
                  <a:srgbClr val="000000"/>
                </a:solidFill>
                <a:latin typeface="Cambria" panose="02040503050406030204" pitchFamily="18" charset="0"/>
              </a:rPr>
              <a:t>"</a:t>
            </a:r>
            <a:r>
              <a:rPr lang="en-US" altLang="en-US" sz="4200" i="1" dirty="0" err="1" smtClean="0">
                <a:solidFill>
                  <a:srgbClr val="000000"/>
                </a:solidFill>
                <a:latin typeface="Cambria" panose="02040503050406030204" pitchFamily="18" charset="0"/>
              </a:rPr>
              <a:t>Theocomp</a:t>
            </a:r>
            <a:r>
              <a:rPr lang="en-US" altLang="en-US" sz="4200" i="1" dirty="0" smtClean="0">
                <a:solidFill>
                  <a:srgbClr val="000000"/>
                </a:solidFill>
                <a:latin typeface="Cambria" panose="02040503050406030204" pitchFamily="18" charset="0"/>
              </a:rPr>
              <a:t>"</a:t>
            </a:r>
            <a:endParaRPr lang="en-US" altLang="en-US" sz="4200" i="1" dirty="0">
              <a:solidFill>
                <a:srgbClr val="000000"/>
              </a:solidFill>
              <a:latin typeface="Cambria" panose="02040503050406030204" pitchFamily="18" charset="0"/>
            </a:endParaRPr>
          </a:p>
        </p:txBody>
      </p:sp>
      <p:sp>
        <p:nvSpPr>
          <p:cNvPr id="3" name="TextBox 2"/>
          <p:cNvSpPr txBox="1"/>
          <p:nvPr/>
        </p:nvSpPr>
        <p:spPr>
          <a:xfrm>
            <a:off x="1219200" y="1818144"/>
            <a:ext cx="7619999" cy="2677656"/>
          </a:xfrm>
          <a:prstGeom prst="rect">
            <a:avLst/>
          </a:prstGeom>
          <a:noFill/>
        </p:spPr>
        <p:txBody>
          <a:bodyPr wrap="square" rtlCol="0">
            <a:spAutoFit/>
          </a:bodyPr>
          <a:lstStyle/>
          <a:p>
            <a:r>
              <a:rPr lang="en-US" dirty="0" smtClean="0">
                <a:solidFill>
                  <a:srgbClr val="CC3300"/>
                </a:solidFill>
                <a:latin typeface="Cambria" panose="02040503050406030204" pitchFamily="18" charset="0"/>
              </a:rPr>
              <a:t>(1) </a:t>
            </a:r>
            <a:r>
              <a:rPr lang="en-US" dirty="0" smtClean="0">
                <a:latin typeface="Cambria" panose="02040503050406030204" pitchFamily="18" charset="0"/>
              </a:rPr>
              <a:t>define "computer" precisely</a:t>
            </a:r>
          </a:p>
          <a:p>
            <a:r>
              <a:rPr lang="en-US" dirty="0" smtClean="0">
                <a:solidFill>
                  <a:srgbClr val="CC3300"/>
                </a:solidFill>
                <a:latin typeface="Cambria" panose="02040503050406030204" pitchFamily="18" charset="0"/>
              </a:rPr>
              <a:t>(2) </a:t>
            </a:r>
            <a:r>
              <a:rPr lang="en-US" dirty="0" smtClean="0">
                <a:latin typeface="Cambria" panose="02040503050406030204" pitchFamily="18" charset="0"/>
              </a:rPr>
              <a:t>define "compute" precisely</a:t>
            </a:r>
          </a:p>
          <a:p>
            <a:r>
              <a:rPr lang="en-US" dirty="0" smtClean="0">
                <a:solidFill>
                  <a:srgbClr val="CC3300"/>
                </a:solidFill>
                <a:latin typeface="Cambria" panose="02040503050406030204" pitchFamily="18" charset="0"/>
              </a:rPr>
              <a:t>(3) </a:t>
            </a:r>
            <a:r>
              <a:rPr lang="en-US" dirty="0" smtClean="0">
                <a:latin typeface="Cambria" panose="02040503050406030204" pitchFamily="18" charset="0"/>
              </a:rPr>
              <a:t>see what computers </a:t>
            </a:r>
            <a:r>
              <a:rPr lang="en-US" b="1" i="1" u="sng" dirty="0" smtClean="0">
                <a:solidFill>
                  <a:srgbClr val="0000FF"/>
                </a:solidFill>
                <a:latin typeface="Cambria" panose="02040503050406030204" pitchFamily="18" charset="0"/>
              </a:rPr>
              <a:t>provably</a:t>
            </a:r>
            <a:r>
              <a:rPr lang="en-US" i="1" dirty="0" smtClean="0">
                <a:latin typeface="Cambria" panose="02040503050406030204" pitchFamily="18" charset="0"/>
              </a:rPr>
              <a:t> </a:t>
            </a:r>
            <a:r>
              <a:rPr lang="en-US" dirty="0" smtClean="0">
                <a:latin typeface="Cambria" panose="02040503050406030204" pitchFamily="18" charset="0"/>
              </a:rPr>
              <a:t>can't compute</a:t>
            </a:r>
            <a:endParaRPr lang="en-US" i="1" u="sng" dirty="0" smtClean="0">
              <a:latin typeface="Cambria" panose="02040503050406030204" pitchFamily="18" charset="0"/>
            </a:endParaRPr>
          </a:p>
          <a:p>
            <a:r>
              <a:rPr lang="en-US" dirty="0" smtClean="0">
                <a:solidFill>
                  <a:srgbClr val="CC3300"/>
                </a:solidFill>
                <a:latin typeface="Cambria" panose="02040503050406030204" pitchFamily="18" charset="0"/>
              </a:rPr>
              <a:t>(4) </a:t>
            </a:r>
            <a:r>
              <a:rPr lang="en-US" dirty="0" smtClean="0">
                <a:latin typeface="Cambria" panose="02040503050406030204" pitchFamily="18" charset="0"/>
              </a:rPr>
              <a:t>go back to step </a:t>
            </a:r>
            <a:r>
              <a:rPr lang="en-US" dirty="0" smtClean="0">
                <a:solidFill>
                  <a:srgbClr val="CC3300"/>
                </a:solidFill>
                <a:latin typeface="Cambria" panose="02040503050406030204" pitchFamily="18" charset="0"/>
              </a:rPr>
              <a:t>(1) </a:t>
            </a:r>
            <a:r>
              <a:rPr lang="en-US" dirty="0" smtClean="0">
                <a:latin typeface="Cambria" panose="02040503050406030204" pitchFamily="18" charset="0"/>
              </a:rPr>
              <a:t>and define things </a:t>
            </a:r>
            <a:r>
              <a:rPr lang="en-US" i="1" dirty="0" smtClean="0">
                <a:latin typeface="Cambria" panose="02040503050406030204" pitchFamily="18" charset="0"/>
              </a:rPr>
              <a:t>better…</a:t>
            </a:r>
          </a:p>
          <a:p>
            <a:r>
              <a:rPr lang="en-US" dirty="0" smtClean="0">
                <a:solidFill>
                  <a:srgbClr val="CC3300"/>
                </a:solidFill>
                <a:latin typeface="Cambria" panose="02040503050406030204" pitchFamily="18" charset="0"/>
              </a:rPr>
              <a:t>(5) </a:t>
            </a:r>
            <a:r>
              <a:rPr lang="en-US" dirty="0" smtClean="0">
                <a:latin typeface="Cambria" panose="02040503050406030204" pitchFamily="18" charset="0"/>
              </a:rPr>
              <a:t>… </a:t>
            </a:r>
            <a:r>
              <a:rPr lang="en-US" i="1" dirty="0" smtClean="0">
                <a:latin typeface="Cambria" panose="02040503050406030204" pitchFamily="18" charset="0"/>
              </a:rPr>
              <a:t>until </a:t>
            </a:r>
            <a:r>
              <a:rPr lang="en-US" dirty="0" smtClean="0">
                <a:latin typeface="Cambria" panose="02040503050406030204" pitchFamily="18" charset="0"/>
              </a:rPr>
              <a:t>time runs out...</a:t>
            </a:r>
            <a:endParaRPr lang="en-US" dirty="0">
              <a:latin typeface="Cambria" panose="02040503050406030204" pitchFamily="18" charset="0"/>
            </a:endParaRPr>
          </a:p>
        </p:txBody>
      </p:sp>
      <p:sp>
        <p:nvSpPr>
          <p:cNvPr id="4" name="Rectangle 3"/>
          <p:cNvSpPr/>
          <p:nvPr/>
        </p:nvSpPr>
        <p:spPr>
          <a:xfrm rot="1139636">
            <a:off x="7721401" y="2972305"/>
            <a:ext cx="947695" cy="369332"/>
          </a:xfrm>
          <a:prstGeom prst="rect">
            <a:avLst/>
          </a:prstGeom>
          <a:solidFill>
            <a:srgbClr val="0000FF"/>
          </a:solidFill>
        </p:spPr>
        <p:txBody>
          <a:bodyPr wrap="none">
            <a:spAutoFit/>
          </a:bodyPr>
          <a:lstStyle/>
          <a:p>
            <a:pPr algn="ctr"/>
            <a:r>
              <a:rPr lang="en-US" sz="1800" b="1" dirty="0" err="1" smtClean="0">
                <a:solidFill>
                  <a:schemeClr val="bg1"/>
                </a:solidFill>
                <a:latin typeface="Cambria" panose="02040503050406030204" pitchFamily="18" charset="0"/>
              </a:rPr>
              <a:t>Aargh</a:t>
            </a:r>
            <a:r>
              <a:rPr lang="en-US" sz="1800" b="1" dirty="0" smtClean="0">
                <a:solidFill>
                  <a:schemeClr val="bg1"/>
                </a:solidFill>
                <a:latin typeface="Cambria" panose="02040503050406030204" pitchFamily="18" charset="0"/>
              </a:rPr>
              <a:t>! </a:t>
            </a:r>
            <a:endParaRPr lang="en-US" sz="1800" dirty="0">
              <a:solidFill>
                <a:schemeClr val="bg1"/>
              </a:solidFill>
            </a:endParaRPr>
          </a:p>
        </p:txBody>
      </p:sp>
      <p:sp>
        <p:nvSpPr>
          <p:cNvPr id="8" name="TextBox 58"/>
          <p:cNvSpPr txBox="1">
            <a:spLocks noChangeArrowheads="1"/>
          </p:cNvSpPr>
          <p:nvPr/>
        </p:nvSpPr>
        <p:spPr bwMode="auto">
          <a:xfrm>
            <a:off x="133985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9" name="Rounded Rectangle 48"/>
          <p:cNvSpPr>
            <a:spLocks noChangeArrowheads="1"/>
          </p:cNvSpPr>
          <p:nvPr/>
        </p:nvSpPr>
        <p:spPr bwMode="auto">
          <a:xfrm>
            <a:off x="1187450" y="5621338"/>
            <a:ext cx="7091363" cy="1008062"/>
          </a:xfrm>
          <a:prstGeom prst="roundRect">
            <a:avLst>
              <a:gd name="adj" fmla="val 16667"/>
            </a:avLst>
          </a:prstGeom>
          <a:noFill/>
          <a:ln w="3810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 name="Rectangle 57"/>
          <p:cNvSpPr>
            <a:spLocks noChangeArrowheads="1"/>
          </p:cNvSpPr>
          <p:nvPr/>
        </p:nvSpPr>
        <p:spPr bwMode="auto">
          <a:xfrm>
            <a:off x="5472113" y="5767388"/>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11" name="Rectangle 58"/>
          <p:cNvSpPr>
            <a:spLocks noChangeArrowheads="1"/>
          </p:cNvSpPr>
          <p:nvPr/>
        </p:nvSpPr>
        <p:spPr bwMode="auto">
          <a:xfrm>
            <a:off x="5594350" y="6089650"/>
            <a:ext cx="230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12" name="Rounded Rectangle 65"/>
          <p:cNvSpPr>
            <a:spLocks noChangeArrowheads="1"/>
          </p:cNvSpPr>
          <p:nvPr/>
        </p:nvSpPr>
        <p:spPr bwMode="auto">
          <a:xfrm>
            <a:off x="1143000" y="5562600"/>
            <a:ext cx="7275689" cy="1143000"/>
          </a:xfrm>
          <a:prstGeom prst="roundRect">
            <a:avLst>
              <a:gd name="adj" fmla="val 16667"/>
            </a:avLst>
          </a:prstGeom>
          <a:solidFill>
            <a:srgbClr val="FFCC99"/>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 name="TextBox 58"/>
          <p:cNvSpPr txBox="1">
            <a:spLocks noChangeArrowheads="1"/>
          </p:cNvSpPr>
          <p:nvPr/>
        </p:nvSpPr>
        <p:spPr bwMode="auto">
          <a:xfrm>
            <a:off x="137160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latin typeface="Calibri" pitchFamily="34" charset="0"/>
              </a:rPr>
              <a:t>CS Foundations</a:t>
            </a:r>
          </a:p>
        </p:txBody>
      </p:sp>
      <p:sp>
        <p:nvSpPr>
          <p:cNvPr id="14" name="Rounded Rectangle 48"/>
          <p:cNvSpPr>
            <a:spLocks noChangeArrowheads="1"/>
          </p:cNvSpPr>
          <p:nvPr/>
        </p:nvSpPr>
        <p:spPr bwMode="auto">
          <a:xfrm>
            <a:off x="1219200" y="5621338"/>
            <a:ext cx="7091363" cy="1008062"/>
          </a:xfrm>
          <a:prstGeom prst="roundRect">
            <a:avLst>
              <a:gd name="adj" fmla="val 16667"/>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5" name="Rectangle 57"/>
          <p:cNvSpPr>
            <a:spLocks noChangeArrowheads="1"/>
          </p:cNvSpPr>
          <p:nvPr/>
        </p:nvSpPr>
        <p:spPr bwMode="auto">
          <a:xfrm>
            <a:off x="5586111" y="5847645"/>
            <a:ext cx="24793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libri" pitchFamily="34" charset="0"/>
              </a:rPr>
              <a:t>What </a:t>
            </a:r>
            <a:r>
              <a:rPr lang="en-US" altLang="en-US" sz="1800" b="1" i="1" dirty="0">
                <a:latin typeface="Calibri" pitchFamily="34" charset="0"/>
              </a:rPr>
              <a:t>can </a:t>
            </a:r>
            <a:r>
              <a:rPr lang="en-US" altLang="en-US" sz="1800" dirty="0">
                <a:latin typeface="Calibri" pitchFamily="34" charset="0"/>
              </a:rPr>
              <a:t>w</a:t>
            </a:r>
            <a:r>
              <a:rPr lang="en-US" altLang="en-US" sz="1800" dirty="0" smtClean="0">
                <a:latin typeface="Calibri" pitchFamily="34" charset="0"/>
              </a:rPr>
              <a:t>e compute...</a:t>
            </a:r>
            <a:endParaRPr lang="en-US" altLang="en-US" sz="1800" dirty="0">
              <a:latin typeface="Calibri" pitchFamily="34" charset="0"/>
            </a:endParaRPr>
          </a:p>
        </p:txBody>
      </p:sp>
      <p:sp>
        <p:nvSpPr>
          <p:cNvPr id="16" name="Rectangle 58"/>
          <p:cNvSpPr>
            <a:spLocks noChangeArrowheads="1"/>
          </p:cNvSpPr>
          <p:nvPr/>
        </p:nvSpPr>
        <p:spPr bwMode="auto">
          <a:xfrm>
            <a:off x="5856976" y="6081184"/>
            <a:ext cx="1823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libri" pitchFamily="34" charset="0"/>
              </a:rPr>
              <a:t>... and </a:t>
            </a:r>
            <a:r>
              <a:rPr lang="en-US" altLang="en-US" sz="1800" i="1" dirty="0">
                <a:latin typeface="Calibri" pitchFamily="34" charset="0"/>
              </a:rPr>
              <a:t>how </a:t>
            </a:r>
            <a:r>
              <a:rPr lang="en-US" altLang="en-US" sz="1800" i="1" dirty="0" smtClean="0">
                <a:latin typeface="Calibri" pitchFamily="34" charset="0"/>
              </a:rPr>
              <a:t>well </a:t>
            </a:r>
            <a:r>
              <a:rPr lang="en-US" altLang="en-US" sz="1800" dirty="0" smtClean="0">
                <a:latin typeface="Calibri" pitchFamily="34" charset="0"/>
              </a:rPr>
              <a:t>?</a:t>
            </a:r>
            <a:endParaRPr lang="en-US" altLang="en-US" sz="1800" dirty="0"/>
          </a:p>
        </p:txBody>
      </p:sp>
    </p:spTree>
    <p:extLst>
      <p:ext uri="{BB962C8B-B14F-4D97-AF65-F5344CB8AC3E}">
        <p14:creationId xmlns:p14="http://schemas.microsoft.com/office/powerpoint/2010/main" val="278258485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sp>
        <p:nvSpPr>
          <p:cNvPr id="28676" name="Rectangle 1028"/>
          <p:cNvSpPr>
            <a:spLocks noChangeArrowheads="1"/>
          </p:cNvSpPr>
          <p:nvPr/>
        </p:nvSpPr>
        <p:spPr bwMode="auto">
          <a:xfrm>
            <a:off x="5794375" y="6416355"/>
            <a:ext cx="3261519" cy="369332"/>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Proof that we </a:t>
            </a:r>
            <a:r>
              <a:rPr lang="en-US" altLang="en-US" sz="1800" b="1" i="1" dirty="0" smtClean="0">
                <a:latin typeface="Cambria" panose="02040503050406030204" pitchFamily="18" charset="0"/>
              </a:rPr>
              <a:t>need </a:t>
            </a:r>
            <a:r>
              <a:rPr lang="en-US" altLang="en-US" sz="1800" dirty="0" smtClean="0">
                <a:latin typeface="Cambria" panose="02040503050406030204" pitchFamily="18" charset="0"/>
              </a:rPr>
              <a:t>15 states?</a:t>
            </a:r>
            <a:endParaRPr lang="en-US" altLang="en-US" sz="1800" dirty="0">
              <a:latin typeface="Cambria" panose="02040503050406030204" pitchFamily="18" charset="0"/>
            </a:endParaRPr>
          </a:p>
        </p:txBody>
      </p:sp>
      <p:grpSp>
        <p:nvGrpSpPr>
          <p:cNvPr id="28677" name="Group 1032"/>
          <p:cNvGrpSpPr>
            <a:grpSpLocks/>
          </p:cNvGrpSpPr>
          <p:nvPr/>
        </p:nvGrpSpPr>
        <p:grpSpPr bwMode="auto">
          <a:xfrm>
            <a:off x="4151313" y="1444625"/>
            <a:ext cx="706437" cy="455613"/>
            <a:chOff x="660" y="2852"/>
            <a:chExt cx="445" cy="287"/>
          </a:xfrm>
        </p:grpSpPr>
        <p:sp>
          <p:nvSpPr>
            <p:cNvPr id="28766"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7"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28678" name="Group 1035"/>
          <p:cNvGrpSpPr>
            <a:grpSpLocks/>
          </p:cNvGrpSpPr>
          <p:nvPr/>
        </p:nvGrpSpPr>
        <p:grpSpPr bwMode="auto">
          <a:xfrm>
            <a:off x="1843088" y="1771650"/>
            <a:ext cx="706437" cy="455613"/>
            <a:chOff x="1471" y="2967"/>
            <a:chExt cx="445" cy="287"/>
          </a:xfrm>
        </p:grpSpPr>
        <p:sp>
          <p:nvSpPr>
            <p:cNvPr id="28764"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5"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28679" name="Group 1038"/>
          <p:cNvGrpSpPr>
            <a:grpSpLocks/>
          </p:cNvGrpSpPr>
          <p:nvPr/>
        </p:nvGrpSpPr>
        <p:grpSpPr bwMode="auto">
          <a:xfrm>
            <a:off x="6491288" y="1798638"/>
            <a:ext cx="706437" cy="455612"/>
            <a:chOff x="1471" y="2967"/>
            <a:chExt cx="445" cy="287"/>
          </a:xfrm>
        </p:grpSpPr>
        <p:sp>
          <p:nvSpPr>
            <p:cNvPr id="28762"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3"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0" name="Group 1041"/>
          <p:cNvGrpSpPr>
            <a:grpSpLocks/>
          </p:cNvGrpSpPr>
          <p:nvPr/>
        </p:nvGrpSpPr>
        <p:grpSpPr bwMode="auto">
          <a:xfrm>
            <a:off x="7615238" y="2290763"/>
            <a:ext cx="706437" cy="455612"/>
            <a:chOff x="1471" y="2967"/>
            <a:chExt cx="445" cy="287"/>
          </a:xfrm>
        </p:grpSpPr>
        <p:sp>
          <p:nvSpPr>
            <p:cNvPr id="28760"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1"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28681" name="Group 1044"/>
          <p:cNvGrpSpPr>
            <a:grpSpLocks/>
          </p:cNvGrpSpPr>
          <p:nvPr/>
        </p:nvGrpSpPr>
        <p:grpSpPr bwMode="auto">
          <a:xfrm>
            <a:off x="8301038" y="3195638"/>
            <a:ext cx="706437" cy="455612"/>
            <a:chOff x="1471" y="2967"/>
            <a:chExt cx="445" cy="287"/>
          </a:xfrm>
        </p:grpSpPr>
        <p:sp>
          <p:nvSpPr>
            <p:cNvPr id="28758"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9"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8682" name="Group 1047"/>
          <p:cNvGrpSpPr>
            <a:grpSpLocks/>
          </p:cNvGrpSpPr>
          <p:nvPr/>
        </p:nvGrpSpPr>
        <p:grpSpPr bwMode="auto">
          <a:xfrm>
            <a:off x="5470525" y="2338388"/>
            <a:ext cx="706438" cy="455612"/>
            <a:chOff x="1471" y="2967"/>
            <a:chExt cx="445" cy="287"/>
          </a:xfrm>
        </p:grpSpPr>
        <p:sp>
          <p:nvSpPr>
            <p:cNvPr id="28756"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7"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3" name="Group 1050"/>
          <p:cNvGrpSpPr>
            <a:grpSpLocks/>
          </p:cNvGrpSpPr>
          <p:nvPr/>
        </p:nvGrpSpPr>
        <p:grpSpPr bwMode="auto">
          <a:xfrm>
            <a:off x="3122613" y="2306638"/>
            <a:ext cx="706437" cy="455612"/>
            <a:chOff x="1471" y="2967"/>
            <a:chExt cx="445" cy="287"/>
          </a:xfrm>
        </p:grpSpPr>
        <p:sp>
          <p:nvSpPr>
            <p:cNvPr id="28754"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5"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4" name="Group 1053"/>
          <p:cNvGrpSpPr>
            <a:grpSpLocks/>
          </p:cNvGrpSpPr>
          <p:nvPr/>
        </p:nvGrpSpPr>
        <p:grpSpPr bwMode="auto">
          <a:xfrm>
            <a:off x="754063" y="2293938"/>
            <a:ext cx="706437" cy="455612"/>
            <a:chOff x="1471" y="2967"/>
            <a:chExt cx="445" cy="287"/>
          </a:xfrm>
        </p:grpSpPr>
        <p:sp>
          <p:nvSpPr>
            <p:cNvPr id="28752"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3"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28685" name="Group 1056"/>
          <p:cNvGrpSpPr>
            <a:grpSpLocks/>
          </p:cNvGrpSpPr>
          <p:nvPr/>
        </p:nvGrpSpPr>
        <p:grpSpPr bwMode="auto">
          <a:xfrm>
            <a:off x="228600" y="3189288"/>
            <a:ext cx="706438" cy="455612"/>
            <a:chOff x="1471" y="2967"/>
            <a:chExt cx="445" cy="287"/>
          </a:xfrm>
        </p:grpSpPr>
        <p:sp>
          <p:nvSpPr>
            <p:cNvPr id="28750"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1"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8686" name="Group 1059"/>
          <p:cNvGrpSpPr>
            <a:grpSpLocks/>
          </p:cNvGrpSpPr>
          <p:nvPr/>
        </p:nvGrpSpPr>
        <p:grpSpPr bwMode="auto">
          <a:xfrm>
            <a:off x="1398588" y="3157538"/>
            <a:ext cx="706437" cy="455612"/>
            <a:chOff x="1471" y="2967"/>
            <a:chExt cx="445" cy="287"/>
          </a:xfrm>
        </p:grpSpPr>
        <p:sp>
          <p:nvSpPr>
            <p:cNvPr id="28748"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9"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8687" name="Group 1062"/>
          <p:cNvGrpSpPr>
            <a:grpSpLocks/>
          </p:cNvGrpSpPr>
          <p:nvPr/>
        </p:nvGrpSpPr>
        <p:grpSpPr bwMode="auto">
          <a:xfrm>
            <a:off x="2490788" y="3184525"/>
            <a:ext cx="706437" cy="455613"/>
            <a:chOff x="1471" y="2967"/>
            <a:chExt cx="445" cy="287"/>
          </a:xfrm>
        </p:grpSpPr>
        <p:sp>
          <p:nvSpPr>
            <p:cNvPr id="28746"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7"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8" name="Group 1065"/>
          <p:cNvGrpSpPr>
            <a:grpSpLocks/>
          </p:cNvGrpSpPr>
          <p:nvPr/>
        </p:nvGrpSpPr>
        <p:grpSpPr bwMode="auto">
          <a:xfrm>
            <a:off x="3767138" y="3171825"/>
            <a:ext cx="706437" cy="455613"/>
            <a:chOff x="1471" y="2967"/>
            <a:chExt cx="445" cy="287"/>
          </a:xfrm>
        </p:grpSpPr>
        <p:sp>
          <p:nvSpPr>
            <p:cNvPr id="28744"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5"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9" name="Group 1068"/>
          <p:cNvGrpSpPr>
            <a:grpSpLocks/>
          </p:cNvGrpSpPr>
          <p:nvPr/>
        </p:nvGrpSpPr>
        <p:grpSpPr bwMode="auto">
          <a:xfrm>
            <a:off x="4879975" y="3179763"/>
            <a:ext cx="706438" cy="455612"/>
            <a:chOff x="1471" y="2967"/>
            <a:chExt cx="445" cy="287"/>
          </a:xfrm>
        </p:grpSpPr>
        <p:sp>
          <p:nvSpPr>
            <p:cNvPr id="28742"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3"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8690" name="Group 1071"/>
          <p:cNvGrpSpPr>
            <a:grpSpLocks/>
          </p:cNvGrpSpPr>
          <p:nvPr/>
        </p:nvGrpSpPr>
        <p:grpSpPr bwMode="auto">
          <a:xfrm>
            <a:off x="6097588" y="3187700"/>
            <a:ext cx="706437" cy="455613"/>
            <a:chOff x="1471" y="2967"/>
            <a:chExt cx="445" cy="287"/>
          </a:xfrm>
        </p:grpSpPr>
        <p:sp>
          <p:nvSpPr>
            <p:cNvPr id="28740"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1"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8691" name="Group 1074"/>
          <p:cNvGrpSpPr>
            <a:grpSpLocks/>
          </p:cNvGrpSpPr>
          <p:nvPr/>
        </p:nvGrpSpPr>
        <p:grpSpPr bwMode="auto">
          <a:xfrm>
            <a:off x="7113588" y="3176588"/>
            <a:ext cx="706437" cy="455612"/>
            <a:chOff x="1471" y="2967"/>
            <a:chExt cx="445" cy="287"/>
          </a:xfrm>
        </p:grpSpPr>
        <p:sp>
          <p:nvSpPr>
            <p:cNvPr id="28738"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9"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8692" name="Line 1077"/>
          <p:cNvSpPr>
            <a:spLocks noChangeShapeType="1"/>
          </p:cNvSpPr>
          <p:nvPr/>
        </p:nvSpPr>
        <p:spPr bwMode="auto">
          <a:xfrm flipH="1">
            <a:off x="2590800" y="178276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1078"/>
          <p:cNvSpPr>
            <a:spLocks noChangeShapeType="1"/>
          </p:cNvSpPr>
          <p:nvPr/>
        </p:nvSpPr>
        <p:spPr bwMode="auto">
          <a:xfrm>
            <a:off x="4868863" y="173513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1079"/>
          <p:cNvSpPr>
            <a:spLocks noChangeShapeType="1"/>
          </p:cNvSpPr>
          <p:nvPr/>
        </p:nvSpPr>
        <p:spPr bwMode="auto">
          <a:xfrm flipH="1">
            <a:off x="6138863" y="215106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1080"/>
          <p:cNvSpPr>
            <a:spLocks noChangeShapeType="1"/>
          </p:cNvSpPr>
          <p:nvPr/>
        </p:nvSpPr>
        <p:spPr bwMode="auto">
          <a:xfrm>
            <a:off x="7156450" y="216058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81"/>
          <p:cNvSpPr>
            <a:spLocks noChangeShapeType="1"/>
          </p:cNvSpPr>
          <p:nvPr/>
        </p:nvSpPr>
        <p:spPr bwMode="auto">
          <a:xfrm>
            <a:off x="2425700" y="220027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82"/>
          <p:cNvSpPr>
            <a:spLocks noChangeShapeType="1"/>
          </p:cNvSpPr>
          <p:nvPr/>
        </p:nvSpPr>
        <p:spPr bwMode="auto">
          <a:xfrm flipH="1">
            <a:off x="1436688" y="213201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Text Box 1083"/>
          <p:cNvSpPr txBox="1">
            <a:spLocks noChangeArrowheads="1"/>
          </p:cNvSpPr>
          <p:nvPr/>
        </p:nvSpPr>
        <p:spPr bwMode="auto">
          <a:xfrm>
            <a:off x="1338263" y="26765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699" name="Text Box 1084"/>
          <p:cNvSpPr txBox="1">
            <a:spLocks noChangeArrowheads="1"/>
          </p:cNvSpPr>
          <p:nvPr/>
        </p:nvSpPr>
        <p:spPr bwMode="auto">
          <a:xfrm>
            <a:off x="3729038" y="27019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0" name="Text Box 1085"/>
          <p:cNvSpPr txBox="1">
            <a:spLocks noChangeArrowheads="1"/>
          </p:cNvSpPr>
          <p:nvPr/>
        </p:nvSpPr>
        <p:spPr bwMode="auto">
          <a:xfrm>
            <a:off x="2735263" y="20875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1" name="Text Box 1086"/>
          <p:cNvSpPr txBox="1">
            <a:spLocks noChangeArrowheads="1"/>
          </p:cNvSpPr>
          <p:nvPr/>
        </p:nvSpPr>
        <p:spPr bwMode="auto">
          <a:xfrm>
            <a:off x="6078538" y="266858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2" name="Text Box 1087"/>
          <p:cNvSpPr txBox="1">
            <a:spLocks noChangeArrowheads="1"/>
          </p:cNvSpPr>
          <p:nvPr/>
        </p:nvSpPr>
        <p:spPr bwMode="auto">
          <a:xfrm>
            <a:off x="8329613" y="26892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3" name="Text Box 1088"/>
          <p:cNvSpPr txBox="1">
            <a:spLocks noChangeArrowheads="1"/>
          </p:cNvSpPr>
          <p:nvPr/>
        </p:nvSpPr>
        <p:spPr bwMode="auto">
          <a:xfrm>
            <a:off x="7253288" y="19526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4" name="Text Box 1089"/>
          <p:cNvSpPr txBox="1">
            <a:spLocks noChangeArrowheads="1"/>
          </p:cNvSpPr>
          <p:nvPr/>
        </p:nvSpPr>
        <p:spPr bwMode="auto">
          <a:xfrm>
            <a:off x="5380038" y="15621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5" name="Text Box 1090"/>
          <p:cNvSpPr txBox="1">
            <a:spLocks noChangeArrowheads="1"/>
          </p:cNvSpPr>
          <p:nvPr/>
        </p:nvSpPr>
        <p:spPr bwMode="auto">
          <a:xfrm>
            <a:off x="3287713" y="15986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6" name="Text Box 1091"/>
          <p:cNvSpPr txBox="1">
            <a:spLocks noChangeArrowheads="1"/>
          </p:cNvSpPr>
          <p:nvPr/>
        </p:nvSpPr>
        <p:spPr bwMode="auto">
          <a:xfrm>
            <a:off x="1482725" y="19923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7" name="Text Box 1092"/>
          <p:cNvSpPr txBox="1">
            <a:spLocks noChangeArrowheads="1"/>
          </p:cNvSpPr>
          <p:nvPr/>
        </p:nvSpPr>
        <p:spPr bwMode="auto">
          <a:xfrm>
            <a:off x="512763" y="2727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8" name="Text Box 1093"/>
          <p:cNvSpPr txBox="1">
            <a:spLocks noChangeArrowheads="1"/>
          </p:cNvSpPr>
          <p:nvPr/>
        </p:nvSpPr>
        <p:spPr bwMode="auto">
          <a:xfrm>
            <a:off x="2836863" y="27051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9" name="Text Box 1094"/>
          <p:cNvSpPr txBox="1">
            <a:spLocks noChangeArrowheads="1"/>
          </p:cNvSpPr>
          <p:nvPr/>
        </p:nvSpPr>
        <p:spPr bwMode="auto">
          <a:xfrm>
            <a:off x="5213350" y="26876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0" name="Text Box 1095"/>
          <p:cNvSpPr txBox="1">
            <a:spLocks noChangeArrowheads="1"/>
          </p:cNvSpPr>
          <p:nvPr/>
        </p:nvSpPr>
        <p:spPr bwMode="auto">
          <a:xfrm>
            <a:off x="6099175" y="20097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1" name="Text Box 1096"/>
          <p:cNvSpPr txBox="1">
            <a:spLocks noChangeArrowheads="1"/>
          </p:cNvSpPr>
          <p:nvPr/>
        </p:nvSpPr>
        <p:spPr bwMode="auto">
          <a:xfrm>
            <a:off x="7373938" y="26987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2" name="Line 1097"/>
          <p:cNvSpPr>
            <a:spLocks noChangeShapeType="1"/>
          </p:cNvSpPr>
          <p:nvPr/>
        </p:nvSpPr>
        <p:spPr bwMode="auto">
          <a:xfrm flipH="1">
            <a:off x="560388" y="27828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1098"/>
          <p:cNvSpPr>
            <a:spLocks noChangeShapeType="1"/>
          </p:cNvSpPr>
          <p:nvPr/>
        </p:nvSpPr>
        <p:spPr bwMode="auto">
          <a:xfrm flipH="1">
            <a:off x="2927350" y="278447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1099"/>
          <p:cNvSpPr>
            <a:spLocks noChangeShapeType="1"/>
          </p:cNvSpPr>
          <p:nvPr/>
        </p:nvSpPr>
        <p:spPr bwMode="auto">
          <a:xfrm flipH="1">
            <a:off x="5264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1100"/>
          <p:cNvSpPr>
            <a:spLocks noChangeShapeType="1"/>
          </p:cNvSpPr>
          <p:nvPr/>
        </p:nvSpPr>
        <p:spPr bwMode="auto">
          <a:xfrm flipH="1">
            <a:off x="7456488" y="27701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1101"/>
          <p:cNvSpPr>
            <a:spLocks noChangeShapeType="1"/>
          </p:cNvSpPr>
          <p:nvPr/>
        </p:nvSpPr>
        <p:spPr bwMode="auto">
          <a:xfrm>
            <a:off x="82359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1102"/>
          <p:cNvSpPr>
            <a:spLocks noChangeShapeType="1"/>
          </p:cNvSpPr>
          <p:nvPr/>
        </p:nvSpPr>
        <p:spPr bwMode="auto">
          <a:xfrm>
            <a:off x="6026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1103"/>
          <p:cNvSpPr>
            <a:spLocks noChangeShapeType="1"/>
          </p:cNvSpPr>
          <p:nvPr/>
        </p:nvSpPr>
        <p:spPr bwMode="auto">
          <a:xfrm>
            <a:off x="35877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1104"/>
          <p:cNvSpPr>
            <a:spLocks noChangeShapeType="1"/>
          </p:cNvSpPr>
          <p:nvPr/>
        </p:nvSpPr>
        <p:spPr bwMode="auto">
          <a:xfrm>
            <a:off x="1265238" y="27813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8720" name="Group 1105"/>
          <p:cNvGrpSpPr>
            <a:grpSpLocks/>
          </p:cNvGrpSpPr>
          <p:nvPr/>
        </p:nvGrpSpPr>
        <p:grpSpPr bwMode="auto">
          <a:xfrm>
            <a:off x="206375" y="5715000"/>
            <a:ext cx="500063" cy="600075"/>
            <a:chOff x="2928" y="1051"/>
            <a:chExt cx="840" cy="957"/>
          </a:xfrm>
        </p:grpSpPr>
        <p:sp>
          <p:nvSpPr>
            <p:cNvPr id="28725"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8726"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7"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8"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9"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0"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1"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2"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3"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4"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8735"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736"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737"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8722" name="Text Box 1120"/>
          <p:cNvSpPr txBox="1">
            <a:spLocks noChangeArrowheads="1"/>
          </p:cNvSpPr>
          <p:nvPr/>
        </p:nvSpPr>
        <p:spPr bwMode="auto">
          <a:xfrm>
            <a:off x="766763" y="5638800"/>
            <a:ext cx="1824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a:solidFill>
                  <a:srgbClr val="008000"/>
                </a:solidFill>
                <a:latin typeface="Cambria" panose="02040503050406030204" pitchFamily="18" charset="0"/>
              </a:rPr>
              <a:t>Something seems </a:t>
            </a:r>
            <a:r>
              <a:rPr lang="en-US" altLang="en-US" sz="1400" dirty="0" smtClean="0">
                <a:solidFill>
                  <a:srgbClr val="008000"/>
                </a:solidFill>
                <a:latin typeface="Cambria" panose="02040503050406030204" pitchFamily="18" charset="0"/>
              </a:rPr>
              <a:t>missing here…</a:t>
            </a:r>
            <a:endParaRPr lang="en-US" altLang="en-US" sz="1400" dirty="0">
              <a:solidFill>
                <a:srgbClr val="008000"/>
              </a:solidFill>
              <a:latin typeface="Cambria" panose="02040503050406030204" pitchFamily="18" charset="0"/>
            </a:endParaRPr>
          </a:p>
        </p:txBody>
      </p:sp>
      <p:sp>
        <p:nvSpPr>
          <p:cNvPr id="28724" name="Freeform 1122"/>
          <p:cNvSpPr>
            <a:spLocks/>
          </p:cNvSpPr>
          <p:nvPr/>
        </p:nvSpPr>
        <p:spPr bwMode="auto">
          <a:xfrm rot="5400000">
            <a:off x="4418012" y="123507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28600" y="781200"/>
              <a:ext cx="8887320" cy="5724720"/>
            </p14:xfrm>
          </p:contentPart>
        </mc:Choice>
        <mc:Fallback xmlns="">
          <p:pic>
            <p:nvPicPr>
              <p:cNvPr id="3" name="Ink 2"/>
              <p:cNvPicPr/>
              <p:nvPr/>
            </p:nvPicPr>
            <p:blipFill>
              <a:blip r:embed="rId3"/>
              <a:stretch>
                <a:fillRect/>
              </a:stretch>
            </p:blipFill>
            <p:spPr>
              <a:xfrm>
                <a:off x="219240" y="771840"/>
                <a:ext cx="8906040" cy="5743440"/>
              </a:xfrm>
              <a:prstGeom prst="rect">
                <a:avLst/>
              </a:prstGeom>
            </p:spPr>
          </p:pic>
        </mc:Fallback>
      </mc:AlternateContent>
    </p:spTree>
    <p:extLst>
      <p:ext uri="{BB962C8B-B14F-4D97-AF65-F5344CB8AC3E}">
        <p14:creationId xmlns:p14="http://schemas.microsoft.com/office/powerpoint/2010/main" val="251427235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85"/>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grpSp>
        <p:nvGrpSpPr>
          <p:cNvPr id="29701" name="Group 88"/>
          <p:cNvGrpSpPr>
            <a:grpSpLocks/>
          </p:cNvGrpSpPr>
          <p:nvPr/>
        </p:nvGrpSpPr>
        <p:grpSpPr bwMode="auto">
          <a:xfrm>
            <a:off x="8135938" y="2798762"/>
            <a:ext cx="706437" cy="455613"/>
            <a:chOff x="1471" y="2967"/>
            <a:chExt cx="445" cy="287"/>
          </a:xfrm>
        </p:grpSpPr>
        <p:sp>
          <p:nvSpPr>
            <p:cNvPr id="29731" name="Oval 8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2" name="Text Box 9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9702" name="Group 91"/>
          <p:cNvGrpSpPr>
            <a:grpSpLocks/>
          </p:cNvGrpSpPr>
          <p:nvPr/>
        </p:nvGrpSpPr>
        <p:grpSpPr bwMode="auto">
          <a:xfrm>
            <a:off x="609600" y="2797175"/>
            <a:ext cx="706438" cy="455612"/>
            <a:chOff x="1471" y="2967"/>
            <a:chExt cx="445" cy="287"/>
          </a:xfrm>
        </p:grpSpPr>
        <p:sp>
          <p:nvSpPr>
            <p:cNvPr id="29729" name="Oval 9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0" name="Text Box 9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9703" name="Group 94"/>
          <p:cNvGrpSpPr>
            <a:grpSpLocks/>
          </p:cNvGrpSpPr>
          <p:nvPr/>
        </p:nvGrpSpPr>
        <p:grpSpPr bwMode="auto">
          <a:xfrm>
            <a:off x="1600200" y="2797175"/>
            <a:ext cx="706438" cy="455612"/>
            <a:chOff x="1471" y="2967"/>
            <a:chExt cx="445" cy="287"/>
          </a:xfrm>
        </p:grpSpPr>
        <p:sp>
          <p:nvSpPr>
            <p:cNvPr id="29727" name="Oval 9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8" name="Text Box 9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9704" name="Group 97"/>
          <p:cNvGrpSpPr>
            <a:grpSpLocks/>
          </p:cNvGrpSpPr>
          <p:nvPr/>
        </p:nvGrpSpPr>
        <p:grpSpPr bwMode="auto">
          <a:xfrm>
            <a:off x="2590800" y="2797175"/>
            <a:ext cx="706438" cy="455612"/>
            <a:chOff x="1471" y="2967"/>
            <a:chExt cx="445" cy="287"/>
          </a:xfrm>
        </p:grpSpPr>
        <p:sp>
          <p:nvSpPr>
            <p:cNvPr id="29725" name="Oval 9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6" name="Text Box 99"/>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9705" name="Group 100"/>
          <p:cNvGrpSpPr>
            <a:grpSpLocks/>
          </p:cNvGrpSpPr>
          <p:nvPr/>
        </p:nvGrpSpPr>
        <p:grpSpPr bwMode="auto">
          <a:xfrm>
            <a:off x="3602038" y="2797175"/>
            <a:ext cx="706437" cy="455612"/>
            <a:chOff x="1471" y="2967"/>
            <a:chExt cx="445" cy="287"/>
          </a:xfrm>
        </p:grpSpPr>
        <p:sp>
          <p:nvSpPr>
            <p:cNvPr id="29723" name="Oval 10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4" name="Text Box 102"/>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9706" name="Group 103"/>
          <p:cNvGrpSpPr>
            <a:grpSpLocks/>
          </p:cNvGrpSpPr>
          <p:nvPr/>
        </p:nvGrpSpPr>
        <p:grpSpPr bwMode="auto">
          <a:xfrm>
            <a:off x="4714875" y="2797175"/>
            <a:ext cx="706438" cy="455612"/>
            <a:chOff x="1471" y="2967"/>
            <a:chExt cx="445" cy="287"/>
          </a:xfrm>
        </p:grpSpPr>
        <p:sp>
          <p:nvSpPr>
            <p:cNvPr id="29721" name="Oval 10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2" name="Text Box 105"/>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9707" name="Group 106"/>
          <p:cNvGrpSpPr>
            <a:grpSpLocks/>
          </p:cNvGrpSpPr>
          <p:nvPr/>
        </p:nvGrpSpPr>
        <p:grpSpPr bwMode="auto">
          <a:xfrm>
            <a:off x="5932488" y="2797175"/>
            <a:ext cx="706437" cy="455612"/>
            <a:chOff x="1471" y="2967"/>
            <a:chExt cx="445" cy="287"/>
          </a:xfrm>
        </p:grpSpPr>
        <p:sp>
          <p:nvSpPr>
            <p:cNvPr id="29719" name="Oval 10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0" name="Text Box 10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9708" name="Group 109"/>
          <p:cNvGrpSpPr>
            <a:grpSpLocks/>
          </p:cNvGrpSpPr>
          <p:nvPr/>
        </p:nvGrpSpPr>
        <p:grpSpPr bwMode="auto">
          <a:xfrm>
            <a:off x="6948488" y="2797175"/>
            <a:ext cx="706437" cy="455612"/>
            <a:chOff x="1471" y="2967"/>
            <a:chExt cx="445" cy="287"/>
          </a:xfrm>
        </p:grpSpPr>
        <p:sp>
          <p:nvSpPr>
            <p:cNvPr id="29717" name="Oval 11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8" name="Text Box 11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9709" name="Oval 113"/>
          <p:cNvSpPr>
            <a:spLocks noChangeArrowheads="1"/>
          </p:cNvSpPr>
          <p:nvPr/>
        </p:nvSpPr>
        <p:spPr bwMode="auto">
          <a:xfrm>
            <a:off x="4649788"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0" name="Oval 115"/>
          <p:cNvSpPr>
            <a:spLocks noChangeArrowheads="1"/>
          </p:cNvSpPr>
          <p:nvPr/>
        </p:nvSpPr>
        <p:spPr bwMode="auto">
          <a:xfrm>
            <a:off x="586581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1" name="Oval 116"/>
          <p:cNvSpPr>
            <a:spLocks noChangeArrowheads="1"/>
          </p:cNvSpPr>
          <p:nvPr/>
        </p:nvSpPr>
        <p:spPr bwMode="auto">
          <a:xfrm>
            <a:off x="68754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2" name="Oval 117"/>
          <p:cNvSpPr>
            <a:spLocks noChangeArrowheads="1"/>
          </p:cNvSpPr>
          <p:nvPr/>
        </p:nvSpPr>
        <p:spPr bwMode="auto">
          <a:xfrm>
            <a:off x="80692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3" name="Freeform 118"/>
          <p:cNvSpPr>
            <a:spLocks/>
          </p:cNvSpPr>
          <p:nvPr/>
        </p:nvSpPr>
        <p:spPr bwMode="auto">
          <a:xfrm>
            <a:off x="468313" y="2898775"/>
            <a:ext cx="131762"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14" name="Text Box 134"/>
          <p:cNvSpPr txBox="1">
            <a:spLocks noChangeArrowheads="1"/>
          </p:cNvSpPr>
          <p:nvPr/>
        </p:nvSpPr>
        <p:spPr bwMode="auto">
          <a:xfrm>
            <a:off x="228600" y="6019800"/>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8 states?</a:t>
            </a:r>
          </a:p>
        </p:txBody>
      </p:sp>
      <p:sp>
        <p:nvSpPr>
          <p:cNvPr id="29715" name="Rectangle 87"/>
          <p:cNvSpPr>
            <a:spLocks noChangeArrowheads="1"/>
          </p:cNvSpPr>
          <p:nvPr/>
        </p:nvSpPr>
        <p:spPr bwMode="auto">
          <a:xfrm>
            <a:off x="5865813" y="6019800"/>
            <a:ext cx="2973387" cy="646331"/>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How could we prove that 8 states are </a:t>
            </a:r>
            <a:r>
              <a:rPr lang="en-US" altLang="en-US" sz="1800" u="sng" dirty="0">
                <a:latin typeface="Cambria" panose="02040503050406030204" pitchFamily="18" charset="0"/>
              </a:rPr>
              <a:t>required</a:t>
            </a:r>
            <a:r>
              <a:rPr lang="en-US" altLang="en-US" sz="18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46400" y="1696680"/>
              <a:ext cx="8126280" cy="3652560"/>
            </p14:xfrm>
          </p:contentPart>
        </mc:Choice>
        <mc:Fallback xmlns="">
          <p:pic>
            <p:nvPicPr>
              <p:cNvPr id="2" name="Ink 1"/>
              <p:cNvPicPr/>
              <p:nvPr/>
            </p:nvPicPr>
            <p:blipFill>
              <a:blip r:embed="rId4"/>
              <a:stretch>
                <a:fillRect/>
              </a:stretch>
            </p:blipFill>
            <p:spPr>
              <a:xfrm>
                <a:off x="437040" y="1687320"/>
                <a:ext cx="8145000" cy="3671280"/>
              </a:xfrm>
              <a:prstGeom prst="rect">
                <a:avLst/>
              </a:prstGeom>
            </p:spPr>
          </p:pic>
        </mc:Fallback>
      </mc:AlternateContent>
    </p:spTree>
    <p:extLst>
      <p:ext uri="{BB962C8B-B14F-4D97-AF65-F5344CB8AC3E}">
        <p14:creationId xmlns:p14="http://schemas.microsoft.com/office/powerpoint/2010/main" val="175657217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104274" y="121344"/>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Quiz!</a:t>
            </a:r>
            <a:endParaRPr lang="en-US" altLang="en-US" sz="4200" dirty="0">
              <a:latin typeface="Cambria" panose="02040503050406030204" pitchFamily="18" charset="0"/>
            </a:endParaRPr>
          </a:p>
        </p:txBody>
      </p:sp>
      <p:sp>
        <p:nvSpPr>
          <p:cNvPr id="21507" name="Text Box 6"/>
          <p:cNvSpPr txBox="1">
            <a:spLocks noChangeArrowheads="1"/>
          </p:cNvSpPr>
          <p:nvPr/>
        </p:nvSpPr>
        <p:spPr bwMode="auto">
          <a:xfrm>
            <a:off x="838199" y="2895600"/>
            <a:ext cx="3389313" cy="738664"/>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List three different inputs that this FSM </a:t>
            </a:r>
            <a:r>
              <a:rPr lang="en-US" altLang="en-US" sz="2100" b="1" i="1" dirty="0" smtClean="0">
                <a:solidFill>
                  <a:srgbClr val="06A606"/>
                </a:solidFill>
                <a:latin typeface="Cambria" panose="02040503050406030204" pitchFamily="18" charset="0"/>
              </a:rPr>
              <a:t>accepts</a:t>
            </a:r>
            <a:r>
              <a:rPr lang="en-US" altLang="en-US" sz="2100" dirty="0">
                <a:latin typeface="Cambria" panose="02040503050406030204" pitchFamily="18" charset="0"/>
              </a:rPr>
              <a:t>:</a:t>
            </a:r>
          </a:p>
        </p:txBody>
      </p:sp>
      <p:sp>
        <p:nvSpPr>
          <p:cNvPr id="21508" name="Oval 7"/>
          <p:cNvSpPr>
            <a:spLocks noChangeArrowheads="1"/>
          </p:cNvSpPr>
          <p:nvPr/>
        </p:nvSpPr>
        <p:spPr bwMode="auto">
          <a:xfrm>
            <a:off x="2319338" y="14208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2451454" y="15912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4273550" y="11842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4405666" y="13547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4203700" y="11239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2667000" y="823913"/>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3409950" y="12239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2481263" y="94773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2243138" y="13652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3070225" y="14462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910263" y="20732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6042379" y="22437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957763" y="17145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1" name="Text Box 22"/>
          <p:cNvSpPr txBox="1">
            <a:spLocks noChangeArrowheads="1"/>
          </p:cNvSpPr>
          <p:nvPr/>
        </p:nvSpPr>
        <p:spPr bwMode="auto">
          <a:xfrm>
            <a:off x="6934200" y="2273300"/>
            <a:ext cx="59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0,1</a:t>
            </a:r>
          </a:p>
        </p:txBody>
      </p:sp>
      <p:sp>
        <p:nvSpPr>
          <p:cNvPr id="21522" name="Freeform 23"/>
          <p:cNvSpPr>
            <a:spLocks/>
          </p:cNvSpPr>
          <p:nvPr/>
        </p:nvSpPr>
        <p:spPr bwMode="auto">
          <a:xfrm rot="5836100">
            <a:off x="6662738" y="2239962"/>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23" name="Text Box 24"/>
          <p:cNvSpPr txBox="1">
            <a:spLocks noChangeArrowheads="1"/>
          </p:cNvSpPr>
          <p:nvPr/>
        </p:nvSpPr>
        <p:spPr bwMode="auto">
          <a:xfrm>
            <a:off x="5334000" y="15748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2057400" y="15890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3070225" y="16240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3506788" y="17049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838199" y="3883799"/>
            <a:ext cx="3389314" cy="738664"/>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List three different inputs that this FSM </a:t>
            </a:r>
            <a:r>
              <a:rPr lang="en-US" altLang="en-US" sz="2100" b="1" i="1" dirty="0" smtClean="0">
                <a:solidFill>
                  <a:srgbClr val="F3020A"/>
                </a:solidFill>
                <a:latin typeface="Cambria" panose="02040503050406030204" pitchFamily="18" charset="0"/>
              </a:rPr>
              <a:t>rejects</a:t>
            </a:r>
            <a:r>
              <a:rPr lang="en-US" altLang="en-US" sz="2100" dirty="0" smtClean="0">
                <a:latin typeface="Cambria" panose="02040503050406030204" pitchFamily="18" charset="0"/>
              </a:rPr>
              <a:t>:</a:t>
            </a:r>
            <a:endParaRPr lang="en-US" altLang="en-US" sz="2100" dirty="0">
              <a:latin typeface="Cambria" panose="02040503050406030204" pitchFamily="18" charset="0"/>
            </a:endParaRPr>
          </a:p>
        </p:txBody>
      </p:sp>
      <p:sp>
        <p:nvSpPr>
          <p:cNvPr id="31" name="Text Box 6"/>
          <p:cNvSpPr txBox="1">
            <a:spLocks noChangeArrowheads="1"/>
          </p:cNvSpPr>
          <p:nvPr/>
        </p:nvSpPr>
        <p:spPr bwMode="auto">
          <a:xfrm>
            <a:off x="76200" y="4871998"/>
            <a:ext cx="41513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i="1" dirty="0" smtClean="0">
                <a:latin typeface="Cambria" panose="02040503050406030204" pitchFamily="18" charset="0"/>
              </a:rPr>
              <a:t>In general</a:t>
            </a:r>
            <a:r>
              <a:rPr lang="en-US" altLang="en-US" sz="2100" dirty="0" smtClean="0">
                <a:latin typeface="Cambria" panose="02040503050406030204" pitchFamily="18" charset="0"/>
              </a:rPr>
              <a:t>, what English phrase describes the </a:t>
            </a:r>
            <a:r>
              <a:rPr lang="en-US" altLang="en-US" sz="2100" b="1" i="1" dirty="0" smtClean="0">
                <a:latin typeface="Cambria" panose="02040503050406030204" pitchFamily="18" charset="0"/>
              </a:rPr>
              <a:t>accepted inputs</a:t>
            </a:r>
            <a:r>
              <a:rPr lang="en-US" altLang="en-US" sz="2100" dirty="0" smtClean="0">
                <a:latin typeface="Cambria" panose="02040503050406030204" pitchFamily="18" charset="0"/>
              </a:rPr>
              <a:t>? </a:t>
            </a:r>
            <a:endParaRPr lang="en-US" altLang="en-US" sz="2100" dirty="0">
              <a:latin typeface="Cambria" panose="02040503050406030204" pitchFamily="18" charset="0"/>
            </a:endParaRPr>
          </a:p>
        </p:txBody>
      </p:sp>
      <p:sp>
        <p:nvSpPr>
          <p:cNvPr id="32" name="Text Box 6"/>
          <p:cNvSpPr txBox="1">
            <a:spLocks noChangeArrowheads="1"/>
          </p:cNvSpPr>
          <p:nvPr/>
        </p:nvSpPr>
        <p:spPr bwMode="auto">
          <a:xfrm>
            <a:off x="381000" y="5913566"/>
            <a:ext cx="3846513" cy="738664"/>
          </a:xfrm>
          <a:prstGeom prst="rect">
            <a:avLst/>
          </a:prstGeom>
          <a:solidFill>
            <a:srgbClr val="CCECFF"/>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What does each state say about the </a:t>
            </a:r>
            <a:r>
              <a:rPr lang="en-US" altLang="en-US" sz="2100" b="1" i="1" dirty="0" smtClean="0">
                <a:solidFill>
                  <a:srgbClr val="0900FF"/>
                </a:solidFill>
                <a:latin typeface="Cambria" panose="02040503050406030204" pitchFamily="18" charset="0"/>
              </a:rPr>
              <a:t>current state </a:t>
            </a:r>
            <a:r>
              <a:rPr lang="en-US" altLang="en-US" sz="2100" dirty="0" smtClean="0">
                <a:latin typeface="Cambria" panose="02040503050406030204" pitchFamily="18" charset="0"/>
              </a:rPr>
              <a:t>of the input?!?</a:t>
            </a:r>
            <a:endParaRPr lang="en-US" altLang="en-US" sz="2100" dirty="0">
              <a:latin typeface="Cambria" panose="02040503050406030204" pitchFamily="18" charset="0"/>
            </a:endParaRPr>
          </a:p>
        </p:txBody>
      </p:sp>
      <p:cxnSp>
        <p:nvCxnSpPr>
          <p:cNvPr id="3" name="Straight Connector 2"/>
          <p:cNvCxnSpPr/>
          <p:nvPr/>
        </p:nvCxnSpPr>
        <p:spPr bwMode="auto">
          <a:xfrm>
            <a:off x="500063" y="3756631"/>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533400" y="4775303"/>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533400" y="5737831"/>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7" name="Text Box 8"/>
          <p:cNvSpPr txBox="1">
            <a:spLocks noChangeArrowheads="1"/>
          </p:cNvSpPr>
          <p:nvPr/>
        </p:nvSpPr>
        <p:spPr bwMode="auto">
          <a:xfrm>
            <a:off x="4418364" y="58336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s0 means the input…</a:t>
            </a:r>
            <a:endParaRPr lang="en-US" altLang="en-US" sz="1600" dirty="0">
              <a:latin typeface="Cambria" panose="02040503050406030204" pitchFamily="18" charset="0"/>
            </a:endParaRPr>
          </a:p>
        </p:txBody>
      </p:sp>
      <p:sp>
        <p:nvSpPr>
          <p:cNvPr id="38" name="Text Box 8"/>
          <p:cNvSpPr txBox="1">
            <a:spLocks noChangeArrowheads="1"/>
          </p:cNvSpPr>
          <p:nvPr/>
        </p:nvSpPr>
        <p:spPr bwMode="auto">
          <a:xfrm>
            <a:off x="4419600" y="61384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s1 means the input…</a:t>
            </a:r>
            <a:endParaRPr lang="en-US" altLang="en-US" sz="1600" dirty="0">
              <a:latin typeface="Cambria" panose="02040503050406030204" pitchFamily="18" charset="0"/>
            </a:endParaRPr>
          </a:p>
        </p:txBody>
      </p:sp>
      <p:sp>
        <p:nvSpPr>
          <p:cNvPr id="39" name="Text Box 8"/>
          <p:cNvSpPr txBox="1">
            <a:spLocks noChangeArrowheads="1"/>
          </p:cNvSpPr>
          <p:nvPr/>
        </p:nvSpPr>
        <p:spPr bwMode="auto">
          <a:xfrm>
            <a:off x="4419600" y="64432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s2 means the input…</a:t>
            </a:r>
            <a:endParaRPr lang="en-US" altLang="en-US" sz="1600" dirty="0">
              <a:latin typeface="Cambria" panose="02040503050406030204" pitchFamily="18" charset="0"/>
            </a:endParaRPr>
          </a:p>
        </p:txBody>
      </p:sp>
      <p:sp>
        <p:nvSpPr>
          <p:cNvPr id="40"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smtClean="0">
                <a:latin typeface="Cambria" panose="02040503050406030204" pitchFamily="18" charset="0"/>
              </a:rPr>
              <a:t>Try this on the back page first…</a:t>
            </a:r>
            <a:endParaRPr lang="en-US" altLang="en-US" sz="2100" i="1" dirty="0">
              <a:latin typeface="Cambria" panose="02040503050406030204" pitchFamily="18" charset="0"/>
            </a:endParaRPr>
          </a:p>
        </p:txBody>
      </p:sp>
      <p:sp>
        <p:nvSpPr>
          <p:cNvPr id="5" name="Rectangle 4"/>
          <p:cNvSpPr/>
          <p:nvPr/>
        </p:nvSpPr>
        <p:spPr>
          <a:xfrm>
            <a:off x="4457194" y="4884030"/>
            <a:ext cx="3226974" cy="338554"/>
          </a:xfrm>
          <a:prstGeom prst="rect">
            <a:avLst/>
          </a:prstGeom>
        </p:spPr>
        <p:txBody>
          <a:bodyPr wrap="none">
            <a:spAutoFit/>
          </a:bodyPr>
          <a:lstStyle/>
          <a:p>
            <a:r>
              <a:rPr lang="en-US" altLang="en-US" sz="1600" dirty="0" smtClean="0">
                <a:solidFill>
                  <a:srgbClr val="000000"/>
                </a:solidFill>
                <a:latin typeface="Cambria" panose="02040503050406030204" pitchFamily="18" charset="0"/>
              </a:rPr>
              <a:t>This machine accepts strings that…</a:t>
            </a:r>
            <a:endParaRPr lang="en-US" dirty="0"/>
          </a:p>
        </p:txBody>
      </p:sp>
    </p:spTree>
    <p:extLst>
      <p:ext uri="{BB962C8B-B14F-4D97-AF65-F5344CB8AC3E}">
        <p14:creationId xmlns:p14="http://schemas.microsoft.com/office/powerpoint/2010/main" val="305620419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A </a:t>
            </a:r>
            <a:r>
              <a:rPr lang="en-US" altLang="en-US" sz="4000" i="1" dirty="0">
                <a:latin typeface="Cambria" panose="02040503050406030204" pitchFamily="18" charset="0"/>
              </a:rPr>
              <a:t>model</a:t>
            </a:r>
            <a:r>
              <a:rPr lang="en-US" altLang="en-US" sz="4000" dirty="0">
                <a:latin typeface="Cambria" panose="02040503050406030204" pitchFamily="18" charset="0"/>
              </a:rPr>
              <a:t> of computation: FSM</a:t>
            </a:r>
          </a:p>
        </p:txBody>
      </p:sp>
      <p:sp>
        <p:nvSpPr>
          <p:cNvPr id="18435" name="Text Box 6"/>
          <p:cNvSpPr txBox="1">
            <a:spLocks noChangeArrowheads="1"/>
          </p:cNvSpPr>
          <p:nvPr/>
        </p:nvSpPr>
        <p:spPr bwMode="auto">
          <a:xfrm>
            <a:off x="5611813" y="996950"/>
            <a:ext cx="317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i="1" dirty="0">
                <a:latin typeface="Cambria" panose="02040503050406030204" pitchFamily="18" charset="0"/>
              </a:rPr>
              <a:t>Finite State Machine</a:t>
            </a:r>
          </a:p>
        </p:txBody>
      </p:sp>
      <p:sp>
        <p:nvSpPr>
          <p:cNvPr id="18436" name="Oval 7"/>
          <p:cNvSpPr>
            <a:spLocks noChangeArrowheads="1"/>
          </p:cNvSpPr>
          <p:nvPr/>
        </p:nvSpPr>
        <p:spPr bwMode="auto">
          <a:xfrm>
            <a:off x="3297238" y="43465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7" name="Text Box 8"/>
          <p:cNvSpPr txBox="1">
            <a:spLocks noChangeArrowheads="1"/>
          </p:cNvSpPr>
          <p:nvPr/>
        </p:nvSpPr>
        <p:spPr bwMode="auto">
          <a:xfrm>
            <a:off x="3440113" y="45180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8438" name="Oval 9"/>
          <p:cNvSpPr>
            <a:spLocks noChangeArrowheads="1"/>
          </p:cNvSpPr>
          <p:nvPr/>
        </p:nvSpPr>
        <p:spPr bwMode="auto">
          <a:xfrm>
            <a:off x="5678488" y="43815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9" name="Text Box 10"/>
          <p:cNvSpPr txBox="1">
            <a:spLocks noChangeArrowheads="1"/>
          </p:cNvSpPr>
          <p:nvPr/>
        </p:nvSpPr>
        <p:spPr bwMode="auto">
          <a:xfrm>
            <a:off x="5821363" y="455295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8440" name="Oval 11"/>
          <p:cNvSpPr>
            <a:spLocks noChangeArrowheads="1"/>
          </p:cNvSpPr>
          <p:nvPr/>
        </p:nvSpPr>
        <p:spPr bwMode="auto">
          <a:xfrm>
            <a:off x="5608638" y="432117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41" name="Text Box 12"/>
          <p:cNvSpPr txBox="1">
            <a:spLocks noChangeArrowheads="1"/>
          </p:cNvSpPr>
          <p:nvPr/>
        </p:nvSpPr>
        <p:spPr bwMode="auto">
          <a:xfrm>
            <a:off x="1200150" y="5291138"/>
            <a:ext cx="152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9900"/>
                </a:solidFill>
                <a:latin typeface="Sand" charset="0"/>
              </a:rPr>
              <a:t>start state</a:t>
            </a:r>
          </a:p>
        </p:txBody>
      </p:sp>
      <p:sp>
        <p:nvSpPr>
          <p:cNvPr id="18442" name="Text Box 13"/>
          <p:cNvSpPr txBox="1">
            <a:spLocks noChangeArrowheads="1"/>
          </p:cNvSpPr>
          <p:nvPr/>
        </p:nvSpPr>
        <p:spPr bwMode="auto">
          <a:xfrm>
            <a:off x="5927725" y="5453063"/>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Sand" charset="0"/>
              </a:rPr>
              <a:t>accepting states</a:t>
            </a:r>
          </a:p>
        </p:txBody>
      </p:sp>
      <p:sp>
        <p:nvSpPr>
          <p:cNvPr id="18443" name="Line 14"/>
          <p:cNvSpPr>
            <a:spLocks noChangeShapeType="1"/>
          </p:cNvSpPr>
          <p:nvPr/>
        </p:nvSpPr>
        <p:spPr bwMode="auto">
          <a:xfrm flipV="1">
            <a:off x="2309813" y="490220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5"/>
          <p:cNvSpPr>
            <a:spLocks noChangeShapeType="1"/>
          </p:cNvSpPr>
          <p:nvPr/>
        </p:nvSpPr>
        <p:spPr bwMode="auto">
          <a:xfrm flipH="1" flipV="1">
            <a:off x="6149975" y="518160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Text Box 16"/>
          <p:cNvSpPr txBox="1">
            <a:spLocks noChangeArrowheads="1"/>
          </p:cNvSpPr>
          <p:nvPr/>
        </p:nvSpPr>
        <p:spPr bwMode="auto">
          <a:xfrm>
            <a:off x="3538538" y="5410200"/>
            <a:ext cx="157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Sand" charset="0"/>
              </a:rPr>
              <a:t>transitions</a:t>
            </a:r>
            <a:endParaRPr lang="en-US" altLang="en-US">
              <a:solidFill>
                <a:schemeClr val="accent1"/>
              </a:solidFill>
              <a:latin typeface="Sand" charset="0"/>
            </a:endParaRPr>
          </a:p>
        </p:txBody>
      </p:sp>
      <p:sp>
        <p:nvSpPr>
          <p:cNvPr id="18446" name="Freeform 17"/>
          <p:cNvSpPr>
            <a:spLocks/>
          </p:cNvSpPr>
          <p:nvPr/>
        </p:nvSpPr>
        <p:spPr bwMode="auto">
          <a:xfrm>
            <a:off x="3978275" y="480377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7" name="Freeform 18"/>
          <p:cNvSpPr>
            <a:spLocks/>
          </p:cNvSpPr>
          <p:nvPr/>
        </p:nvSpPr>
        <p:spPr bwMode="auto">
          <a:xfrm>
            <a:off x="3987800" y="442595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8" name="Text Box 19"/>
          <p:cNvSpPr txBox="1">
            <a:spLocks noChangeArrowheads="1"/>
          </p:cNvSpPr>
          <p:nvPr/>
        </p:nvSpPr>
        <p:spPr bwMode="auto">
          <a:xfrm>
            <a:off x="4760913" y="41402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49" name="Text Box 20"/>
          <p:cNvSpPr txBox="1">
            <a:spLocks noChangeArrowheads="1"/>
          </p:cNvSpPr>
          <p:nvPr/>
        </p:nvSpPr>
        <p:spPr bwMode="auto">
          <a:xfrm>
            <a:off x="3608388" y="38100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0" name="Text Box 21"/>
          <p:cNvSpPr txBox="1">
            <a:spLocks noChangeArrowheads="1"/>
          </p:cNvSpPr>
          <p:nvPr/>
        </p:nvSpPr>
        <p:spPr bwMode="auto">
          <a:xfrm>
            <a:off x="4641850" y="49323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51" name="Text Box 22"/>
          <p:cNvSpPr txBox="1">
            <a:spLocks noChangeArrowheads="1"/>
          </p:cNvSpPr>
          <p:nvPr/>
        </p:nvSpPr>
        <p:spPr bwMode="auto">
          <a:xfrm>
            <a:off x="6067425" y="39433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2" name="Line 23"/>
          <p:cNvSpPr>
            <a:spLocks noChangeShapeType="1"/>
          </p:cNvSpPr>
          <p:nvPr/>
        </p:nvSpPr>
        <p:spPr bwMode="auto">
          <a:xfrm flipV="1">
            <a:off x="4240213" y="506571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3" name="Freeform 24"/>
          <p:cNvSpPr>
            <a:spLocks/>
          </p:cNvSpPr>
          <p:nvPr/>
        </p:nvSpPr>
        <p:spPr bwMode="auto">
          <a:xfrm>
            <a:off x="3449638" y="394176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4" name="Freeform 25"/>
          <p:cNvSpPr>
            <a:spLocks/>
          </p:cNvSpPr>
          <p:nvPr/>
        </p:nvSpPr>
        <p:spPr bwMode="auto">
          <a:xfrm>
            <a:off x="5870575" y="39004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5" name="Freeform 26"/>
          <p:cNvSpPr>
            <a:spLocks/>
          </p:cNvSpPr>
          <p:nvPr/>
        </p:nvSpPr>
        <p:spPr bwMode="auto">
          <a:xfrm>
            <a:off x="3103563" y="45037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6" name="Text Box 27"/>
          <p:cNvSpPr txBox="1">
            <a:spLocks noChangeArrowheads="1"/>
          </p:cNvSpPr>
          <p:nvPr/>
        </p:nvSpPr>
        <p:spPr bwMode="auto">
          <a:xfrm>
            <a:off x="990600" y="568483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“input funnel”</a:t>
            </a:r>
          </a:p>
        </p:txBody>
      </p:sp>
      <p:sp>
        <p:nvSpPr>
          <p:cNvPr id="18457" name="Text Box 28"/>
          <p:cNvSpPr txBox="1">
            <a:spLocks noChangeArrowheads="1"/>
          </p:cNvSpPr>
          <p:nvPr/>
        </p:nvSpPr>
        <p:spPr bwMode="auto">
          <a:xfrm>
            <a:off x="3314700" y="577691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“where to go”</a:t>
            </a:r>
          </a:p>
        </p:txBody>
      </p:sp>
      <p:sp>
        <p:nvSpPr>
          <p:cNvPr id="18458" name="Text Box 29"/>
          <p:cNvSpPr txBox="1">
            <a:spLocks noChangeArrowheads="1"/>
          </p:cNvSpPr>
          <p:nvPr/>
        </p:nvSpPr>
        <p:spPr bwMode="auto">
          <a:xfrm>
            <a:off x="6002338" y="5792788"/>
            <a:ext cx="2065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double circled</a:t>
            </a:r>
          </a:p>
        </p:txBody>
      </p:sp>
      <p:sp>
        <p:nvSpPr>
          <p:cNvPr id="1058" name="Text Box 30"/>
          <p:cNvSpPr txBox="1">
            <a:spLocks noChangeArrowheads="1"/>
          </p:cNvSpPr>
          <p:nvPr/>
        </p:nvSpPr>
        <p:spPr bwMode="auto">
          <a:xfrm>
            <a:off x="6842125" y="2813050"/>
            <a:ext cx="1600200" cy="830263"/>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FSM</a:t>
            </a:r>
          </a:p>
        </p:txBody>
      </p:sp>
      <p:sp>
        <p:nvSpPr>
          <p:cNvPr id="18460" name="Text Box 32"/>
          <p:cNvSpPr txBox="1">
            <a:spLocks noChangeArrowheads="1"/>
          </p:cNvSpPr>
          <p:nvPr/>
        </p:nvSpPr>
        <p:spPr bwMode="auto">
          <a:xfrm>
            <a:off x="3452813" y="6108700"/>
            <a:ext cx="172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labeled by input !</a:t>
            </a:r>
          </a:p>
        </p:txBody>
      </p:sp>
      <p:sp>
        <p:nvSpPr>
          <p:cNvPr id="1060" name="Text Box 31"/>
          <p:cNvSpPr txBox="1">
            <a:spLocks noChangeArrowheads="1"/>
          </p:cNvSpPr>
          <p:nvPr/>
        </p:nvSpPr>
        <p:spPr bwMode="auto">
          <a:xfrm>
            <a:off x="1179513" y="1752600"/>
            <a:ext cx="2260600" cy="457200"/>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input</a:t>
            </a:r>
          </a:p>
        </p:txBody>
      </p:sp>
      <p:sp>
        <p:nvSpPr>
          <p:cNvPr id="18462" name="Text Box 33"/>
          <p:cNvSpPr txBox="1">
            <a:spLocks noChangeArrowheads="1"/>
          </p:cNvSpPr>
          <p:nvPr/>
        </p:nvSpPr>
        <p:spPr bwMode="auto">
          <a:xfrm>
            <a:off x="2235200" y="2286000"/>
            <a:ext cx="3352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8463" name="Text Box 34"/>
          <p:cNvSpPr txBox="1">
            <a:spLocks noChangeArrowheads="1"/>
          </p:cNvSpPr>
          <p:nvPr/>
        </p:nvSpPr>
        <p:spPr bwMode="auto">
          <a:xfrm>
            <a:off x="533400" y="2476500"/>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input sequence</a:t>
            </a:r>
          </a:p>
        </p:txBody>
      </p:sp>
      <p:cxnSp>
        <p:nvCxnSpPr>
          <p:cNvPr id="18464" name="Straight Arrow Connector 49"/>
          <p:cNvCxnSpPr>
            <a:cxnSpLocks noChangeShapeType="1"/>
          </p:cNvCxnSpPr>
          <p:nvPr/>
        </p:nvCxnSpPr>
        <p:spPr bwMode="auto">
          <a:xfrm>
            <a:off x="2590800" y="3008313"/>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8465" name="Rectangle 50"/>
          <p:cNvSpPr>
            <a:spLocks noChangeArrowheads="1"/>
          </p:cNvSpPr>
          <p:nvPr/>
        </p:nvSpPr>
        <p:spPr bwMode="auto">
          <a:xfrm>
            <a:off x="788988" y="2774950"/>
            <a:ext cx="10525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mc:AlternateContent xmlns:mc="http://schemas.openxmlformats.org/markup-compatibility/2006" xmlns:p14="http://schemas.microsoft.com/office/powerpoint/2010/main">
        <mc:Choice Requires="p14">
          <p:contentPart p14:bwMode="auto" r:id="rId2">
            <p14:nvContentPartPr>
              <p14:cNvPr id="1030" name="Ink 47"/>
              <p14:cNvContentPartPr>
                <a14:cpLocks xmlns:a14="http://schemas.microsoft.com/office/drawing/2010/main" noRot="1" noChangeAspect="1" noEditPoints="1" noChangeArrowheads="1" noChangeShapeType="1"/>
              </p14:cNvContentPartPr>
              <p14:nvPr/>
            </p14:nvContentPartPr>
            <p14:xfrm>
              <a:off x="6167438" y="4835525"/>
              <a:ext cx="4762" cy="7938"/>
            </p14:xfrm>
          </p:contentPart>
        </mc:Choice>
        <mc:Fallback xmlns="">
          <p:pic>
            <p:nvPicPr>
              <p:cNvPr id="1030" name="Ink 47"/>
              <p:cNvPicPr>
                <a:picLocks noRot="1" noChangeAspect="1" noEditPoints="1" noChangeArrowheads="1" noChangeShapeType="1"/>
              </p:cNvPicPr>
              <p:nvPr/>
            </p:nvPicPr>
            <p:blipFill>
              <a:blip r:embed="rId3"/>
              <a:stretch>
                <a:fillRect/>
              </a:stretch>
            </p:blipFill>
            <p:spPr>
              <a:xfrm>
                <a:off x="6161656" y="4830113"/>
                <a:ext cx="18708" cy="2201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162160" y="1380960"/>
              <a:ext cx="6172560" cy="4001040"/>
            </p14:xfrm>
          </p:contentPart>
        </mc:Choice>
        <mc:Fallback xmlns="">
          <p:pic>
            <p:nvPicPr>
              <p:cNvPr id="3" name="Ink 2"/>
              <p:cNvPicPr/>
              <p:nvPr/>
            </p:nvPicPr>
            <p:blipFill>
              <a:blip r:embed="rId5"/>
              <a:stretch>
                <a:fillRect/>
              </a:stretch>
            </p:blipFill>
            <p:spPr>
              <a:xfrm>
                <a:off x="2152800" y="1371600"/>
                <a:ext cx="6191280" cy="4019760"/>
              </a:xfrm>
              <a:prstGeom prst="rect">
                <a:avLst/>
              </a:prstGeom>
            </p:spPr>
          </p:pic>
        </mc:Fallback>
      </mc:AlternateContent>
    </p:spTree>
    <p:extLst>
      <p:ext uri="{BB962C8B-B14F-4D97-AF65-F5344CB8AC3E}">
        <p14:creationId xmlns:p14="http://schemas.microsoft.com/office/powerpoint/2010/main" val="1944544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600200" y="27781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838325" y="33035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3233738" y="3768725"/>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3200400" y="2778125"/>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2406650" y="1679575"/>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825625" y="1898650"/>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1403350" y="3387725"/>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6"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19467"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19468" name="Group 35"/>
          <p:cNvGrpSpPr>
            <a:grpSpLocks/>
          </p:cNvGrpSpPr>
          <p:nvPr/>
        </p:nvGrpSpPr>
        <p:grpSpPr bwMode="auto">
          <a:xfrm>
            <a:off x="8391525" y="6061075"/>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6019800" y="27019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6259513" y="322421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931025" y="1600200"/>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6340475" y="1801813"/>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841750" y="4208463"/>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841750" y="2419350"/>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6103938" y="2784475"/>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9478" name="Straight Arrow Connector 39"/>
          <p:cNvCxnSpPr>
            <a:cxnSpLocks noChangeShapeType="1"/>
          </p:cNvCxnSpPr>
          <p:nvPr/>
        </p:nvCxnSpPr>
        <p:spPr bwMode="auto">
          <a:xfrm>
            <a:off x="2209800" y="65532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9479"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866960" y="419040"/>
              <a:ext cx="6905880" cy="6134400"/>
            </p14:xfrm>
          </p:contentPart>
        </mc:Choice>
        <mc:Fallback xmlns="">
          <p:pic>
            <p:nvPicPr>
              <p:cNvPr id="3" name="Ink 2"/>
              <p:cNvPicPr/>
              <p:nvPr/>
            </p:nvPicPr>
            <p:blipFill>
              <a:blip r:embed="rId3"/>
              <a:stretch>
                <a:fillRect/>
              </a:stretch>
            </p:blipFill>
            <p:spPr>
              <a:xfrm>
                <a:off x="1857600" y="409680"/>
                <a:ext cx="6924600" cy="6153120"/>
              </a:xfrm>
              <a:prstGeom prst="rect">
                <a:avLst/>
              </a:prstGeom>
            </p:spPr>
          </p:pic>
        </mc:Fallback>
      </mc:AlternateContent>
    </p:spTree>
    <p:extLst>
      <p:ext uri="{BB962C8B-B14F-4D97-AF65-F5344CB8AC3E}">
        <p14:creationId xmlns:p14="http://schemas.microsoft.com/office/powerpoint/2010/main" val="4956518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104274" y="121344"/>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Quiz!</a:t>
            </a:r>
            <a:endParaRPr lang="en-US" altLang="en-US" sz="4200" dirty="0">
              <a:latin typeface="Cambria" panose="02040503050406030204" pitchFamily="18" charset="0"/>
            </a:endParaRPr>
          </a:p>
        </p:txBody>
      </p:sp>
      <p:sp>
        <p:nvSpPr>
          <p:cNvPr id="21507" name="Text Box 6"/>
          <p:cNvSpPr txBox="1">
            <a:spLocks noChangeArrowheads="1"/>
          </p:cNvSpPr>
          <p:nvPr/>
        </p:nvSpPr>
        <p:spPr bwMode="auto">
          <a:xfrm>
            <a:off x="838199" y="2895600"/>
            <a:ext cx="3389313" cy="738664"/>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List three different inputs that this FSM </a:t>
            </a:r>
            <a:r>
              <a:rPr lang="en-US" altLang="en-US" sz="2100" b="1" i="1" dirty="0" smtClean="0">
                <a:solidFill>
                  <a:srgbClr val="06A606"/>
                </a:solidFill>
                <a:latin typeface="Cambria" panose="02040503050406030204" pitchFamily="18" charset="0"/>
              </a:rPr>
              <a:t>accepts</a:t>
            </a:r>
            <a:r>
              <a:rPr lang="en-US" altLang="en-US" sz="2100" dirty="0">
                <a:latin typeface="Cambria" panose="02040503050406030204" pitchFamily="18" charset="0"/>
              </a:rPr>
              <a:t>:</a:t>
            </a:r>
          </a:p>
        </p:txBody>
      </p:sp>
      <p:sp>
        <p:nvSpPr>
          <p:cNvPr id="21508" name="Oval 7"/>
          <p:cNvSpPr>
            <a:spLocks noChangeArrowheads="1"/>
          </p:cNvSpPr>
          <p:nvPr/>
        </p:nvSpPr>
        <p:spPr bwMode="auto">
          <a:xfrm>
            <a:off x="2319338" y="14208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2451454" y="15912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4273550" y="11842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4405666" y="13547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4203700" y="11239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2667000" y="823913"/>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3409950" y="12239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2481263" y="94773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2243138" y="13652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3070225" y="14462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910263" y="20732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6042379" y="22437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957763" y="17145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1" name="Text Box 22"/>
          <p:cNvSpPr txBox="1">
            <a:spLocks noChangeArrowheads="1"/>
          </p:cNvSpPr>
          <p:nvPr/>
        </p:nvSpPr>
        <p:spPr bwMode="auto">
          <a:xfrm>
            <a:off x="6934200" y="2273300"/>
            <a:ext cx="59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0,1</a:t>
            </a:r>
          </a:p>
        </p:txBody>
      </p:sp>
      <p:sp>
        <p:nvSpPr>
          <p:cNvPr id="21522" name="Freeform 23"/>
          <p:cNvSpPr>
            <a:spLocks/>
          </p:cNvSpPr>
          <p:nvPr/>
        </p:nvSpPr>
        <p:spPr bwMode="auto">
          <a:xfrm rot="5836100">
            <a:off x="6662738" y="2239962"/>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23" name="Text Box 24"/>
          <p:cNvSpPr txBox="1">
            <a:spLocks noChangeArrowheads="1"/>
          </p:cNvSpPr>
          <p:nvPr/>
        </p:nvSpPr>
        <p:spPr bwMode="auto">
          <a:xfrm>
            <a:off x="5334000" y="15748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2057400" y="15890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3070225" y="16240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3506788" y="17049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838199" y="3883799"/>
            <a:ext cx="3389314" cy="738664"/>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List three different inputs that this FSM </a:t>
            </a:r>
            <a:r>
              <a:rPr lang="en-US" altLang="en-US" sz="2100" b="1" i="1" dirty="0" smtClean="0">
                <a:solidFill>
                  <a:srgbClr val="F3020A"/>
                </a:solidFill>
                <a:latin typeface="Cambria" panose="02040503050406030204" pitchFamily="18" charset="0"/>
              </a:rPr>
              <a:t>rejects</a:t>
            </a:r>
            <a:r>
              <a:rPr lang="en-US" altLang="en-US" sz="2100" dirty="0" smtClean="0">
                <a:latin typeface="Cambria" panose="02040503050406030204" pitchFamily="18" charset="0"/>
              </a:rPr>
              <a:t>:</a:t>
            </a:r>
            <a:endParaRPr lang="en-US" altLang="en-US" sz="2100" dirty="0">
              <a:latin typeface="Cambria" panose="02040503050406030204" pitchFamily="18" charset="0"/>
            </a:endParaRPr>
          </a:p>
        </p:txBody>
      </p:sp>
      <p:sp>
        <p:nvSpPr>
          <p:cNvPr id="31" name="Text Box 6"/>
          <p:cNvSpPr txBox="1">
            <a:spLocks noChangeArrowheads="1"/>
          </p:cNvSpPr>
          <p:nvPr/>
        </p:nvSpPr>
        <p:spPr bwMode="auto">
          <a:xfrm>
            <a:off x="76200" y="4871998"/>
            <a:ext cx="41513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i="1" dirty="0" smtClean="0">
                <a:latin typeface="Cambria" panose="02040503050406030204" pitchFamily="18" charset="0"/>
              </a:rPr>
              <a:t>In general</a:t>
            </a:r>
            <a:r>
              <a:rPr lang="en-US" altLang="en-US" sz="2100" dirty="0" smtClean="0">
                <a:latin typeface="Cambria" panose="02040503050406030204" pitchFamily="18" charset="0"/>
              </a:rPr>
              <a:t>, what English phrase describes the </a:t>
            </a:r>
            <a:r>
              <a:rPr lang="en-US" altLang="en-US" sz="2100" b="1" i="1" dirty="0" smtClean="0">
                <a:latin typeface="Cambria" panose="02040503050406030204" pitchFamily="18" charset="0"/>
              </a:rPr>
              <a:t>accepted inputs</a:t>
            </a:r>
            <a:r>
              <a:rPr lang="en-US" altLang="en-US" sz="2100" dirty="0" smtClean="0">
                <a:latin typeface="Cambria" panose="02040503050406030204" pitchFamily="18" charset="0"/>
              </a:rPr>
              <a:t>? </a:t>
            </a:r>
            <a:endParaRPr lang="en-US" altLang="en-US" sz="2100" dirty="0">
              <a:latin typeface="Cambria" panose="02040503050406030204" pitchFamily="18" charset="0"/>
            </a:endParaRPr>
          </a:p>
        </p:txBody>
      </p:sp>
      <p:sp>
        <p:nvSpPr>
          <p:cNvPr id="32" name="Text Box 6"/>
          <p:cNvSpPr txBox="1">
            <a:spLocks noChangeArrowheads="1"/>
          </p:cNvSpPr>
          <p:nvPr/>
        </p:nvSpPr>
        <p:spPr bwMode="auto">
          <a:xfrm>
            <a:off x="381000" y="5913566"/>
            <a:ext cx="3846513" cy="738664"/>
          </a:xfrm>
          <a:prstGeom prst="rect">
            <a:avLst/>
          </a:prstGeom>
          <a:solidFill>
            <a:srgbClr val="CCECFF"/>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What does each state say about the </a:t>
            </a:r>
            <a:r>
              <a:rPr lang="en-US" altLang="en-US" sz="2100" b="1" i="1" dirty="0" smtClean="0">
                <a:solidFill>
                  <a:srgbClr val="0900FF"/>
                </a:solidFill>
                <a:latin typeface="Cambria" panose="02040503050406030204" pitchFamily="18" charset="0"/>
              </a:rPr>
              <a:t>current state </a:t>
            </a:r>
            <a:r>
              <a:rPr lang="en-US" altLang="en-US" sz="2100" dirty="0" smtClean="0">
                <a:latin typeface="Cambria" panose="02040503050406030204" pitchFamily="18" charset="0"/>
              </a:rPr>
              <a:t>of the input?!?</a:t>
            </a:r>
            <a:endParaRPr lang="en-US" altLang="en-US" sz="2100" dirty="0">
              <a:latin typeface="Cambria" panose="02040503050406030204" pitchFamily="18" charset="0"/>
            </a:endParaRPr>
          </a:p>
        </p:txBody>
      </p:sp>
      <p:cxnSp>
        <p:nvCxnSpPr>
          <p:cNvPr id="3" name="Straight Connector 2"/>
          <p:cNvCxnSpPr/>
          <p:nvPr/>
        </p:nvCxnSpPr>
        <p:spPr bwMode="auto">
          <a:xfrm>
            <a:off x="500063" y="3756631"/>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533400" y="4775303"/>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533400" y="5737831"/>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7" name="Text Box 8"/>
          <p:cNvSpPr txBox="1">
            <a:spLocks noChangeArrowheads="1"/>
          </p:cNvSpPr>
          <p:nvPr/>
        </p:nvSpPr>
        <p:spPr bwMode="auto">
          <a:xfrm>
            <a:off x="4418364" y="58336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s0 means the input…</a:t>
            </a:r>
            <a:endParaRPr lang="en-US" altLang="en-US" sz="1600" dirty="0">
              <a:latin typeface="Cambria" panose="02040503050406030204" pitchFamily="18" charset="0"/>
            </a:endParaRPr>
          </a:p>
        </p:txBody>
      </p:sp>
      <p:sp>
        <p:nvSpPr>
          <p:cNvPr id="38" name="Text Box 8"/>
          <p:cNvSpPr txBox="1">
            <a:spLocks noChangeArrowheads="1"/>
          </p:cNvSpPr>
          <p:nvPr/>
        </p:nvSpPr>
        <p:spPr bwMode="auto">
          <a:xfrm>
            <a:off x="4419600" y="61384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s1 means the input…</a:t>
            </a:r>
            <a:endParaRPr lang="en-US" altLang="en-US" sz="1600" dirty="0">
              <a:latin typeface="Cambria" panose="02040503050406030204" pitchFamily="18" charset="0"/>
            </a:endParaRPr>
          </a:p>
        </p:txBody>
      </p:sp>
      <p:sp>
        <p:nvSpPr>
          <p:cNvPr id="39" name="Text Box 8"/>
          <p:cNvSpPr txBox="1">
            <a:spLocks noChangeArrowheads="1"/>
          </p:cNvSpPr>
          <p:nvPr/>
        </p:nvSpPr>
        <p:spPr bwMode="auto">
          <a:xfrm>
            <a:off x="4419600" y="64432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s2 means the input…</a:t>
            </a:r>
            <a:endParaRPr lang="en-US" altLang="en-US" sz="1600" dirty="0">
              <a:latin typeface="Cambria" panose="02040503050406030204" pitchFamily="18" charset="0"/>
            </a:endParaRPr>
          </a:p>
        </p:txBody>
      </p:sp>
      <p:sp>
        <p:nvSpPr>
          <p:cNvPr id="40"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latin typeface="Cambria" panose="02040503050406030204" pitchFamily="18" charset="0"/>
              </a:rPr>
              <a:t>Name(s</a:t>
            </a:r>
            <a:r>
              <a:rPr lang="en-US" altLang="en-US" sz="2100" i="1" dirty="0" smtClean="0">
                <a:latin typeface="Cambria" panose="02040503050406030204" pitchFamily="18" charset="0"/>
              </a:rPr>
              <a:t>)     ________________________</a:t>
            </a:r>
            <a:endParaRPr lang="en-US" altLang="en-US" sz="2100" i="1" dirty="0">
              <a:latin typeface="Cambria" panose="02040503050406030204" pitchFamily="18" charset="0"/>
            </a:endParaRPr>
          </a:p>
        </p:txBody>
      </p:sp>
      <p:sp>
        <p:nvSpPr>
          <p:cNvPr id="5" name="Rectangle 4"/>
          <p:cNvSpPr/>
          <p:nvPr/>
        </p:nvSpPr>
        <p:spPr>
          <a:xfrm>
            <a:off x="4457194" y="4884030"/>
            <a:ext cx="3226974" cy="338554"/>
          </a:xfrm>
          <a:prstGeom prst="rect">
            <a:avLst/>
          </a:prstGeom>
        </p:spPr>
        <p:txBody>
          <a:bodyPr wrap="none">
            <a:spAutoFit/>
          </a:bodyPr>
          <a:lstStyle/>
          <a:p>
            <a:r>
              <a:rPr lang="en-US" altLang="en-US" sz="1600" dirty="0" smtClean="0">
                <a:solidFill>
                  <a:srgbClr val="000000"/>
                </a:solidFill>
                <a:latin typeface="Cambria" panose="02040503050406030204" pitchFamily="18" charset="0"/>
              </a:rPr>
              <a:t>This machine accepts strings that…</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05040" y="552600"/>
              <a:ext cx="7744320" cy="5400720"/>
            </p14:xfrm>
          </p:contentPart>
        </mc:Choice>
        <mc:Fallback xmlns="">
          <p:pic>
            <p:nvPicPr>
              <p:cNvPr id="2" name="Ink 1"/>
              <p:cNvPicPr/>
              <p:nvPr/>
            </p:nvPicPr>
            <p:blipFill>
              <a:blip r:embed="rId3"/>
              <a:stretch>
                <a:fillRect/>
              </a:stretch>
            </p:blipFill>
            <p:spPr>
              <a:xfrm>
                <a:off x="895680" y="543240"/>
                <a:ext cx="7763040" cy="5419440"/>
              </a:xfrm>
              <a:prstGeom prst="rect">
                <a:avLst/>
              </a:prstGeom>
            </p:spPr>
          </p:pic>
        </mc:Fallback>
      </mc:AlternateContent>
    </p:spTree>
    <p:extLst>
      <p:ext uri="{BB962C8B-B14F-4D97-AF65-F5344CB8AC3E}">
        <p14:creationId xmlns:p14="http://schemas.microsoft.com/office/powerpoint/2010/main" val="122523614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No occurrences of </a:t>
            </a:r>
            <a:r>
              <a:rPr lang="en-US" altLang="en-US" sz="4400" dirty="0" smtClean="0">
                <a:latin typeface="Cambria" panose="02040503050406030204" pitchFamily="18" charset="0"/>
              </a:rPr>
              <a:t> </a:t>
            </a:r>
            <a:r>
              <a:rPr lang="en-US" altLang="en-US" sz="4400" b="1" dirty="0" smtClean="0">
                <a:latin typeface="Courier New" pitchFamily="49" charset="0"/>
              </a:rPr>
              <a:t>110</a:t>
            </a:r>
            <a:endParaRPr lang="en-US" altLang="en-US" sz="4400" dirty="0">
              <a:latin typeface="Times" pitchFamily="-106" charset="0"/>
            </a:endParaRPr>
          </a:p>
        </p:txBody>
      </p:sp>
      <p:sp>
        <p:nvSpPr>
          <p:cNvPr id="23555" name="Text Box 3"/>
          <p:cNvSpPr txBox="1">
            <a:spLocks noChangeArrowheads="1"/>
          </p:cNvSpPr>
          <p:nvPr/>
        </p:nvSpPr>
        <p:spPr bwMode="auto">
          <a:xfrm>
            <a:off x="227744" y="6410472"/>
            <a:ext cx="3098925"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i="1" dirty="0">
                <a:solidFill>
                  <a:srgbClr val="0900FF"/>
                </a:solidFill>
                <a:latin typeface="Arial" pitchFamily="34" charset="0"/>
              </a:rPr>
              <a:t>possible</a:t>
            </a:r>
            <a:r>
              <a:rPr lang="en-US" altLang="en-US" sz="1400" dirty="0">
                <a:solidFill>
                  <a:srgbClr val="0900FF"/>
                </a:solidFill>
                <a:latin typeface="Arial" pitchFamily="34" charset="0"/>
              </a:rPr>
              <a:t> </a:t>
            </a:r>
            <a:r>
              <a:rPr lang="en-US" altLang="en-US" sz="1400" dirty="0">
                <a:latin typeface="Arial" pitchFamily="34" charset="0"/>
              </a:rPr>
              <a:t>number of states?</a:t>
            </a:r>
          </a:p>
        </p:txBody>
      </p:sp>
      <p:sp>
        <p:nvSpPr>
          <p:cNvPr id="23556" name="Rectangle 4"/>
          <p:cNvSpPr>
            <a:spLocks noChangeArrowheads="1"/>
          </p:cNvSpPr>
          <p:nvPr/>
        </p:nvSpPr>
        <p:spPr bwMode="auto">
          <a:xfrm>
            <a:off x="457200" y="12954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that do </a:t>
            </a:r>
            <a:r>
              <a:rPr lang="en-US" altLang="en-US" sz="1800" b="1" i="1" dirty="0">
                <a:latin typeface="Cambria" panose="02040503050406030204" pitchFamily="18" charset="0"/>
              </a:rPr>
              <a:t>NOT </a:t>
            </a:r>
            <a:r>
              <a:rPr lang="en-US" altLang="en-US" sz="1800" dirty="0">
                <a:latin typeface="Cambria" panose="02040503050406030204" pitchFamily="18" charset="0"/>
              </a:rPr>
              <a:t>anywhere contain the pattern </a:t>
            </a:r>
            <a:r>
              <a:rPr lang="en-US" altLang="en-US" sz="1800" b="1" dirty="0">
                <a:latin typeface="Courier New" pitchFamily="49" charset="0"/>
              </a:rPr>
              <a:t>110 </a:t>
            </a:r>
          </a:p>
        </p:txBody>
      </p:sp>
      <p:sp>
        <p:nvSpPr>
          <p:cNvPr id="23557"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8"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9"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0"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3561"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2"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63"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23564"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65"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66"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7"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8"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9"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0"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71" name="Line 26"/>
          <p:cNvSpPr>
            <a:spLocks noChangeShapeType="1"/>
          </p:cNvSpPr>
          <p:nvPr/>
        </p:nvSpPr>
        <p:spPr bwMode="auto">
          <a:xfrm>
            <a:off x="65738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72" name="Oval 27"/>
          <p:cNvSpPr>
            <a:spLocks noChangeArrowheads="1"/>
          </p:cNvSpPr>
          <p:nvPr/>
        </p:nvSpPr>
        <p:spPr bwMode="auto">
          <a:xfrm>
            <a:off x="78803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3" name="Text Box 33"/>
          <p:cNvSpPr txBox="1">
            <a:spLocks noChangeArrowheads="1"/>
          </p:cNvSpPr>
          <p:nvPr/>
        </p:nvSpPr>
        <p:spPr bwMode="auto">
          <a:xfrm>
            <a:off x="69453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74" name="Rectangle 27"/>
          <p:cNvSpPr>
            <a:spLocks noChangeArrowheads="1"/>
          </p:cNvSpPr>
          <p:nvPr/>
        </p:nvSpPr>
        <p:spPr bwMode="auto">
          <a:xfrm>
            <a:off x="1084263" y="2536825"/>
            <a:ext cx="7016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start</a:t>
            </a:r>
            <a:endParaRPr lang="en-US" altLang="en-US" sz="2100">
              <a:latin typeface="Calibri" pitchFamily="34" charset="0"/>
            </a:endParaRPr>
          </a:p>
        </p:txBody>
      </p:sp>
      <p:sp>
        <p:nvSpPr>
          <p:cNvPr id="23575" name="Rectangle 28"/>
          <p:cNvSpPr>
            <a:spLocks noChangeArrowheads="1"/>
          </p:cNvSpPr>
          <p:nvPr/>
        </p:nvSpPr>
        <p:spPr bwMode="auto">
          <a:xfrm>
            <a:off x="3217863" y="2536825"/>
            <a:ext cx="1122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a:t>
            </a:r>
            <a:endParaRPr lang="en-US" altLang="en-US" sz="2100">
              <a:latin typeface="Calibri" pitchFamily="34" charset="0"/>
            </a:endParaRPr>
          </a:p>
        </p:txBody>
      </p:sp>
      <p:sp>
        <p:nvSpPr>
          <p:cNvPr id="23576" name="Rectangle 29"/>
          <p:cNvSpPr>
            <a:spLocks noChangeArrowheads="1"/>
          </p:cNvSpPr>
          <p:nvPr/>
        </p:nvSpPr>
        <p:spPr bwMode="auto">
          <a:xfrm>
            <a:off x="5334000" y="2541588"/>
            <a:ext cx="12588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w/11</a:t>
            </a:r>
            <a:endParaRPr lang="en-US" altLang="en-US" sz="2100">
              <a:latin typeface="Calibri" pitchFamily="34" charset="0"/>
            </a:endParaRPr>
          </a:p>
        </p:txBody>
      </p:sp>
      <p:sp>
        <p:nvSpPr>
          <p:cNvPr id="23577" name="Rectangle 30"/>
          <p:cNvSpPr>
            <a:spLocks noChangeArrowheads="1"/>
          </p:cNvSpPr>
          <p:nvPr/>
        </p:nvSpPr>
        <p:spPr bwMode="auto">
          <a:xfrm>
            <a:off x="7993063" y="2571750"/>
            <a:ext cx="61753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fail!</a:t>
            </a:r>
            <a:endParaRPr lang="en-US" altLang="en-US" sz="2100">
              <a:latin typeface="Calibri" pitchFamily="34"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914400" y="1419120"/>
              <a:ext cx="7849080" cy="4096080"/>
            </p14:xfrm>
          </p:contentPart>
        </mc:Choice>
        <mc:Fallback xmlns="">
          <p:pic>
            <p:nvPicPr>
              <p:cNvPr id="3" name="Ink 2"/>
              <p:cNvPicPr/>
              <p:nvPr/>
            </p:nvPicPr>
            <p:blipFill>
              <a:blip r:embed="rId3"/>
              <a:stretch>
                <a:fillRect/>
              </a:stretch>
            </p:blipFill>
            <p:spPr>
              <a:xfrm>
                <a:off x="905040" y="1409760"/>
                <a:ext cx="7867800" cy="4114800"/>
              </a:xfrm>
              <a:prstGeom prst="rect">
                <a:avLst/>
              </a:prstGeom>
            </p:spPr>
          </p:pic>
        </mc:Fallback>
      </mc:AlternateContent>
    </p:spTree>
    <p:extLst>
      <p:ext uri="{BB962C8B-B14F-4D97-AF65-F5344CB8AC3E}">
        <p14:creationId xmlns:p14="http://schemas.microsoft.com/office/powerpoint/2010/main" val="2197961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Number of </a:t>
            </a:r>
            <a:r>
              <a:rPr lang="en-US" altLang="en-US" sz="4400" b="1" dirty="0">
                <a:latin typeface="Cambria" panose="02040503050406030204" pitchFamily="18" charset="0"/>
              </a:rPr>
              <a:t>0</a:t>
            </a:r>
            <a:r>
              <a:rPr lang="en-US" altLang="en-US" sz="4400" dirty="0">
                <a:latin typeface="Cambria" panose="02040503050406030204" pitchFamily="18" charset="0"/>
              </a:rPr>
              <a:t>s is div. by 3</a:t>
            </a:r>
          </a:p>
        </p:txBody>
      </p:sp>
      <p:sp>
        <p:nvSpPr>
          <p:cNvPr id="6" name="Rectangle 12"/>
          <p:cNvSpPr>
            <a:spLocks noChangeArrowheads="1"/>
          </p:cNvSpPr>
          <p:nvPr/>
        </p:nvSpPr>
        <p:spPr bwMode="auto">
          <a:xfrm>
            <a:off x="296863" y="1244600"/>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7" name="Text Box 15"/>
          <p:cNvSpPr txBox="1">
            <a:spLocks noChangeArrowheads="1"/>
          </p:cNvSpPr>
          <p:nvPr/>
        </p:nvSpPr>
        <p:spPr bwMode="auto">
          <a:xfrm>
            <a:off x="4800600" y="1404643"/>
            <a:ext cx="388620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110101110,  11,   0000010</a:t>
            </a:r>
            <a:endParaRPr lang="en-US" altLang="en-US" sz="1600" b="1" dirty="0">
              <a:latin typeface="Arial" pitchFamily="34" charset="0"/>
            </a:endParaRPr>
          </a:p>
          <a:p>
            <a:pPr>
              <a:lnSpc>
                <a:spcPct val="60000"/>
              </a:lnSpc>
            </a:pPr>
            <a:r>
              <a:rPr lang="en-US" altLang="en-US" sz="1600" b="1" dirty="0">
                <a:latin typeface="Arial" pitchFamily="34" charset="0"/>
              </a:rPr>
              <a:t>Rejected:  </a:t>
            </a:r>
            <a:r>
              <a:rPr lang="en-US" altLang="en-US" sz="1600" dirty="0">
                <a:latin typeface="Arial" pitchFamily="34" charset="0"/>
              </a:rPr>
              <a:t>101,  0000,  111011101111</a:t>
            </a:r>
          </a:p>
        </p:txBody>
      </p:sp>
      <p:sp>
        <p:nvSpPr>
          <p:cNvPr id="8" name="Text Box 3"/>
          <p:cNvSpPr txBox="1">
            <a:spLocks noChangeArrowheads="1"/>
          </p:cNvSpPr>
          <p:nvPr/>
        </p:nvSpPr>
        <p:spPr bwMode="auto">
          <a:xfrm>
            <a:off x="65234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486080" y="1886040"/>
              <a:ext cx="7220160" cy="3467520"/>
            </p14:xfrm>
          </p:contentPart>
        </mc:Choice>
        <mc:Fallback xmlns="">
          <p:pic>
            <p:nvPicPr>
              <p:cNvPr id="3" name="Ink 2"/>
              <p:cNvPicPr/>
              <p:nvPr/>
            </p:nvPicPr>
            <p:blipFill>
              <a:blip r:embed="rId3"/>
              <a:stretch>
                <a:fillRect/>
              </a:stretch>
            </p:blipFill>
            <p:spPr>
              <a:xfrm>
                <a:off x="1476720" y="1876680"/>
                <a:ext cx="7238880" cy="3486240"/>
              </a:xfrm>
              <a:prstGeom prst="rect">
                <a:avLst/>
              </a:prstGeom>
            </p:spPr>
          </p:pic>
        </mc:Fallback>
      </mc:AlternateContent>
    </p:spTree>
    <p:extLst>
      <p:ext uri="{BB962C8B-B14F-4D97-AF65-F5344CB8AC3E}">
        <p14:creationId xmlns:p14="http://schemas.microsoft.com/office/powerpoint/2010/main" val="165976873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 character is a </a:t>
            </a:r>
            <a:r>
              <a:rPr lang="en-US" altLang="en-US" sz="4400" b="1" dirty="0">
                <a:latin typeface="Courier New" pitchFamily="49" charset="0"/>
              </a:rPr>
              <a:t>1</a:t>
            </a:r>
            <a:endParaRPr lang="en-US" altLang="en-US" sz="4400" dirty="0">
              <a:latin typeface="Times" pitchFamily="-106" charset="0"/>
            </a:endParaRPr>
          </a:p>
        </p:txBody>
      </p:sp>
      <p:sp>
        <p:nvSpPr>
          <p:cNvPr id="5" name="Text Box 3"/>
          <p:cNvSpPr txBox="1">
            <a:spLocks noChangeArrowheads="1"/>
          </p:cNvSpPr>
          <p:nvPr/>
        </p:nvSpPr>
        <p:spPr bwMode="auto">
          <a:xfrm>
            <a:off x="5892675" y="6400800"/>
            <a:ext cx="3098925"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i="1" dirty="0">
                <a:solidFill>
                  <a:srgbClr val="0900FF"/>
                </a:solidFill>
                <a:latin typeface="Arial" pitchFamily="34" charset="0"/>
              </a:rPr>
              <a:t>possible</a:t>
            </a:r>
            <a:r>
              <a:rPr lang="en-US" altLang="en-US" sz="1400" dirty="0">
                <a:solidFill>
                  <a:srgbClr val="0900FF"/>
                </a:solidFill>
                <a:latin typeface="Arial" pitchFamily="34" charset="0"/>
              </a:rPr>
              <a:t> </a:t>
            </a:r>
            <a:r>
              <a:rPr lang="en-US" altLang="en-US" sz="1400" dirty="0">
                <a:latin typeface="Arial" pitchFamily="34" charset="0"/>
              </a:rPr>
              <a:t>number of states?</a:t>
            </a:r>
          </a:p>
        </p:txBody>
      </p:sp>
      <p:sp>
        <p:nvSpPr>
          <p:cNvPr id="6" name="Rectangle 13"/>
          <p:cNvSpPr>
            <a:spLocks noChangeArrowheads="1"/>
          </p:cNvSpPr>
          <p:nvPr/>
        </p:nvSpPr>
        <p:spPr bwMode="auto">
          <a:xfrm>
            <a:off x="340896" y="1343528"/>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7" name="Text Box 16"/>
          <p:cNvSpPr txBox="1">
            <a:spLocks noChangeArrowheads="1"/>
          </p:cNvSpPr>
          <p:nvPr/>
        </p:nvSpPr>
        <p:spPr bwMode="auto">
          <a:xfrm>
            <a:off x="5061284" y="1359820"/>
            <a:ext cx="3244516"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b="1" dirty="0" smtClean="0">
                <a:latin typeface="Arial" pitchFamily="34" charset="0"/>
              </a:rPr>
              <a:t>  </a:t>
            </a:r>
            <a:r>
              <a:rPr lang="en-US" altLang="en-US" sz="1600" dirty="0">
                <a:latin typeface="Arial" pitchFamily="34" charset="0"/>
              </a:rPr>
              <a:t>10</a:t>
            </a:r>
            <a:r>
              <a:rPr lang="en-US" altLang="en-US" sz="1600" b="1" u="sng" dirty="0">
                <a:latin typeface="Arial" pitchFamily="34" charset="0"/>
              </a:rPr>
              <a:t>1</a:t>
            </a:r>
            <a:r>
              <a:rPr lang="en-US" altLang="en-US" sz="1600" dirty="0">
                <a:latin typeface="Arial" pitchFamily="34" charset="0"/>
              </a:rPr>
              <a:t>0001     </a:t>
            </a: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b="1" dirty="0" smtClean="0">
                <a:latin typeface="Arial" pitchFamily="34" charset="0"/>
              </a:rPr>
              <a:t> </a:t>
            </a:r>
            <a:r>
              <a:rPr lang="en-US" altLang="en-US" sz="1600" dirty="0" smtClean="0">
                <a:latin typeface="Arial" pitchFamily="34" charset="0"/>
              </a:rPr>
              <a:t>11</a:t>
            </a:r>
            <a:r>
              <a:rPr lang="en-US" altLang="en-US" sz="1600" b="1" u="sng" dirty="0" smtClean="0">
                <a:latin typeface="Arial" pitchFamily="34" charset="0"/>
              </a:rPr>
              <a:t>0</a:t>
            </a:r>
            <a:r>
              <a:rPr lang="en-US" altLang="en-US" sz="1600" dirty="0" smtClean="0">
                <a:latin typeface="Arial" pitchFamily="34" charset="0"/>
              </a:rPr>
              <a:t>00100  and 11</a:t>
            </a:r>
            <a:endParaRPr lang="en-US" altLang="en-US" sz="1600" dirty="0">
              <a:latin typeface="Arial" pitchFamily="34"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828720" y="1924200"/>
              <a:ext cx="6677640" cy="3581640"/>
            </p14:xfrm>
          </p:contentPart>
        </mc:Choice>
        <mc:Fallback xmlns="">
          <p:pic>
            <p:nvPicPr>
              <p:cNvPr id="3" name="Ink 2"/>
              <p:cNvPicPr/>
              <p:nvPr/>
            </p:nvPicPr>
            <p:blipFill>
              <a:blip r:embed="rId3"/>
              <a:stretch>
                <a:fillRect/>
              </a:stretch>
            </p:blipFill>
            <p:spPr>
              <a:xfrm>
                <a:off x="819360" y="1914840"/>
                <a:ext cx="6696360" cy="3600360"/>
              </a:xfrm>
              <a:prstGeom prst="rect">
                <a:avLst/>
              </a:prstGeom>
            </p:spPr>
          </p:pic>
        </mc:Fallback>
      </mc:AlternateContent>
    </p:spTree>
    <p:extLst>
      <p:ext uri="{BB962C8B-B14F-4D97-AF65-F5344CB8AC3E}">
        <p14:creationId xmlns:p14="http://schemas.microsoft.com/office/powerpoint/2010/main" val="265625356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548738"/>
            <a:ext cx="3158748"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086120" y="2428920"/>
              <a:ext cx="6229440" cy="2829240"/>
            </p14:xfrm>
          </p:contentPart>
        </mc:Choice>
        <mc:Fallback xmlns="">
          <p:pic>
            <p:nvPicPr>
              <p:cNvPr id="3" name="Ink 2"/>
              <p:cNvPicPr/>
              <p:nvPr/>
            </p:nvPicPr>
            <p:blipFill>
              <a:blip r:embed="rId3"/>
              <a:stretch>
                <a:fillRect/>
              </a:stretch>
            </p:blipFill>
            <p:spPr>
              <a:xfrm>
                <a:off x="1076760" y="2419560"/>
                <a:ext cx="6248160" cy="2847960"/>
              </a:xfrm>
              <a:prstGeom prst="rect">
                <a:avLst/>
              </a:prstGeom>
            </p:spPr>
          </p:pic>
        </mc:Fallback>
      </mc:AlternateContent>
    </p:spTree>
    <p:extLst>
      <p:ext uri="{BB962C8B-B14F-4D97-AF65-F5344CB8AC3E}">
        <p14:creationId xmlns:p14="http://schemas.microsoft.com/office/powerpoint/2010/main" val="3610738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bwMode="auto">
          <a:xfrm>
            <a:off x="599479" y="2078182"/>
            <a:ext cx="619721" cy="1699491"/>
          </a:xfrm>
          <a:custGeom>
            <a:avLst/>
            <a:gdLst>
              <a:gd name="connsiteX0" fmla="*/ 619721 w 619721"/>
              <a:gd name="connsiteY0" fmla="*/ 1699491 h 1699491"/>
              <a:gd name="connsiteX1" fmla="*/ 176375 w 619721"/>
              <a:gd name="connsiteY1" fmla="*/ 1496291 h 1699491"/>
              <a:gd name="connsiteX2" fmla="*/ 884 w 619721"/>
              <a:gd name="connsiteY2" fmla="*/ 831273 h 1699491"/>
              <a:gd name="connsiteX3" fmla="*/ 120957 w 619721"/>
              <a:gd name="connsiteY3" fmla="*/ 203200 h 1699491"/>
              <a:gd name="connsiteX4" fmla="*/ 388811 w 619721"/>
              <a:gd name="connsiteY4" fmla="*/ 36945 h 1699491"/>
              <a:gd name="connsiteX5" fmla="*/ 601248 w 619721"/>
              <a:gd name="connsiteY5" fmla="*/ 0 h 169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21" h="1699491">
                <a:moveTo>
                  <a:pt x="619721" y="1699491"/>
                </a:moveTo>
                <a:cubicBezTo>
                  <a:pt x="449617" y="1670242"/>
                  <a:pt x="279514" y="1640994"/>
                  <a:pt x="176375" y="1496291"/>
                </a:cubicBezTo>
                <a:cubicBezTo>
                  <a:pt x="73236" y="1351588"/>
                  <a:pt x="10120" y="1046788"/>
                  <a:pt x="884" y="831273"/>
                </a:cubicBezTo>
                <a:cubicBezTo>
                  <a:pt x="-8352" y="615758"/>
                  <a:pt x="56303" y="335588"/>
                  <a:pt x="120957" y="203200"/>
                </a:cubicBezTo>
                <a:cubicBezTo>
                  <a:pt x="185611" y="70812"/>
                  <a:pt x="308763" y="70812"/>
                  <a:pt x="388811" y="36945"/>
                </a:cubicBezTo>
                <a:cubicBezTo>
                  <a:pt x="468859" y="3078"/>
                  <a:pt x="535053" y="1539"/>
                  <a:pt x="601248" y="0"/>
                </a:cubicBezTo>
              </a:path>
            </a:pathLst>
          </a:custGeom>
          <a:noFill/>
          <a:ln w="57150" cap="flat" cmpd="sng" algn="ctr">
            <a:solidFill>
              <a:srgbClr val="FF8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13340" name="Text Box 24"/>
          <p:cNvSpPr txBox="1">
            <a:spLocks noChangeArrowheads="1"/>
          </p:cNvSpPr>
          <p:nvPr/>
        </p:nvSpPr>
        <p:spPr bwMode="auto">
          <a:xfrm>
            <a:off x="304800" y="193843"/>
            <a:ext cx="7239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i="1" dirty="0" smtClean="0">
                <a:solidFill>
                  <a:srgbClr val="000000"/>
                </a:solidFill>
                <a:latin typeface="Cambria" panose="02040503050406030204" pitchFamily="18" charset="0"/>
              </a:rPr>
              <a:t>"</a:t>
            </a:r>
            <a:r>
              <a:rPr lang="en-US" altLang="en-US" sz="4200" i="1" dirty="0" err="1" smtClean="0">
                <a:solidFill>
                  <a:srgbClr val="000000"/>
                </a:solidFill>
                <a:latin typeface="Cambria" panose="02040503050406030204" pitchFamily="18" charset="0"/>
              </a:rPr>
              <a:t>Theocomp</a:t>
            </a:r>
            <a:r>
              <a:rPr lang="en-US" altLang="en-US" sz="4200" i="1" dirty="0" smtClean="0">
                <a:solidFill>
                  <a:srgbClr val="000000"/>
                </a:solidFill>
                <a:latin typeface="Cambria" panose="02040503050406030204" pitchFamily="18" charset="0"/>
              </a:rPr>
              <a:t>"</a:t>
            </a:r>
            <a:endParaRPr lang="en-US" altLang="en-US" sz="4200" i="1" dirty="0">
              <a:solidFill>
                <a:srgbClr val="000000"/>
              </a:solidFill>
              <a:latin typeface="Cambria" panose="02040503050406030204" pitchFamily="18" charset="0"/>
            </a:endParaRPr>
          </a:p>
        </p:txBody>
      </p:sp>
      <p:sp>
        <p:nvSpPr>
          <p:cNvPr id="3" name="TextBox 2"/>
          <p:cNvSpPr txBox="1"/>
          <p:nvPr/>
        </p:nvSpPr>
        <p:spPr>
          <a:xfrm>
            <a:off x="1219200" y="1818144"/>
            <a:ext cx="7619999" cy="2677656"/>
          </a:xfrm>
          <a:prstGeom prst="rect">
            <a:avLst/>
          </a:prstGeom>
          <a:noFill/>
        </p:spPr>
        <p:txBody>
          <a:bodyPr wrap="square" rtlCol="0">
            <a:spAutoFit/>
          </a:bodyPr>
          <a:lstStyle/>
          <a:p>
            <a:r>
              <a:rPr lang="en-US" dirty="0" smtClean="0">
                <a:solidFill>
                  <a:srgbClr val="CC3300"/>
                </a:solidFill>
                <a:latin typeface="Cambria" panose="02040503050406030204" pitchFamily="18" charset="0"/>
              </a:rPr>
              <a:t>(1) </a:t>
            </a:r>
            <a:r>
              <a:rPr lang="en-US" dirty="0" smtClean="0">
                <a:latin typeface="Cambria" panose="02040503050406030204" pitchFamily="18" charset="0"/>
              </a:rPr>
              <a:t>define "computer" precisely</a:t>
            </a:r>
          </a:p>
          <a:p>
            <a:r>
              <a:rPr lang="en-US" dirty="0" smtClean="0">
                <a:solidFill>
                  <a:srgbClr val="CC3300"/>
                </a:solidFill>
                <a:latin typeface="Cambria" panose="02040503050406030204" pitchFamily="18" charset="0"/>
              </a:rPr>
              <a:t>(2) </a:t>
            </a:r>
            <a:r>
              <a:rPr lang="en-US" dirty="0" smtClean="0">
                <a:latin typeface="Cambria" panose="02040503050406030204" pitchFamily="18" charset="0"/>
              </a:rPr>
              <a:t>define "compute" precisely</a:t>
            </a:r>
          </a:p>
          <a:p>
            <a:r>
              <a:rPr lang="en-US" dirty="0" smtClean="0">
                <a:solidFill>
                  <a:srgbClr val="CC3300"/>
                </a:solidFill>
                <a:latin typeface="Cambria" panose="02040503050406030204" pitchFamily="18" charset="0"/>
              </a:rPr>
              <a:t>(3) </a:t>
            </a:r>
            <a:r>
              <a:rPr lang="en-US" dirty="0" smtClean="0">
                <a:latin typeface="Cambria" panose="02040503050406030204" pitchFamily="18" charset="0"/>
              </a:rPr>
              <a:t>see what computers </a:t>
            </a:r>
            <a:r>
              <a:rPr lang="en-US" b="1" i="1" u="sng" dirty="0" smtClean="0">
                <a:solidFill>
                  <a:srgbClr val="0000FF"/>
                </a:solidFill>
                <a:latin typeface="Cambria" panose="02040503050406030204" pitchFamily="18" charset="0"/>
              </a:rPr>
              <a:t>provably</a:t>
            </a:r>
            <a:r>
              <a:rPr lang="en-US" i="1" dirty="0" smtClean="0">
                <a:latin typeface="Cambria" panose="02040503050406030204" pitchFamily="18" charset="0"/>
              </a:rPr>
              <a:t> </a:t>
            </a:r>
            <a:r>
              <a:rPr lang="en-US" dirty="0" smtClean="0">
                <a:latin typeface="Cambria" panose="02040503050406030204" pitchFamily="18" charset="0"/>
              </a:rPr>
              <a:t>can't compute</a:t>
            </a:r>
            <a:endParaRPr lang="en-US" i="1" u="sng" dirty="0" smtClean="0">
              <a:latin typeface="Cambria" panose="02040503050406030204" pitchFamily="18" charset="0"/>
            </a:endParaRPr>
          </a:p>
          <a:p>
            <a:r>
              <a:rPr lang="en-US" dirty="0" smtClean="0">
                <a:solidFill>
                  <a:srgbClr val="CC3300"/>
                </a:solidFill>
                <a:latin typeface="Cambria" panose="02040503050406030204" pitchFamily="18" charset="0"/>
              </a:rPr>
              <a:t>(4) </a:t>
            </a:r>
            <a:r>
              <a:rPr lang="en-US" dirty="0" smtClean="0">
                <a:latin typeface="Cambria" panose="02040503050406030204" pitchFamily="18" charset="0"/>
              </a:rPr>
              <a:t>go back to step </a:t>
            </a:r>
            <a:r>
              <a:rPr lang="en-US" dirty="0" smtClean="0">
                <a:solidFill>
                  <a:srgbClr val="CC3300"/>
                </a:solidFill>
                <a:latin typeface="Cambria" panose="02040503050406030204" pitchFamily="18" charset="0"/>
              </a:rPr>
              <a:t>(1) </a:t>
            </a:r>
            <a:r>
              <a:rPr lang="en-US" dirty="0" smtClean="0">
                <a:latin typeface="Cambria" panose="02040503050406030204" pitchFamily="18" charset="0"/>
              </a:rPr>
              <a:t>and define things </a:t>
            </a:r>
            <a:r>
              <a:rPr lang="en-US" i="1" dirty="0" smtClean="0">
                <a:latin typeface="Cambria" panose="02040503050406030204" pitchFamily="18" charset="0"/>
              </a:rPr>
              <a:t>better…</a:t>
            </a:r>
          </a:p>
          <a:p>
            <a:r>
              <a:rPr lang="en-US" dirty="0" smtClean="0">
                <a:solidFill>
                  <a:srgbClr val="CC3300"/>
                </a:solidFill>
                <a:latin typeface="Cambria" panose="02040503050406030204" pitchFamily="18" charset="0"/>
              </a:rPr>
              <a:t>(5) </a:t>
            </a:r>
            <a:r>
              <a:rPr lang="en-US" dirty="0" smtClean="0">
                <a:latin typeface="Cambria" panose="02040503050406030204" pitchFamily="18" charset="0"/>
              </a:rPr>
              <a:t>… </a:t>
            </a:r>
            <a:r>
              <a:rPr lang="en-US" i="1" dirty="0" smtClean="0">
                <a:latin typeface="Cambria" panose="02040503050406030204" pitchFamily="18" charset="0"/>
              </a:rPr>
              <a:t>until </a:t>
            </a:r>
            <a:r>
              <a:rPr lang="en-US" dirty="0" smtClean="0">
                <a:latin typeface="Cambria" panose="02040503050406030204" pitchFamily="18" charset="0"/>
              </a:rPr>
              <a:t>time runs out...</a:t>
            </a:r>
            <a:endParaRPr lang="en-US" dirty="0">
              <a:latin typeface="Cambria" panose="02040503050406030204" pitchFamily="18" charset="0"/>
            </a:endParaRPr>
          </a:p>
        </p:txBody>
      </p:sp>
      <p:sp>
        <p:nvSpPr>
          <p:cNvPr id="4" name="Rectangle 3"/>
          <p:cNvSpPr/>
          <p:nvPr/>
        </p:nvSpPr>
        <p:spPr>
          <a:xfrm rot="1139636">
            <a:off x="7721401" y="2972305"/>
            <a:ext cx="947695" cy="369332"/>
          </a:xfrm>
          <a:prstGeom prst="rect">
            <a:avLst/>
          </a:prstGeom>
          <a:solidFill>
            <a:srgbClr val="0000FF"/>
          </a:solidFill>
        </p:spPr>
        <p:txBody>
          <a:bodyPr wrap="none">
            <a:spAutoFit/>
          </a:bodyPr>
          <a:lstStyle/>
          <a:p>
            <a:pPr algn="ctr"/>
            <a:r>
              <a:rPr lang="en-US" sz="1800" b="1" dirty="0" err="1" smtClean="0">
                <a:solidFill>
                  <a:schemeClr val="bg1"/>
                </a:solidFill>
                <a:latin typeface="Cambria" panose="02040503050406030204" pitchFamily="18" charset="0"/>
              </a:rPr>
              <a:t>Aargh</a:t>
            </a:r>
            <a:r>
              <a:rPr lang="en-US" sz="1800" b="1" dirty="0" smtClean="0">
                <a:solidFill>
                  <a:schemeClr val="bg1"/>
                </a:solidFill>
                <a:latin typeface="Cambria" panose="02040503050406030204" pitchFamily="18" charset="0"/>
              </a:rPr>
              <a:t>! </a:t>
            </a:r>
            <a:endParaRPr lang="en-US" sz="1800" dirty="0">
              <a:solidFill>
                <a:schemeClr val="bg1"/>
              </a:solidFill>
            </a:endParaRPr>
          </a:p>
        </p:txBody>
      </p:sp>
      <p:sp>
        <p:nvSpPr>
          <p:cNvPr id="8" name="TextBox 58"/>
          <p:cNvSpPr txBox="1">
            <a:spLocks noChangeArrowheads="1"/>
          </p:cNvSpPr>
          <p:nvPr/>
        </p:nvSpPr>
        <p:spPr bwMode="auto">
          <a:xfrm>
            <a:off x="133985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9" name="Rounded Rectangle 48"/>
          <p:cNvSpPr>
            <a:spLocks noChangeArrowheads="1"/>
          </p:cNvSpPr>
          <p:nvPr/>
        </p:nvSpPr>
        <p:spPr bwMode="auto">
          <a:xfrm>
            <a:off x="1187450" y="5621338"/>
            <a:ext cx="7091363" cy="1008062"/>
          </a:xfrm>
          <a:prstGeom prst="roundRect">
            <a:avLst>
              <a:gd name="adj" fmla="val 16667"/>
            </a:avLst>
          </a:prstGeom>
          <a:noFill/>
          <a:ln w="3810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 name="Rectangle 57"/>
          <p:cNvSpPr>
            <a:spLocks noChangeArrowheads="1"/>
          </p:cNvSpPr>
          <p:nvPr/>
        </p:nvSpPr>
        <p:spPr bwMode="auto">
          <a:xfrm>
            <a:off x="5472113" y="5767388"/>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11" name="Rectangle 58"/>
          <p:cNvSpPr>
            <a:spLocks noChangeArrowheads="1"/>
          </p:cNvSpPr>
          <p:nvPr/>
        </p:nvSpPr>
        <p:spPr bwMode="auto">
          <a:xfrm>
            <a:off x="5594350" y="6089650"/>
            <a:ext cx="230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12" name="Rounded Rectangle 65"/>
          <p:cNvSpPr>
            <a:spLocks noChangeArrowheads="1"/>
          </p:cNvSpPr>
          <p:nvPr/>
        </p:nvSpPr>
        <p:spPr bwMode="auto">
          <a:xfrm>
            <a:off x="1143000" y="5562600"/>
            <a:ext cx="7275689" cy="1143000"/>
          </a:xfrm>
          <a:prstGeom prst="roundRect">
            <a:avLst>
              <a:gd name="adj" fmla="val 16667"/>
            </a:avLst>
          </a:prstGeom>
          <a:solidFill>
            <a:srgbClr val="FFCC99"/>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 name="TextBox 58"/>
          <p:cNvSpPr txBox="1">
            <a:spLocks noChangeArrowheads="1"/>
          </p:cNvSpPr>
          <p:nvPr/>
        </p:nvSpPr>
        <p:spPr bwMode="auto">
          <a:xfrm>
            <a:off x="137160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latin typeface="Calibri" pitchFamily="34" charset="0"/>
              </a:rPr>
              <a:t>CS Foundations</a:t>
            </a:r>
          </a:p>
        </p:txBody>
      </p:sp>
      <p:sp>
        <p:nvSpPr>
          <p:cNvPr id="14" name="Rounded Rectangle 48"/>
          <p:cNvSpPr>
            <a:spLocks noChangeArrowheads="1"/>
          </p:cNvSpPr>
          <p:nvPr/>
        </p:nvSpPr>
        <p:spPr bwMode="auto">
          <a:xfrm>
            <a:off x="1219200" y="5621338"/>
            <a:ext cx="7091363" cy="1008062"/>
          </a:xfrm>
          <a:prstGeom prst="roundRect">
            <a:avLst>
              <a:gd name="adj" fmla="val 16667"/>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5" name="Rectangle 57"/>
          <p:cNvSpPr>
            <a:spLocks noChangeArrowheads="1"/>
          </p:cNvSpPr>
          <p:nvPr/>
        </p:nvSpPr>
        <p:spPr bwMode="auto">
          <a:xfrm>
            <a:off x="5586111" y="5847645"/>
            <a:ext cx="24793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libri" pitchFamily="34" charset="0"/>
              </a:rPr>
              <a:t>What </a:t>
            </a:r>
            <a:r>
              <a:rPr lang="en-US" altLang="en-US" sz="1800" b="1" i="1" dirty="0">
                <a:latin typeface="Calibri" pitchFamily="34" charset="0"/>
              </a:rPr>
              <a:t>can </a:t>
            </a:r>
            <a:r>
              <a:rPr lang="en-US" altLang="en-US" sz="1800" dirty="0">
                <a:latin typeface="Calibri" pitchFamily="34" charset="0"/>
              </a:rPr>
              <a:t>w</a:t>
            </a:r>
            <a:r>
              <a:rPr lang="en-US" altLang="en-US" sz="1800" dirty="0" smtClean="0">
                <a:latin typeface="Calibri" pitchFamily="34" charset="0"/>
              </a:rPr>
              <a:t>e compute...</a:t>
            </a:r>
            <a:endParaRPr lang="en-US" altLang="en-US" sz="1800" dirty="0">
              <a:latin typeface="Calibri" pitchFamily="34" charset="0"/>
            </a:endParaRPr>
          </a:p>
        </p:txBody>
      </p:sp>
      <p:sp>
        <p:nvSpPr>
          <p:cNvPr id="16" name="Rectangle 58"/>
          <p:cNvSpPr>
            <a:spLocks noChangeArrowheads="1"/>
          </p:cNvSpPr>
          <p:nvPr/>
        </p:nvSpPr>
        <p:spPr bwMode="auto">
          <a:xfrm>
            <a:off x="5856976" y="6081184"/>
            <a:ext cx="1823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libri" pitchFamily="34" charset="0"/>
              </a:rPr>
              <a:t>... and </a:t>
            </a:r>
            <a:r>
              <a:rPr lang="en-US" altLang="en-US" sz="1800" i="1" dirty="0">
                <a:latin typeface="Calibri" pitchFamily="34" charset="0"/>
              </a:rPr>
              <a:t>how </a:t>
            </a:r>
            <a:r>
              <a:rPr lang="en-US" altLang="en-US" sz="1800" i="1" dirty="0" smtClean="0">
                <a:latin typeface="Calibri" pitchFamily="34" charset="0"/>
              </a:rPr>
              <a:t>well </a:t>
            </a:r>
            <a:r>
              <a:rPr lang="en-US" altLang="en-US" sz="1800" dirty="0" smtClean="0">
                <a:latin typeface="Calibri" pitchFamily="34" charset="0"/>
              </a:rPr>
              <a:t>?</a:t>
            </a:r>
            <a:endParaRPr lang="en-US" altLang="en-US" sz="1800" dirty="0"/>
          </a:p>
        </p:txBody>
      </p:sp>
      <p:pic>
        <p:nvPicPr>
          <p:cNvPr id="17" name="Picture 16"/>
          <p:cNvPicPr>
            <a:picLocks noChangeAspect="1"/>
          </p:cNvPicPr>
          <p:nvPr/>
        </p:nvPicPr>
        <p:blipFill rotWithShape="1">
          <a:blip r:embed="rId3"/>
          <a:srcRect l="20972" r="16851"/>
          <a:stretch/>
        </p:blipFill>
        <p:spPr>
          <a:xfrm>
            <a:off x="547301" y="1222198"/>
            <a:ext cx="8149508" cy="5362305"/>
          </a:xfrm>
          <a:prstGeom prst="rect">
            <a:avLst/>
          </a:prstGeom>
          <a:ln w="38100">
            <a:solidFill>
              <a:srgbClr val="FFCC99"/>
            </a:solidFill>
          </a:ln>
        </p:spPr>
      </p:pic>
      <p:sp>
        <p:nvSpPr>
          <p:cNvPr id="18" name="Text Box 24"/>
          <p:cNvSpPr txBox="1">
            <a:spLocks noChangeArrowheads="1"/>
          </p:cNvSpPr>
          <p:nvPr/>
        </p:nvSpPr>
        <p:spPr bwMode="auto">
          <a:xfrm rot="21314710">
            <a:off x="134872" y="1199926"/>
            <a:ext cx="5230324" cy="738664"/>
          </a:xfrm>
          <a:prstGeom prst="rect">
            <a:avLst/>
          </a:prstGeom>
          <a:solidFill>
            <a:schemeClr val="bg1"/>
          </a:solidFill>
          <a:ln>
            <a:solidFill>
              <a:srgbClr val="CC3300"/>
            </a:solid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things get </a:t>
            </a:r>
            <a:r>
              <a:rPr lang="en-US" altLang="en-US" sz="4200" b="1" i="1" dirty="0" smtClean="0">
                <a:solidFill>
                  <a:srgbClr val="FF8000"/>
                </a:solidFill>
                <a:latin typeface="Cambria" panose="02040503050406030204" pitchFamily="18" charset="0"/>
              </a:rPr>
              <a:t>Strange</a:t>
            </a:r>
            <a:r>
              <a:rPr lang="en-US" altLang="en-US" sz="4200" b="1" i="1" dirty="0" smtClean="0">
                <a:latin typeface="Cambria" panose="02040503050406030204" pitchFamily="18" charset="0"/>
              </a:rPr>
              <a:t> </a:t>
            </a:r>
            <a:r>
              <a:rPr lang="en-US" altLang="en-US" sz="4200" dirty="0" smtClean="0">
                <a:latin typeface="Cambria" panose="02040503050406030204" pitchFamily="18" charset="0"/>
              </a:rPr>
              <a:t>...</a:t>
            </a:r>
            <a:endParaRPr lang="en-US" altLang="en-US" sz="4200" dirty="0">
              <a:latin typeface="Cambria" panose="02040503050406030204" pitchFamily="18" charset="0"/>
            </a:endParaRPr>
          </a:p>
        </p:txBody>
      </p:sp>
    </p:spTree>
    <p:extLst>
      <p:ext uri="{BB962C8B-B14F-4D97-AF65-F5344CB8AC3E}">
        <p14:creationId xmlns:p14="http://schemas.microsoft.com/office/powerpoint/2010/main" val="72464252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sp>
        <p:nvSpPr>
          <p:cNvPr id="28676" name="Rectangle 1028"/>
          <p:cNvSpPr>
            <a:spLocks noChangeArrowheads="1"/>
          </p:cNvSpPr>
          <p:nvPr/>
        </p:nvSpPr>
        <p:spPr bwMode="auto">
          <a:xfrm>
            <a:off x="5794375" y="6416355"/>
            <a:ext cx="3261519" cy="369332"/>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Proof that we </a:t>
            </a:r>
            <a:r>
              <a:rPr lang="en-US" altLang="en-US" sz="1800" b="1" i="1" dirty="0" smtClean="0">
                <a:latin typeface="Cambria" panose="02040503050406030204" pitchFamily="18" charset="0"/>
              </a:rPr>
              <a:t>need </a:t>
            </a:r>
            <a:r>
              <a:rPr lang="en-US" altLang="en-US" sz="1800" dirty="0" smtClean="0">
                <a:latin typeface="Cambria" panose="02040503050406030204" pitchFamily="18" charset="0"/>
              </a:rPr>
              <a:t>15 states?</a:t>
            </a:r>
            <a:endParaRPr lang="en-US" altLang="en-US" sz="1800" dirty="0">
              <a:latin typeface="Cambria" panose="02040503050406030204" pitchFamily="18" charset="0"/>
            </a:endParaRPr>
          </a:p>
        </p:txBody>
      </p:sp>
      <p:grpSp>
        <p:nvGrpSpPr>
          <p:cNvPr id="28677" name="Group 1032"/>
          <p:cNvGrpSpPr>
            <a:grpSpLocks/>
          </p:cNvGrpSpPr>
          <p:nvPr/>
        </p:nvGrpSpPr>
        <p:grpSpPr bwMode="auto">
          <a:xfrm>
            <a:off x="4151313" y="1444625"/>
            <a:ext cx="706437" cy="455613"/>
            <a:chOff x="660" y="2852"/>
            <a:chExt cx="445" cy="287"/>
          </a:xfrm>
        </p:grpSpPr>
        <p:sp>
          <p:nvSpPr>
            <p:cNvPr id="28766"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7"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28678" name="Group 1035"/>
          <p:cNvGrpSpPr>
            <a:grpSpLocks/>
          </p:cNvGrpSpPr>
          <p:nvPr/>
        </p:nvGrpSpPr>
        <p:grpSpPr bwMode="auto">
          <a:xfrm>
            <a:off x="1843088" y="1771650"/>
            <a:ext cx="706437" cy="455613"/>
            <a:chOff x="1471" y="2967"/>
            <a:chExt cx="445" cy="287"/>
          </a:xfrm>
        </p:grpSpPr>
        <p:sp>
          <p:nvSpPr>
            <p:cNvPr id="28764"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5"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28679" name="Group 1038"/>
          <p:cNvGrpSpPr>
            <a:grpSpLocks/>
          </p:cNvGrpSpPr>
          <p:nvPr/>
        </p:nvGrpSpPr>
        <p:grpSpPr bwMode="auto">
          <a:xfrm>
            <a:off x="6491288" y="1798638"/>
            <a:ext cx="706437" cy="455612"/>
            <a:chOff x="1471" y="2967"/>
            <a:chExt cx="445" cy="287"/>
          </a:xfrm>
        </p:grpSpPr>
        <p:sp>
          <p:nvSpPr>
            <p:cNvPr id="28762"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3"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0" name="Group 1041"/>
          <p:cNvGrpSpPr>
            <a:grpSpLocks/>
          </p:cNvGrpSpPr>
          <p:nvPr/>
        </p:nvGrpSpPr>
        <p:grpSpPr bwMode="auto">
          <a:xfrm>
            <a:off x="7615238" y="2290763"/>
            <a:ext cx="706437" cy="455612"/>
            <a:chOff x="1471" y="2967"/>
            <a:chExt cx="445" cy="287"/>
          </a:xfrm>
        </p:grpSpPr>
        <p:sp>
          <p:nvSpPr>
            <p:cNvPr id="28760"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1"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28681" name="Group 1044"/>
          <p:cNvGrpSpPr>
            <a:grpSpLocks/>
          </p:cNvGrpSpPr>
          <p:nvPr/>
        </p:nvGrpSpPr>
        <p:grpSpPr bwMode="auto">
          <a:xfrm>
            <a:off x="8301038" y="3195638"/>
            <a:ext cx="706437" cy="455612"/>
            <a:chOff x="1471" y="2967"/>
            <a:chExt cx="445" cy="287"/>
          </a:xfrm>
        </p:grpSpPr>
        <p:sp>
          <p:nvSpPr>
            <p:cNvPr id="28758"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9"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8682" name="Group 1047"/>
          <p:cNvGrpSpPr>
            <a:grpSpLocks/>
          </p:cNvGrpSpPr>
          <p:nvPr/>
        </p:nvGrpSpPr>
        <p:grpSpPr bwMode="auto">
          <a:xfrm>
            <a:off x="5470525" y="2338388"/>
            <a:ext cx="706438" cy="455612"/>
            <a:chOff x="1471" y="2967"/>
            <a:chExt cx="445" cy="287"/>
          </a:xfrm>
        </p:grpSpPr>
        <p:sp>
          <p:nvSpPr>
            <p:cNvPr id="28756"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7"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3" name="Group 1050"/>
          <p:cNvGrpSpPr>
            <a:grpSpLocks/>
          </p:cNvGrpSpPr>
          <p:nvPr/>
        </p:nvGrpSpPr>
        <p:grpSpPr bwMode="auto">
          <a:xfrm>
            <a:off x="3122613" y="2306638"/>
            <a:ext cx="706437" cy="455612"/>
            <a:chOff x="1471" y="2967"/>
            <a:chExt cx="445" cy="287"/>
          </a:xfrm>
        </p:grpSpPr>
        <p:sp>
          <p:nvSpPr>
            <p:cNvPr id="28754"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5"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4" name="Group 1053"/>
          <p:cNvGrpSpPr>
            <a:grpSpLocks/>
          </p:cNvGrpSpPr>
          <p:nvPr/>
        </p:nvGrpSpPr>
        <p:grpSpPr bwMode="auto">
          <a:xfrm>
            <a:off x="754063" y="2293938"/>
            <a:ext cx="706437" cy="455612"/>
            <a:chOff x="1471" y="2967"/>
            <a:chExt cx="445" cy="287"/>
          </a:xfrm>
        </p:grpSpPr>
        <p:sp>
          <p:nvSpPr>
            <p:cNvPr id="28752"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3"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28685" name="Group 1056"/>
          <p:cNvGrpSpPr>
            <a:grpSpLocks/>
          </p:cNvGrpSpPr>
          <p:nvPr/>
        </p:nvGrpSpPr>
        <p:grpSpPr bwMode="auto">
          <a:xfrm>
            <a:off x="228600" y="3189288"/>
            <a:ext cx="706438" cy="455612"/>
            <a:chOff x="1471" y="2967"/>
            <a:chExt cx="445" cy="287"/>
          </a:xfrm>
        </p:grpSpPr>
        <p:sp>
          <p:nvSpPr>
            <p:cNvPr id="28750"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1"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8686" name="Group 1059"/>
          <p:cNvGrpSpPr>
            <a:grpSpLocks/>
          </p:cNvGrpSpPr>
          <p:nvPr/>
        </p:nvGrpSpPr>
        <p:grpSpPr bwMode="auto">
          <a:xfrm>
            <a:off x="1398588" y="3157538"/>
            <a:ext cx="706437" cy="455612"/>
            <a:chOff x="1471" y="2967"/>
            <a:chExt cx="445" cy="287"/>
          </a:xfrm>
        </p:grpSpPr>
        <p:sp>
          <p:nvSpPr>
            <p:cNvPr id="28748"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9"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8687" name="Group 1062"/>
          <p:cNvGrpSpPr>
            <a:grpSpLocks/>
          </p:cNvGrpSpPr>
          <p:nvPr/>
        </p:nvGrpSpPr>
        <p:grpSpPr bwMode="auto">
          <a:xfrm>
            <a:off x="2490788" y="3184525"/>
            <a:ext cx="706437" cy="455613"/>
            <a:chOff x="1471" y="2967"/>
            <a:chExt cx="445" cy="287"/>
          </a:xfrm>
        </p:grpSpPr>
        <p:sp>
          <p:nvSpPr>
            <p:cNvPr id="28746"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7"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8" name="Group 1065"/>
          <p:cNvGrpSpPr>
            <a:grpSpLocks/>
          </p:cNvGrpSpPr>
          <p:nvPr/>
        </p:nvGrpSpPr>
        <p:grpSpPr bwMode="auto">
          <a:xfrm>
            <a:off x="3767138" y="3171825"/>
            <a:ext cx="706437" cy="455613"/>
            <a:chOff x="1471" y="2967"/>
            <a:chExt cx="445" cy="287"/>
          </a:xfrm>
        </p:grpSpPr>
        <p:sp>
          <p:nvSpPr>
            <p:cNvPr id="28744"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5"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9" name="Group 1068"/>
          <p:cNvGrpSpPr>
            <a:grpSpLocks/>
          </p:cNvGrpSpPr>
          <p:nvPr/>
        </p:nvGrpSpPr>
        <p:grpSpPr bwMode="auto">
          <a:xfrm>
            <a:off x="4879975" y="3179763"/>
            <a:ext cx="706438" cy="455612"/>
            <a:chOff x="1471" y="2967"/>
            <a:chExt cx="445" cy="287"/>
          </a:xfrm>
        </p:grpSpPr>
        <p:sp>
          <p:nvSpPr>
            <p:cNvPr id="28742"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3"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8690" name="Group 1071"/>
          <p:cNvGrpSpPr>
            <a:grpSpLocks/>
          </p:cNvGrpSpPr>
          <p:nvPr/>
        </p:nvGrpSpPr>
        <p:grpSpPr bwMode="auto">
          <a:xfrm>
            <a:off x="6097588" y="3187700"/>
            <a:ext cx="706437" cy="455613"/>
            <a:chOff x="1471" y="2967"/>
            <a:chExt cx="445" cy="287"/>
          </a:xfrm>
        </p:grpSpPr>
        <p:sp>
          <p:nvSpPr>
            <p:cNvPr id="28740"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1"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8691" name="Group 1074"/>
          <p:cNvGrpSpPr>
            <a:grpSpLocks/>
          </p:cNvGrpSpPr>
          <p:nvPr/>
        </p:nvGrpSpPr>
        <p:grpSpPr bwMode="auto">
          <a:xfrm>
            <a:off x="7113588" y="3176588"/>
            <a:ext cx="706437" cy="455612"/>
            <a:chOff x="1471" y="2967"/>
            <a:chExt cx="445" cy="287"/>
          </a:xfrm>
        </p:grpSpPr>
        <p:sp>
          <p:nvSpPr>
            <p:cNvPr id="28738"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9"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8692" name="Line 1077"/>
          <p:cNvSpPr>
            <a:spLocks noChangeShapeType="1"/>
          </p:cNvSpPr>
          <p:nvPr/>
        </p:nvSpPr>
        <p:spPr bwMode="auto">
          <a:xfrm flipH="1">
            <a:off x="2590800" y="178276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1078"/>
          <p:cNvSpPr>
            <a:spLocks noChangeShapeType="1"/>
          </p:cNvSpPr>
          <p:nvPr/>
        </p:nvSpPr>
        <p:spPr bwMode="auto">
          <a:xfrm>
            <a:off x="4868863" y="173513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1079"/>
          <p:cNvSpPr>
            <a:spLocks noChangeShapeType="1"/>
          </p:cNvSpPr>
          <p:nvPr/>
        </p:nvSpPr>
        <p:spPr bwMode="auto">
          <a:xfrm flipH="1">
            <a:off x="6138863" y="215106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1080"/>
          <p:cNvSpPr>
            <a:spLocks noChangeShapeType="1"/>
          </p:cNvSpPr>
          <p:nvPr/>
        </p:nvSpPr>
        <p:spPr bwMode="auto">
          <a:xfrm>
            <a:off x="7156450" y="216058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81"/>
          <p:cNvSpPr>
            <a:spLocks noChangeShapeType="1"/>
          </p:cNvSpPr>
          <p:nvPr/>
        </p:nvSpPr>
        <p:spPr bwMode="auto">
          <a:xfrm>
            <a:off x="2425700" y="220027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82"/>
          <p:cNvSpPr>
            <a:spLocks noChangeShapeType="1"/>
          </p:cNvSpPr>
          <p:nvPr/>
        </p:nvSpPr>
        <p:spPr bwMode="auto">
          <a:xfrm flipH="1">
            <a:off x="1436688" y="213201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Text Box 1083"/>
          <p:cNvSpPr txBox="1">
            <a:spLocks noChangeArrowheads="1"/>
          </p:cNvSpPr>
          <p:nvPr/>
        </p:nvSpPr>
        <p:spPr bwMode="auto">
          <a:xfrm>
            <a:off x="1338263" y="26765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699" name="Text Box 1084"/>
          <p:cNvSpPr txBox="1">
            <a:spLocks noChangeArrowheads="1"/>
          </p:cNvSpPr>
          <p:nvPr/>
        </p:nvSpPr>
        <p:spPr bwMode="auto">
          <a:xfrm>
            <a:off x="3729038" y="27019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0" name="Text Box 1085"/>
          <p:cNvSpPr txBox="1">
            <a:spLocks noChangeArrowheads="1"/>
          </p:cNvSpPr>
          <p:nvPr/>
        </p:nvSpPr>
        <p:spPr bwMode="auto">
          <a:xfrm>
            <a:off x="2735263" y="20875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1" name="Text Box 1086"/>
          <p:cNvSpPr txBox="1">
            <a:spLocks noChangeArrowheads="1"/>
          </p:cNvSpPr>
          <p:nvPr/>
        </p:nvSpPr>
        <p:spPr bwMode="auto">
          <a:xfrm>
            <a:off x="6078538" y="266858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2" name="Text Box 1087"/>
          <p:cNvSpPr txBox="1">
            <a:spLocks noChangeArrowheads="1"/>
          </p:cNvSpPr>
          <p:nvPr/>
        </p:nvSpPr>
        <p:spPr bwMode="auto">
          <a:xfrm>
            <a:off x="8329613" y="26892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3" name="Text Box 1088"/>
          <p:cNvSpPr txBox="1">
            <a:spLocks noChangeArrowheads="1"/>
          </p:cNvSpPr>
          <p:nvPr/>
        </p:nvSpPr>
        <p:spPr bwMode="auto">
          <a:xfrm>
            <a:off x="7253288" y="19526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4" name="Text Box 1089"/>
          <p:cNvSpPr txBox="1">
            <a:spLocks noChangeArrowheads="1"/>
          </p:cNvSpPr>
          <p:nvPr/>
        </p:nvSpPr>
        <p:spPr bwMode="auto">
          <a:xfrm>
            <a:off x="5380038" y="15621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5" name="Text Box 1090"/>
          <p:cNvSpPr txBox="1">
            <a:spLocks noChangeArrowheads="1"/>
          </p:cNvSpPr>
          <p:nvPr/>
        </p:nvSpPr>
        <p:spPr bwMode="auto">
          <a:xfrm>
            <a:off x="3287713" y="15986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6" name="Text Box 1091"/>
          <p:cNvSpPr txBox="1">
            <a:spLocks noChangeArrowheads="1"/>
          </p:cNvSpPr>
          <p:nvPr/>
        </p:nvSpPr>
        <p:spPr bwMode="auto">
          <a:xfrm>
            <a:off x="1482725" y="19923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7" name="Text Box 1092"/>
          <p:cNvSpPr txBox="1">
            <a:spLocks noChangeArrowheads="1"/>
          </p:cNvSpPr>
          <p:nvPr/>
        </p:nvSpPr>
        <p:spPr bwMode="auto">
          <a:xfrm>
            <a:off x="512763" y="2727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8" name="Text Box 1093"/>
          <p:cNvSpPr txBox="1">
            <a:spLocks noChangeArrowheads="1"/>
          </p:cNvSpPr>
          <p:nvPr/>
        </p:nvSpPr>
        <p:spPr bwMode="auto">
          <a:xfrm>
            <a:off x="2836863" y="27051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9" name="Text Box 1094"/>
          <p:cNvSpPr txBox="1">
            <a:spLocks noChangeArrowheads="1"/>
          </p:cNvSpPr>
          <p:nvPr/>
        </p:nvSpPr>
        <p:spPr bwMode="auto">
          <a:xfrm>
            <a:off x="5213350" y="26876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0" name="Text Box 1095"/>
          <p:cNvSpPr txBox="1">
            <a:spLocks noChangeArrowheads="1"/>
          </p:cNvSpPr>
          <p:nvPr/>
        </p:nvSpPr>
        <p:spPr bwMode="auto">
          <a:xfrm>
            <a:off x="6099175" y="20097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1" name="Text Box 1096"/>
          <p:cNvSpPr txBox="1">
            <a:spLocks noChangeArrowheads="1"/>
          </p:cNvSpPr>
          <p:nvPr/>
        </p:nvSpPr>
        <p:spPr bwMode="auto">
          <a:xfrm>
            <a:off x="7373938" y="26987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2" name="Line 1097"/>
          <p:cNvSpPr>
            <a:spLocks noChangeShapeType="1"/>
          </p:cNvSpPr>
          <p:nvPr/>
        </p:nvSpPr>
        <p:spPr bwMode="auto">
          <a:xfrm flipH="1">
            <a:off x="560388" y="27828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1098"/>
          <p:cNvSpPr>
            <a:spLocks noChangeShapeType="1"/>
          </p:cNvSpPr>
          <p:nvPr/>
        </p:nvSpPr>
        <p:spPr bwMode="auto">
          <a:xfrm flipH="1">
            <a:off x="2927350" y="278447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1099"/>
          <p:cNvSpPr>
            <a:spLocks noChangeShapeType="1"/>
          </p:cNvSpPr>
          <p:nvPr/>
        </p:nvSpPr>
        <p:spPr bwMode="auto">
          <a:xfrm flipH="1">
            <a:off x="5264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1100"/>
          <p:cNvSpPr>
            <a:spLocks noChangeShapeType="1"/>
          </p:cNvSpPr>
          <p:nvPr/>
        </p:nvSpPr>
        <p:spPr bwMode="auto">
          <a:xfrm flipH="1">
            <a:off x="7456488" y="27701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1101"/>
          <p:cNvSpPr>
            <a:spLocks noChangeShapeType="1"/>
          </p:cNvSpPr>
          <p:nvPr/>
        </p:nvSpPr>
        <p:spPr bwMode="auto">
          <a:xfrm>
            <a:off x="82359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1102"/>
          <p:cNvSpPr>
            <a:spLocks noChangeShapeType="1"/>
          </p:cNvSpPr>
          <p:nvPr/>
        </p:nvSpPr>
        <p:spPr bwMode="auto">
          <a:xfrm>
            <a:off x="6026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1103"/>
          <p:cNvSpPr>
            <a:spLocks noChangeShapeType="1"/>
          </p:cNvSpPr>
          <p:nvPr/>
        </p:nvSpPr>
        <p:spPr bwMode="auto">
          <a:xfrm>
            <a:off x="35877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1104"/>
          <p:cNvSpPr>
            <a:spLocks noChangeShapeType="1"/>
          </p:cNvSpPr>
          <p:nvPr/>
        </p:nvSpPr>
        <p:spPr bwMode="auto">
          <a:xfrm>
            <a:off x="1265238" y="27813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8720" name="Group 1105"/>
          <p:cNvGrpSpPr>
            <a:grpSpLocks/>
          </p:cNvGrpSpPr>
          <p:nvPr/>
        </p:nvGrpSpPr>
        <p:grpSpPr bwMode="auto">
          <a:xfrm>
            <a:off x="206375" y="5715000"/>
            <a:ext cx="500063" cy="600075"/>
            <a:chOff x="2928" y="1051"/>
            <a:chExt cx="840" cy="957"/>
          </a:xfrm>
        </p:grpSpPr>
        <p:sp>
          <p:nvSpPr>
            <p:cNvPr id="28725"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8726"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7"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8"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9"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0"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1"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2"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3"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4"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8735"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736"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737"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8722" name="Text Box 1120"/>
          <p:cNvSpPr txBox="1">
            <a:spLocks noChangeArrowheads="1"/>
          </p:cNvSpPr>
          <p:nvPr/>
        </p:nvSpPr>
        <p:spPr bwMode="auto">
          <a:xfrm>
            <a:off x="766763" y="5638800"/>
            <a:ext cx="1824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a:solidFill>
                  <a:srgbClr val="008000"/>
                </a:solidFill>
                <a:latin typeface="Cambria" panose="02040503050406030204" pitchFamily="18" charset="0"/>
              </a:rPr>
              <a:t>Something seems </a:t>
            </a:r>
            <a:r>
              <a:rPr lang="en-US" altLang="en-US" sz="1400" dirty="0" smtClean="0">
                <a:solidFill>
                  <a:srgbClr val="008000"/>
                </a:solidFill>
                <a:latin typeface="Cambria" panose="02040503050406030204" pitchFamily="18" charset="0"/>
              </a:rPr>
              <a:t>missing here…</a:t>
            </a:r>
            <a:endParaRPr lang="en-US" altLang="en-US" sz="1400" dirty="0">
              <a:solidFill>
                <a:srgbClr val="008000"/>
              </a:solidFill>
              <a:latin typeface="Cambria" panose="02040503050406030204" pitchFamily="18" charset="0"/>
            </a:endParaRPr>
          </a:p>
        </p:txBody>
      </p:sp>
      <p:sp>
        <p:nvSpPr>
          <p:cNvPr id="28724" name="Freeform 1122"/>
          <p:cNvSpPr>
            <a:spLocks/>
          </p:cNvSpPr>
          <p:nvPr/>
        </p:nvSpPr>
        <p:spPr bwMode="auto">
          <a:xfrm rot="5400000">
            <a:off x="4418012" y="123507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28600" y="781200"/>
              <a:ext cx="8887320" cy="5724720"/>
            </p14:xfrm>
          </p:contentPart>
        </mc:Choice>
        <mc:Fallback xmlns="">
          <p:pic>
            <p:nvPicPr>
              <p:cNvPr id="3" name="Ink 2"/>
              <p:cNvPicPr/>
              <p:nvPr/>
            </p:nvPicPr>
            <p:blipFill>
              <a:blip r:embed="rId3"/>
              <a:stretch>
                <a:fillRect/>
              </a:stretch>
            </p:blipFill>
            <p:spPr>
              <a:xfrm>
                <a:off x="219240" y="771840"/>
                <a:ext cx="8906040" cy="5743440"/>
              </a:xfrm>
              <a:prstGeom prst="rect">
                <a:avLst/>
              </a:prstGeom>
            </p:spPr>
          </p:pic>
        </mc:Fallback>
      </mc:AlternateContent>
    </p:spTree>
    <p:extLst>
      <p:ext uri="{BB962C8B-B14F-4D97-AF65-F5344CB8AC3E}">
        <p14:creationId xmlns:p14="http://schemas.microsoft.com/office/powerpoint/2010/main" val="27650226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45059" name="Text Box 1027"/>
          <p:cNvSpPr txBox="1">
            <a:spLocks noChangeArrowheads="1"/>
          </p:cNvSpPr>
          <p:nvPr/>
        </p:nvSpPr>
        <p:spPr bwMode="auto">
          <a:xfrm>
            <a:off x="2701925" y="6469063"/>
            <a:ext cx="370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45060" name="Rectangle 1028"/>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45061" name="Group 1029"/>
          <p:cNvGrpSpPr>
            <a:grpSpLocks/>
          </p:cNvGrpSpPr>
          <p:nvPr/>
        </p:nvGrpSpPr>
        <p:grpSpPr bwMode="auto">
          <a:xfrm>
            <a:off x="436563" y="1116013"/>
            <a:ext cx="8218487" cy="180975"/>
            <a:chOff x="295" y="1311"/>
            <a:chExt cx="5177" cy="114"/>
          </a:xfrm>
        </p:grpSpPr>
        <p:sp>
          <p:nvSpPr>
            <p:cNvPr id="45156" name="Rectangle 1030"/>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7" name="Rectangle 1031"/>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45062" name="Group 1032"/>
          <p:cNvGrpSpPr>
            <a:grpSpLocks/>
          </p:cNvGrpSpPr>
          <p:nvPr/>
        </p:nvGrpSpPr>
        <p:grpSpPr bwMode="auto">
          <a:xfrm>
            <a:off x="4144963" y="2289175"/>
            <a:ext cx="706437" cy="455613"/>
            <a:chOff x="660" y="2852"/>
            <a:chExt cx="445" cy="287"/>
          </a:xfrm>
        </p:grpSpPr>
        <p:sp>
          <p:nvSpPr>
            <p:cNvPr id="45154"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5"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45063" name="Group 1035"/>
          <p:cNvGrpSpPr>
            <a:grpSpLocks/>
          </p:cNvGrpSpPr>
          <p:nvPr/>
        </p:nvGrpSpPr>
        <p:grpSpPr bwMode="auto">
          <a:xfrm>
            <a:off x="1836738" y="2616200"/>
            <a:ext cx="706437" cy="455613"/>
            <a:chOff x="1471" y="2967"/>
            <a:chExt cx="445" cy="287"/>
          </a:xfrm>
        </p:grpSpPr>
        <p:sp>
          <p:nvSpPr>
            <p:cNvPr id="45152"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3"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45064" name="Group 1038"/>
          <p:cNvGrpSpPr>
            <a:grpSpLocks/>
          </p:cNvGrpSpPr>
          <p:nvPr/>
        </p:nvGrpSpPr>
        <p:grpSpPr bwMode="auto">
          <a:xfrm>
            <a:off x="6484938" y="2643188"/>
            <a:ext cx="706437" cy="455612"/>
            <a:chOff x="1471" y="2967"/>
            <a:chExt cx="445" cy="287"/>
          </a:xfrm>
        </p:grpSpPr>
        <p:sp>
          <p:nvSpPr>
            <p:cNvPr id="45150"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1"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5" name="Group 1041"/>
          <p:cNvGrpSpPr>
            <a:grpSpLocks/>
          </p:cNvGrpSpPr>
          <p:nvPr/>
        </p:nvGrpSpPr>
        <p:grpSpPr bwMode="auto">
          <a:xfrm>
            <a:off x="7608888" y="3135313"/>
            <a:ext cx="706437" cy="455612"/>
            <a:chOff x="1471" y="2967"/>
            <a:chExt cx="445" cy="287"/>
          </a:xfrm>
        </p:grpSpPr>
        <p:sp>
          <p:nvSpPr>
            <p:cNvPr id="45148"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9"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45066" name="Group 1044"/>
          <p:cNvGrpSpPr>
            <a:grpSpLocks/>
          </p:cNvGrpSpPr>
          <p:nvPr/>
        </p:nvGrpSpPr>
        <p:grpSpPr bwMode="auto">
          <a:xfrm>
            <a:off x="8294688" y="4040188"/>
            <a:ext cx="706437" cy="455612"/>
            <a:chOff x="1471" y="2967"/>
            <a:chExt cx="445" cy="287"/>
          </a:xfrm>
        </p:grpSpPr>
        <p:sp>
          <p:nvSpPr>
            <p:cNvPr id="45146"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7"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45067" name="Group 1047"/>
          <p:cNvGrpSpPr>
            <a:grpSpLocks/>
          </p:cNvGrpSpPr>
          <p:nvPr/>
        </p:nvGrpSpPr>
        <p:grpSpPr bwMode="auto">
          <a:xfrm>
            <a:off x="5464175" y="3182938"/>
            <a:ext cx="706438" cy="455612"/>
            <a:chOff x="1471" y="2967"/>
            <a:chExt cx="445" cy="287"/>
          </a:xfrm>
        </p:grpSpPr>
        <p:sp>
          <p:nvSpPr>
            <p:cNvPr id="45144"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5"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68" name="Group 1050"/>
          <p:cNvGrpSpPr>
            <a:grpSpLocks/>
          </p:cNvGrpSpPr>
          <p:nvPr/>
        </p:nvGrpSpPr>
        <p:grpSpPr bwMode="auto">
          <a:xfrm>
            <a:off x="3116263" y="3151188"/>
            <a:ext cx="706437" cy="455612"/>
            <a:chOff x="1471" y="2967"/>
            <a:chExt cx="445" cy="287"/>
          </a:xfrm>
        </p:grpSpPr>
        <p:sp>
          <p:nvSpPr>
            <p:cNvPr id="45142"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3"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9" name="Group 1053"/>
          <p:cNvGrpSpPr>
            <a:grpSpLocks/>
          </p:cNvGrpSpPr>
          <p:nvPr/>
        </p:nvGrpSpPr>
        <p:grpSpPr bwMode="auto">
          <a:xfrm>
            <a:off x="747713" y="3138488"/>
            <a:ext cx="706437" cy="455612"/>
            <a:chOff x="1471" y="2967"/>
            <a:chExt cx="445" cy="287"/>
          </a:xfrm>
        </p:grpSpPr>
        <p:sp>
          <p:nvSpPr>
            <p:cNvPr id="45140"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1"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45070" name="Group 1056"/>
          <p:cNvGrpSpPr>
            <a:grpSpLocks/>
          </p:cNvGrpSpPr>
          <p:nvPr/>
        </p:nvGrpSpPr>
        <p:grpSpPr bwMode="auto">
          <a:xfrm>
            <a:off x="222250" y="4033838"/>
            <a:ext cx="706438" cy="455612"/>
            <a:chOff x="1471" y="2967"/>
            <a:chExt cx="445" cy="287"/>
          </a:xfrm>
        </p:grpSpPr>
        <p:sp>
          <p:nvSpPr>
            <p:cNvPr id="45138"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9"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45071" name="Group 1059"/>
          <p:cNvGrpSpPr>
            <a:grpSpLocks/>
          </p:cNvGrpSpPr>
          <p:nvPr/>
        </p:nvGrpSpPr>
        <p:grpSpPr bwMode="auto">
          <a:xfrm>
            <a:off x="1392238" y="4002088"/>
            <a:ext cx="706437" cy="455612"/>
            <a:chOff x="1471" y="2967"/>
            <a:chExt cx="445" cy="287"/>
          </a:xfrm>
        </p:grpSpPr>
        <p:sp>
          <p:nvSpPr>
            <p:cNvPr id="45136"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7"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45072" name="Group 1062"/>
          <p:cNvGrpSpPr>
            <a:grpSpLocks/>
          </p:cNvGrpSpPr>
          <p:nvPr/>
        </p:nvGrpSpPr>
        <p:grpSpPr bwMode="auto">
          <a:xfrm>
            <a:off x="2484438" y="4029075"/>
            <a:ext cx="706437" cy="455613"/>
            <a:chOff x="1471" y="2967"/>
            <a:chExt cx="445" cy="287"/>
          </a:xfrm>
        </p:grpSpPr>
        <p:sp>
          <p:nvSpPr>
            <p:cNvPr id="45134"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5"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73" name="Group 1065"/>
          <p:cNvGrpSpPr>
            <a:grpSpLocks/>
          </p:cNvGrpSpPr>
          <p:nvPr/>
        </p:nvGrpSpPr>
        <p:grpSpPr bwMode="auto">
          <a:xfrm>
            <a:off x="3760788" y="4016375"/>
            <a:ext cx="706437" cy="455613"/>
            <a:chOff x="1471" y="2967"/>
            <a:chExt cx="445" cy="287"/>
          </a:xfrm>
        </p:grpSpPr>
        <p:sp>
          <p:nvSpPr>
            <p:cNvPr id="45132"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3"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74" name="Group 1068"/>
          <p:cNvGrpSpPr>
            <a:grpSpLocks/>
          </p:cNvGrpSpPr>
          <p:nvPr/>
        </p:nvGrpSpPr>
        <p:grpSpPr bwMode="auto">
          <a:xfrm>
            <a:off x="4873625" y="4024313"/>
            <a:ext cx="706438" cy="455612"/>
            <a:chOff x="1471" y="2967"/>
            <a:chExt cx="445" cy="287"/>
          </a:xfrm>
        </p:grpSpPr>
        <p:sp>
          <p:nvSpPr>
            <p:cNvPr id="45130"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1"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45075" name="Group 1071"/>
          <p:cNvGrpSpPr>
            <a:grpSpLocks/>
          </p:cNvGrpSpPr>
          <p:nvPr/>
        </p:nvGrpSpPr>
        <p:grpSpPr bwMode="auto">
          <a:xfrm>
            <a:off x="6091238" y="4032250"/>
            <a:ext cx="706437" cy="455613"/>
            <a:chOff x="1471" y="2967"/>
            <a:chExt cx="445" cy="287"/>
          </a:xfrm>
        </p:grpSpPr>
        <p:sp>
          <p:nvSpPr>
            <p:cNvPr id="45128"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9"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45076" name="Group 1074"/>
          <p:cNvGrpSpPr>
            <a:grpSpLocks/>
          </p:cNvGrpSpPr>
          <p:nvPr/>
        </p:nvGrpSpPr>
        <p:grpSpPr bwMode="auto">
          <a:xfrm>
            <a:off x="7107238" y="4021138"/>
            <a:ext cx="706437" cy="455612"/>
            <a:chOff x="1471" y="2967"/>
            <a:chExt cx="445" cy="287"/>
          </a:xfrm>
        </p:grpSpPr>
        <p:sp>
          <p:nvSpPr>
            <p:cNvPr id="45126"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7"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45077" name="Line 1077"/>
          <p:cNvSpPr>
            <a:spLocks noChangeShapeType="1"/>
          </p:cNvSpPr>
          <p:nvPr/>
        </p:nvSpPr>
        <p:spPr bwMode="auto">
          <a:xfrm flipH="1">
            <a:off x="2584450" y="262731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8" name="Line 1078"/>
          <p:cNvSpPr>
            <a:spLocks noChangeShapeType="1"/>
          </p:cNvSpPr>
          <p:nvPr/>
        </p:nvSpPr>
        <p:spPr bwMode="auto">
          <a:xfrm>
            <a:off x="4862513" y="257968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9" name="Line 1079"/>
          <p:cNvSpPr>
            <a:spLocks noChangeShapeType="1"/>
          </p:cNvSpPr>
          <p:nvPr/>
        </p:nvSpPr>
        <p:spPr bwMode="auto">
          <a:xfrm flipH="1">
            <a:off x="6132513" y="299561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0" name="Line 1080"/>
          <p:cNvSpPr>
            <a:spLocks noChangeShapeType="1"/>
          </p:cNvSpPr>
          <p:nvPr/>
        </p:nvSpPr>
        <p:spPr bwMode="auto">
          <a:xfrm>
            <a:off x="7150100" y="300513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1" name="Line 1081"/>
          <p:cNvSpPr>
            <a:spLocks noChangeShapeType="1"/>
          </p:cNvSpPr>
          <p:nvPr/>
        </p:nvSpPr>
        <p:spPr bwMode="auto">
          <a:xfrm>
            <a:off x="2419350" y="304482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2" name="Line 1082"/>
          <p:cNvSpPr>
            <a:spLocks noChangeShapeType="1"/>
          </p:cNvSpPr>
          <p:nvPr/>
        </p:nvSpPr>
        <p:spPr bwMode="auto">
          <a:xfrm flipH="1">
            <a:off x="1430338" y="297656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3" name="Text Box 1083"/>
          <p:cNvSpPr txBox="1">
            <a:spLocks noChangeArrowheads="1"/>
          </p:cNvSpPr>
          <p:nvPr/>
        </p:nvSpPr>
        <p:spPr bwMode="auto">
          <a:xfrm>
            <a:off x="1331913" y="35210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4" name="Text Box 1084"/>
          <p:cNvSpPr txBox="1">
            <a:spLocks noChangeArrowheads="1"/>
          </p:cNvSpPr>
          <p:nvPr/>
        </p:nvSpPr>
        <p:spPr bwMode="auto">
          <a:xfrm>
            <a:off x="3722688" y="35464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5" name="Text Box 1085"/>
          <p:cNvSpPr txBox="1">
            <a:spLocks noChangeArrowheads="1"/>
          </p:cNvSpPr>
          <p:nvPr/>
        </p:nvSpPr>
        <p:spPr bwMode="auto">
          <a:xfrm>
            <a:off x="2728913" y="29321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6" name="Text Box 1086"/>
          <p:cNvSpPr txBox="1">
            <a:spLocks noChangeArrowheads="1"/>
          </p:cNvSpPr>
          <p:nvPr/>
        </p:nvSpPr>
        <p:spPr bwMode="auto">
          <a:xfrm>
            <a:off x="6072188" y="351313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7" name="Text Box 1087"/>
          <p:cNvSpPr txBox="1">
            <a:spLocks noChangeArrowheads="1"/>
          </p:cNvSpPr>
          <p:nvPr/>
        </p:nvSpPr>
        <p:spPr bwMode="auto">
          <a:xfrm>
            <a:off x="8323263" y="35337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8" name="Text Box 1088"/>
          <p:cNvSpPr txBox="1">
            <a:spLocks noChangeArrowheads="1"/>
          </p:cNvSpPr>
          <p:nvPr/>
        </p:nvSpPr>
        <p:spPr bwMode="auto">
          <a:xfrm>
            <a:off x="7246938" y="27971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9" name="Text Box 1089"/>
          <p:cNvSpPr txBox="1">
            <a:spLocks noChangeArrowheads="1"/>
          </p:cNvSpPr>
          <p:nvPr/>
        </p:nvSpPr>
        <p:spPr bwMode="auto">
          <a:xfrm>
            <a:off x="5373688" y="24066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90" name="Text Box 1090"/>
          <p:cNvSpPr txBox="1">
            <a:spLocks noChangeArrowheads="1"/>
          </p:cNvSpPr>
          <p:nvPr/>
        </p:nvSpPr>
        <p:spPr bwMode="auto">
          <a:xfrm>
            <a:off x="3281363" y="24431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1" name="Text Box 1091"/>
          <p:cNvSpPr txBox="1">
            <a:spLocks noChangeArrowheads="1"/>
          </p:cNvSpPr>
          <p:nvPr/>
        </p:nvSpPr>
        <p:spPr bwMode="auto">
          <a:xfrm>
            <a:off x="1476375" y="28368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2" name="Text Box 1092"/>
          <p:cNvSpPr txBox="1">
            <a:spLocks noChangeArrowheads="1"/>
          </p:cNvSpPr>
          <p:nvPr/>
        </p:nvSpPr>
        <p:spPr bwMode="auto">
          <a:xfrm>
            <a:off x="506413" y="35718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3" name="Text Box 1093"/>
          <p:cNvSpPr txBox="1">
            <a:spLocks noChangeArrowheads="1"/>
          </p:cNvSpPr>
          <p:nvPr/>
        </p:nvSpPr>
        <p:spPr bwMode="auto">
          <a:xfrm>
            <a:off x="2830513" y="35496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4" name="Text Box 1094"/>
          <p:cNvSpPr txBox="1">
            <a:spLocks noChangeArrowheads="1"/>
          </p:cNvSpPr>
          <p:nvPr/>
        </p:nvSpPr>
        <p:spPr bwMode="auto">
          <a:xfrm>
            <a:off x="5207000" y="35321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5" name="Text Box 1095"/>
          <p:cNvSpPr txBox="1">
            <a:spLocks noChangeArrowheads="1"/>
          </p:cNvSpPr>
          <p:nvPr/>
        </p:nvSpPr>
        <p:spPr bwMode="auto">
          <a:xfrm>
            <a:off x="6092825" y="2854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6" name="Text Box 1096"/>
          <p:cNvSpPr txBox="1">
            <a:spLocks noChangeArrowheads="1"/>
          </p:cNvSpPr>
          <p:nvPr/>
        </p:nvSpPr>
        <p:spPr bwMode="auto">
          <a:xfrm>
            <a:off x="7367588" y="35433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7" name="Line 1097"/>
          <p:cNvSpPr>
            <a:spLocks noChangeShapeType="1"/>
          </p:cNvSpPr>
          <p:nvPr/>
        </p:nvSpPr>
        <p:spPr bwMode="auto">
          <a:xfrm flipH="1">
            <a:off x="554038" y="36274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8" name="Line 1098"/>
          <p:cNvSpPr>
            <a:spLocks noChangeShapeType="1"/>
          </p:cNvSpPr>
          <p:nvPr/>
        </p:nvSpPr>
        <p:spPr bwMode="auto">
          <a:xfrm flipH="1">
            <a:off x="2921000" y="362902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9" name="Line 1099"/>
          <p:cNvSpPr>
            <a:spLocks noChangeShapeType="1"/>
          </p:cNvSpPr>
          <p:nvPr/>
        </p:nvSpPr>
        <p:spPr bwMode="auto">
          <a:xfrm flipH="1">
            <a:off x="5257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0" name="Line 1100"/>
          <p:cNvSpPr>
            <a:spLocks noChangeShapeType="1"/>
          </p:cNvSpPr>
          <p:nvPr/>
        </p:nvSpPr>
        <p:spPr bwMode="auto">
          <a:xfrm flipH="1">
            <a:off x="7450138" y="36147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1" name="Line 1101"/>
          <p:cNvSpPr>
            <a:spLocks noChangeShapeType="1"/>
          </p:cNvSpPr>
          <p:nvPr/>
        </p:nvSpPr>
        <p:spPr bwMode="auto">
          <a:xfrm>
            <a:off x="82296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2" name="Line 1102"/>
          <p:cNvSpPr>
            <a:spLocks noChangeShapeType="1"/>
          </p:cNvSpPr>
          <p:nvPr/>
        </p:nvSpPr>
        <p:spPr bwMode="auto">
          <a:xfrm>
            <a:off x="6019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3" name="Line 1103"/>
          <p:cNvSpPr>
            <a:spLocks noChangeShapeType="1"/>
          </p:cNvSpPr>
          <p:nvPr/>
        </p:nvSpPr>
        <p:spPr bwMode="auto">
          <a:xfrm>
            <a:off x="35814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4" name="Line 1104"/>
          <p:cNvSpPr>
            <a:spLocks noChangeShapeType="1"/>
          </p:cNvSpPr>
          <p:nvPr/>
        </p:nvSpPr>
        <p:spPr bwMode="auto">
          <a:xfrm>
            <a:off x="1258888" y="36258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5105" name="Group 1105"/>
          <p:cNvGrpSpPr>
            <a:grpSpLocks/>
          </p:cNvGrpSpPr>
          <p:nvPr/>
        </p:nvGrpSpPr>
        <p:grpSpPr bwMode="auto">
          <a:xfrm>
            <a:off x="206375" y="6094413"/>
            <a:ext cx="500063" cy="600075"/>
            <a:chOff x="2928" y="1051"/>
            <a:chExt cx="840" cy="957"/>
          </a:xfrm>
        </p:grpSpPr>
        <p:sp>
          <p:nvSpPr>
            <p:cNvPr id="45113"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5114"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5"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6"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7"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8"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9"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0"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1"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2"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5123"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5124"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5125"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pic>
        <p:nvPicPr>
          <p:cNvPr id="45106" name="Picture 1119" descr="al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7" name="Text Box 1120"/>
          <p:cNvSpPr txBox="1">
            <a:spLocks noChangeArrowheads="1"/>
          </p:cNvSpPr>
          <p:nvPr/>
        </p:nvSpPr>
        <p:spPr bwMode="auto">
          <a:xfrm>
            <a:off x="722313"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Something seems missing…</a:t>
            </a:r>
          </a:p>
        </p:txBody>
      </p:sp>
      <p:sp>
        <p:nvSpPr>
          <p:cNvPr id="45108" name="Text Box 1121"/>
          <p:cNvSpPr txBox="1">
            <a:spLocks noChangeArrowheads="1"/>
          </p:cNvSpPr>
          <p:nvPr/>
        </p:nvSpPr>
        <p:spPr bwMode="auto">
          <a:xfrm>
            <a:off x="5646738"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6A407"/>
                </a:solidFill>
                <a:latin typeface="Comic Sans MS" pitchFamily="66" charset="0"/>
              </a:rPr>
              <a:t>I don't </a:t>
            </a:r>
            <a:r>
              <a:rPr lang="en-US" altLang="en-US" sz="1400" b="1" i="1">
                <a:solidFill>
                  <a:srgbClr val="06A407"/>
                </a:solidFill>
                <a:latin typeface="Comic Sans MS" pitchFamily="66" charset="0"/>
              </a:rPr>
              <a:t>accept </a:t>
            </a:r>
            <a:r>
              <a:rPr lang="en-US" altLang="en-US" sz="1400">
                <a:solidFill>
                  <a:srgbClr val="06A407"/>
                </a:solidFill>
                <a:latin typeface="Comic Sans MS" pitchFamily="66" charset="0"/>
              </a:rPr>
              <a:t>this solution!</a:t>
            </a:r>
          </a:p>
        </p:txBody>
      </p:sp>
      <p:sp>
        <p:nvSpPr>
          <p:cNvPr id="45109" name="Freeform 1122"/>
          <p:cNvSpPr>
            <a:spLocks/>
          </p:cNvSpPr>
          <p:nvPr/>
        </p:nvSpPr>
        <p:spPr bwMode="auto">
          <a:xfrm rot="5400000">
            <a:off x="4411662" y="207962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3">
            <p14:nvContentPartPr>
              <p14:cNvPr id="9218" name="Ink 104"/>
              <p14:cNvContentPartPr>
                <a14:cpLocks xmlns:a14="http://schemas.microsoft.com/office/drawing/2010/main" noRot="1" noChangeAspect="1" noEditPoints="1" noChangeArrowheads="1" noChangeShapeType="1"/>
              </p14:cNvContentPartPr>
              <p14:nvPr/>
            </p14:nvContentPartPr>
            <p14:xfrm>
              <a:off x="3876675" y="1417638"/>
              <a:ext cx="4833938" cy="2293937"/>
            </p14:xfrm>
          </p:contentPart>
        </mc:Choice>
        <mc:Fallback xmlns="">
          <p:pic>
            <p:nvPicPr>
              <p:cNvPr id="9218" name="Ink 104"/>
              <p:cNvPicPr>
                <a:picLocks noRot="1" noChangeAspect="1" noEditPoints="1" noChangeArrowheads="1" noChangeShapeType="1"/>
              </p:cNvPicPr>
              <p:nvPr/>
            </p:nvPicPr>
            <p:blipFill>
              <a:blip r:embed="rId4"/>
              <a:stretch>
                <a:fillRect/>
              </a:stretch>
            </p:blipFill>
            <p:spPr>
              <a:xfrm>
                <a:off x="3862275" y="1412598"/>
                <a:ext cx="4863097" cy="231445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219" name="Ink 105"/>
              <p14:cNvContentPartPr>
                <a14:cpLocks xmlns:a14="http://schemas.microsoft.com/office/drawing/2010/main" noRot="1" noChangeAspect="1" noEditPoints="1" noChangeArrowheads="1" noChangeShapeType="1"/>
              </p14:cNvContentPartPr>
              <p14:nvPr/>
            </p14:nvContentPartPr>
            <p14:xfrm>
              <a:off x="4772025" y="3878263"/>
              <a:ext cx="4306888" cy="681037"/>
            </p14:xfrm>
          </p:contentPart>
        </mc:Choice>
        <mc:Fallback xmlns="">
          <p:pic>
            <p:nvPicPr>
              <p:cNvPr id="9219" name="Ink 105"/>
              <p:cNvPicPr>
                <a:picLocks noRot="1" noChangeAspect="1" noEditPoints="1" noChangeArrowheads="1" noChangeShapeType="1"/>
              </p:cNvPicPr>
              <p:nvPr/>
            </p:nvPicPr>
            <p:blipFill>
              <a:blip r:embed="rId6"/>
              <a:stretch>
                <a:fillRect/>
              </a:stretch>
            </p:blipFill>
            <p:spPr>
              <a:xfrm>
                <a:off x="4756186" y="3863145"/>
                <a:ext cx="4338567" cy="71199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220" name="Ink 106"/>
              <p14:cNvContentPartPr>
                <a14:cpLocks xmlns:a14="http://schemas.microsoft.com/office/drawing/2010/main" noRot="1" noChangeAspect="1" noEditPoints="1" noChangeArrowheads="1" noChangeShapeType="1"/>
              </p14:cNvContentPartPr>
              <p14:nvPr/>
            </p14:nvContentPartPr>
            <p14:xfrm>
              <a:off x="1400175" y="4367213"/>
              <a:ext cx="260350" cy="301625"/>
            </p14:xfrm>
          </p:contentPart>
        </mc:Choice>
        <mc:Fallback xmlns="">
          <p:pic>
            <p:nvPicPr>
              <p:cNvPr id="9220" name="Ink 106"/>
              <p:cNvPicPr>
                <a:picLocks noRot="1" noChangeAspect="1" noEditPoints="1" noChangeArrowheads="1" noChangeShapeType="1"/>
              </p:cNvPicPr>
              <p:nvPr/>
            </p:nvPicPr>
            <p:blipFill>
              <a:blip r:embed="rId8"/>
              <a:stretch>
                <a:fillRect/>
              </a:stretch>
            </p:blipFill>
            <p:spPr>
              <a:xfrm>
                <a:off x="1383971" y="4351016"/>
                <a:ext cx="292759" cy="325381"/>
              </a:xfrm>
              <a:prstGeom prst="rect">
                <a:avLst/>
              </a:prstGeom>
            </p:spPr>
          </p:pic>
        </mc:Fallback>
      </mc:AlternateContent>
    </p:spTree>
    <p:extLst>
      <p:ext uri="{BB962C8B-B14F-4D97-AF65-F5344CB8AC3E}">
        <p14:creationId xmlns:p14="http://schemas.microsoft.com/office/powerpoint/2010/main" val="67646573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State-machine </a:t>
            </a:r>
            <a:r>
              <a:rPr lang="en-US" altLang="en-US" sz="4400" i="1">
                <a:latin typeface="Cambria" panose="02040503050406030204" pitchFamily="18" charset="0"/>
              </a:rPr>
              <a:t>limits</a:t>
            </a:r>
            <a:r>
              <a:rPr lang="en-US" altLang="en-US" sz="4400">
                <a:latin typeface="Cambria" panose="02040503050406030204" pitchFamily="18" charset="0"/>
              </a:rPr>
              <a:t>?</a:t>
            </a:r>
          </a:p>
        </p:txBody>
      </p:sp>
      <p:sp>
        <p:nvSpPr>
          <p:cNvPr id="40964" name="Text Box 1032"/>
          <p:cNvSpPr txBox="1">
            <a:spLocks noChangeArrowheads="1"/>
          </p:cNvSpPr>
          <p:nvPr/>
        </p:nvSpPr>
        <p:spPr bwMode="auto">
          <a:xfrm>
            <a:off x="1592263" y="1066800"/>
            <a:ext cx="5791200" cy="738664"/>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dirty="0">
                <a:latin typeface="Cambria" panose="02040503050406030204" pitchFamily="18" charset="0"/>
              </a:rPr>
              <a:t>Let's build a FSM that accepts bit strings with the </a:t>
            </a:r>
            <a:r>
              <a:rPr lang="en-US" altLang="en-US" sz="2100" b="1" dirty="0">
                <a:latin typeface="Cambria" panose="02040503050406030204" pitchFamily="18" charset="0"/>
              </a:rPr>
              <a:t>SAME NUMBER of 0s as 1s</a:t>
            </a:r>
            <a:endParaRPr lang="en-US" altLang="en-US" sz="21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876680" y="1038240"/>
              <a:ext cx="6248520" cy="3543480"/>
            </p14:xfrm>
          </p:contentPart>
        </mc:Choice>
        <mc:Fallback xmlns="">
          <p:pic>
            <p:nvPicPr>
              <p:cNvPr id="2" name="Ink 1"/>
              <p:cNvPicPr/>
              <p:nvPr/>
            </p:nvPicPr>
            <p:blipFill>
              <a:blip r:embed="rId4"/>
              <a:stretch>
                <a:fillRect/>
              </a:stretch>
            </p:blipFill>
            <p:spPr>
              <a:xfrm>
                <a:off x="1867320" y="1028880"/>
                <a:ext cx="6267240" cy="3562200"/>
              </a:xfrm>
              <a:prstGeom prst="rect">
                <a:avLst/>
              </a:prstGeom>
            </p:spPr>
          </p:pic>
        </mc:Fallback>
      </mc:AlternateContent>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A </a:t>
            </a:r>
            <a:r>
              <a:rPr lang="en-US" altLang="en-US" sz="4000" i="1" dirty="0">
                <a:latin typeface="Cambria" panose="02040503050406030204" pitchFamily="18" charset="0"/>
              </a:rPr>
              <a:t>model</a:t>
            </a:r>
            <a:r>
              <a:rPr lang="en-US" altLang="en-US" sz="4000" dirty="0">
                <a:latin typeface="Cambria" panose="02040503050406030204" pitchFamily="18" charset="0"/>
              </a:rPr>
              <a:t> of computation: FSM</a:t>
            </a:r>
          </a:p>
        </p:txBody>
      </p:sp>
      <p:sp>
        <p:nvSpPr>
          <p:cNvPr id="18435" name="Text Box 6"/>
          <p:cNvSpPr txBox="1">
            <a:spLocks noChangeArrowheads="1"/>
          </p:cNvSpPr>
          <p:nvPr/>
        </p:nvSpPr>
        <p:spPr bwMode="auto">
          <a:xfrm>
            <a:off x="5611813" y="996950"/>
            <a:ext cx="317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i="1" dirty="0">
                <a:latin typeface="Cambria" panose="02040503050406030204" pitchFamily="18" charset="0"/>
              </a:rPr>
              <a:t>Finite State Machine</a:t>
            </a:r>
          </a:p>
        </p:txBody>
      </p:sp>
      <p:sp>
        <p:nvSpPr>
          <p:cNvPr id="18436" name="Oval 7"/>
          <p:cNvSpPr>
            <a:spLocks noChangeArrowheads="1"/>
          </p:cNvSpPr>
          <p:nvPr/>
        </p:nvSpPr>
        <p:spPr bwMode="auto">
          <a:xfrm>
            <a:off x="3297238" y="43465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7" name="Text Box 8"/>
          <p:cNvSpPr txBox="1">
            <a:spLocks noChangeArrowheads="1"/>
          </p:cNvSpPr>
          <p:nvPr/>
        </p:nvSpPr>
        <p:spPr bwMode="auto">
          <a:xfrm>
            <a:off x="3440113" y="45180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8438" name="Oval 9"/>
          <p:cNvSpPr>
            <a:spLocks noChangeArrowheads="1"/>
          </p:cNvSpPr>
          <p:nvPr/>
        </p:nvSpPr>
        <p:spPr bwMode="auto">
          <a:xfrm>
            <a:off x="5678488" y="43815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9" name="Text Box 10"/>
          <p:cNvSpPr txBox="1">
            <a:spLocks noChangeArrowheads="1"/>
          </p:cNvSpPr>
          <p:nvPr/>
        </p:nvSpPr>
        <p:spPr bwMode="auto">
          <a:xfrm>
            <a:off x="5821363" y="455295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8440" name="Oval 11"/>
          <p:cNvSpPr>
            <a:spLocks noChangeArrowheads="1"/>
          </p:cNvSpPr>
          <p:nvPr/>
        </p:nvSpPr>
        <p:spPr bwMode="auto">
          <a:xfrm>
            <a:off x="5608638" y="432117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41" name="Text Box 12"/>
          <p:cNvSpPr txBox="1">
            <a:spLocks noChangeArrowheads="1"/>
          </p:cNvSpPr>
          <p:nvPr/>
        </p:nvSpPr>
        <p:spPr bwMode="auto">
          <a:xfrm>
            <a:off x="1200150" y="5291138"/>
            <a:ext cx="152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9900"/>
                </a:solidFill>
                <a:latin typeface="Sand" charset="0"/>
              </a:rPr>
              <a:t>start state</a:t>
            </a:r>
          </a:p>
        </p:txBody>
      </p:sp>
      <p:sp>
        <p:nvSpPr>
          <p:cNvPr id="18442" name="Text Box 13"/>
          <p:cNvSpPr txBox="1">
            <a:spLocks noChangeArrowheads="1"/>
          </p:cNvSpPr>
          <p:nvPr/>
        </p:nvSpPr>
        <p:spPr bwMode="auto">
          <a:xfrm>
            <a:off x="5927725" y="5453063"/>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Sand" charset="0"/>
              </a:rPr>
              <a:t>accepting states</a:t>
            </a:r>
          </a:p>
        </p:txBody>
      </p:sp>
      <p:sp>
        <p:nvSpPr>
          <p:cNvPr id="18443" name="Line 14"/>
          <p:cNvSpPr>
            <a:spLocks noChangeShapeType="1"/>
          </p:cNvSpPr>
          <p:nvPr/>
        </p:nvSpPr>
        <p:spPr bwMode="auto">
          <a:xfrm flipV="1">
            <a:off x="2309813" y="490220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5"/>
          <p:cNvSpPr>
            <a:spLocks noChangeShapeType="1"/>
          </p:cNvSpPr>
          <p:nvPr/>
        </p:nvSpPr>
        <p:spPr bwMode="auto">
          <a:xfrm flipH="1" flipV="1">
            <a:off x="6149975" y="518160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Text Box 16"/>
          <p:cNvSpPr txBox="1">
            <a:spLocks noChangeArrowheads="1"/>
          </p:cNvSpPr>
          <p:nvPr/>
        </p:nvSpPr>
        <p:spPr bwMode="auto">
          <a:xfrm>
            <a:off x="3538538" y="5410200"/>
            <a:ext cx="157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Sand" charset="0"/>
              </a:rPr>
              <a:t>transitions</a:t>
            </a:r>
            <a:endParaRPr lang="en-US" altLang="en-US">
              <a:solidFill>
                <a:schemeClr val="accent1"/>
              </a:solidFill>
              <a:latin typeface="Sand" charset="0"/>
            </a:endParaRPr>
          </a:p>
        </p:txBody>
      </p:sp>
      <p:sp>
        <p:nvSpPr>
          <p:cNvPr id="18446" name="Freeform 17"/>
          <p:cNvSpPr>
            <a:spLocks/>
          </p:cNvSpPr>
          <p:nvPr/>
        </p:nvSpPr>
        <p:spPr bwMode="auto">
          <a:xfrm>
            <a:off x="3978275" y="480377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7" name="Freeform 18"/>
          <p:cNvSpPr>
            <a:spLocks/>
          </p:cNvSpPr>
          <p:nvPr/>
        </p:nvSpPr>
        <p:spPr bwMode="auto">
          <a:xfrm>
            <a:off x="3987800" y="442595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8" name="Text Box 19"/>
          <p:cNvSpPr txBox="1">
            <a:spLocks noChangeArrowheads="1"/>
          </p:cNvSpPr>
          <p:nvPr/>
        </p:nvSpPr>
        <p:spPr bwMode="auto">
          <a:xfrm>
            <a:off x="4760913" y="41402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49" name="Text Box 20"/>
          <p:cNvSpPr txBox="1">
            <a:spLocks noChangeArrowheads="1"/>
          </p:cNvSpPr>
          <p:nvPr/>
        </p:nvSpPr>
        <p:spPr bwMode="auto">
          <a:xfrm>
            <a:off x="3608388" y="38100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0" name="Text Box 21"/>
          <p:cNvSpPr txBox="1">
            <a:spLocks noChangeArrowheads="1"/>
          </p:cNvSpPr>
          <p:nvPr/>
        </p:nvSpPr>
        <p:spPr bwMode="auto">
          <a:xfrm>
            <a:off x="4641850" y="49323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51" name="Text Box 22"/>
          <p:cNvSpPr txBox="1">
            <a:spLocks noChangeArrowheads="1"/>
          </p:cNvSpPr>
          <p:nvPr/>
        </p:nvSpPr>
        <p:spPr bwMode="auto">
          <a:xfrm>
            <a:off x="6067425" y="39433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2" name="Line 23"/>
          <p:cNvSpPr>
            <a:spLocks noChangeShapeType="1"/>
          </p:cNvSpPr>
          <p:nvPr/>
        </p:nvSpPr>
        <p:spPr bwMode="auto">
          <a:xfrm flipV="1">
            <a:off x="4240213" y="506571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3" name="Freeform 24"/>
          <p:cNvSpPr>
            <a:spLocks/>
          </p:cNvSpPr>
          <p:nvPr/>
        </p:nvSpPr>
        <p:spPr bwMode="auto">
          <a:xfrm>
            <a:off x="3449638" y="394176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4" name="Freeform 25"/>
          <p:cNvSpPr>
            <a:spLocks/>
          </p:cNvSpPr>
          <p:nvPr/>
        </p:nvSpPr>
        <p:spPr bwMode="auto">
          <a:xfrm>
            <a:off x="5870575" y="39004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5" name="Freeform 26"/>
          <p:cNvSpPr>
            <a:spLocks/>
          </p:cNvSpPr>
          <p:nvPr/>
        </p:nvSpPr>
        <p:spPr bwMode="auto">
          <a:xfrm>
            <a:off x="3103563" y="45037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6" name="Text Box 27"/>
          <p:cNvSpPr txBox="1">
            <a:spLocks noChangeArrowheads="1"/>
          </p:cNvSpPr>
          <p:nvPr/>
        </p:nvSpPr>
        <p:spPr bwMode="auto">
          <a:xfrm>
            <a:off x="990600" y="568483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“input funnel”</a:t>
            </a:r>
          </a:p>
        </p:txBody>
      </p:sp>
      <p:sp>
        <p:nvSpPr>
          <p:cNvPr id="18457" name="Text Box 28"/>
          <p:cNvSpPr txBox="1">
            <a:spLocks noChangeArrowheads="1"/>
          </p:cNvSpPr>
          <p:nvPr/>
        </p:nvSpPr>
        <p:spPr bwMode="auto">
          <a:xfrm>
            <a:off x="3314700" y="577691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“where to go”</a:t>
            </a:r>
          </a:p>
        </p:txBody>
      </p:sp>
      <p:sp>
        <p:nvSpPr>
          <p:cNvPr id="18458" name="Text Box 29"/>
          <p:cNvSpPr txBox="1">
            <a:spLocks noChangeArrowheads="1"/>
          </p:cNvSpPr>
          <p:nvPr/>
        </p:nvSpPr>
        <p:spPr bwMode="auto">
          <a:xfrm>
            <a:off x="6002338" y="5792788"/>
            <a:ext cx="2065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double circled</a:t>
            </a:r>
          </a:p>
        </p:txBody>
      </p:sp>
      <p:sp>
        <p:nvSpPr>
          <p:cNvPr id="1058" name="Text Box 30"/>
          <p:cNvSpPr txBox="1">
            <a:spLocks noChangeArrowheads="1"/>
          </p:cNvSpPr>
          <p:nvPr/>
        </p:nvSpPr>
        <p:spPr bwMode="auto">
          <a:xfrm>
            <a:off x="6842125" y="2813050"/>
            <a:ext cx="1600200" cy="830263"/>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FSM</a:t>
            </a:r>
          </a:p>
        </p:txBody>
      </p:sp>
      <p:sp>
        <p:nvSpPr>
          <p:cNvPr id="18460" name="Text Box 32"/>
          <p:cNvSpPr txBox="1">
            <a:spLocks noChangeArrowheads="1"/>
          </p:cNvSpPr>
          <p:nvPr/>
        </p:nvSpPr>
        <p:spPr bwMode="auto">
          <a:xfrm>
            <a:off x="3452813" y="6108700"/>
            <a:ext cx="172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labeled by input !</a:t>
            </a:r>
          </a:p>
        </p:txBody>
      </p:sp>
      <p:sp>
        <p:nvSpPr>
          <p:cNvPr id="1060" name="Text Box 31"/>
          <p:cNvSpPr txBox="1">
            <a:spLocks noChangeArrowheads="1"/>
          </p:cNvSpPr>
          <p:nvPr/>
        </p:nvSpPr>
        <p:spPr bwMode="auto">
          <a:xfrm>
            <a:off x="1179513" y="1752600"/>
            <a:ext cx="2260600" cy="457200"/>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input</a:t>
            </a:r>
          </a:p>
        </p:txBody>
      </p:sp>
      <p:sp>
        <p:nvSpPr>
          <p:cNvPr id="18462" name="Text Box 33"/>
          <p:cNvSpPr txBox="1">
            <a:spLocks noChangeArrowheads="1"/>
          </p:cNvSpPr>
          <p:nvPr/>
        </p:nvSpPr>
        <p:spPr bwMode="auto">
          <a:xfrm>
            <a:off x="2235200" y="2286000"/>
            <a:ext cx="3352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8463" name="Text Box 34"/>
          <p:cNvSpPr txBox="1">
            <a:spLocks noChangeArrowheads="1"/>
          </p:cNvSpPr>
          <p:nvPr/>
        </p:nvSpPr>
        <p:spPr bwMode="auto">
          <a:xfrm>
            <a:off x="533400" y="2476500"/>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input sequence</a:t>
            </a:r>
          </a:p>
        </p:txBody>
      </p:sp>
      <p:cxnSp>
        <p:nvCxnSpPr>
          <p:cNvPr id="18464" name="Straight Arrow Connector 49"/>
          <p:cNvCxnSpPr>
            <a:cxnSpLocks noChangeShapeType="1"/>
          </p:cNvCxnSpPr>
          <p:nvPr/>
        </p:nvCxnSpPr>
        <p:spPr bwMode="auto">
          <a:xfrm>
            <a:off x="2590800" y="3008313"/>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8465" name="Rectangle 50"/>
          <p:cNvSpPr>
            <a:spLocks noChangeArrowheads="1"/>
          </p:cNvSpPr>
          <p:nvPr/>
        </p:nvSpPr>
        <p:spPr bwMode="auto">
          <a:xfrm>
            <a:off x="788988" y="2774950"/>
            <a:ext cx="10525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mc:AlternateContent xmlns:mc="http://schemas.openxmlformats.org/markup-compatibility/2006" xmlns:p14="http://schemas.microsoft.com/office/powerpoint/2010/main">
        <mc:Choice Requires="p14">
          <p:contentPart p14:bwMode="auto" r:id="rId2">
            <p14:nvContentPartPr>
              <p14:cNvPr id="1030" name="Ink 47"/>
              <p14:cNvContentPartPr>
                <a14:cpLocks xmlns:a14="http://schemas.microsoft.com/office/drawing/2010/main" noRot="1" noChangeAspect="1" noEditPoints="1" noChangeArrowheads="1" noChangeShapeType="1"/>
              </p14:cNvContentPartPr>
              <p14:nvPr/>
            </p14:nvContentPartPr>
            <p14:xfrm>
              <a:off x="6167438" y="4835525"/>
              <a:ext cx="4762" cy="7938"/>
            </p14:xfrm>
          </p:contentPart>
        </mc:Choice>
        <mc:Fallback xmlns="">
          <p:pic>
            <p:nvPicPr>
              <p:cNvPr id="1030" name="Ink 47"/>
              <p:cNvPicPr>
                <a:picLocks noRot="1" noChangeAspect="1" noEditPoints="1" noChangeArrowheads="1" noChangeShapeType="1"/>
              </p:cNvPicPr>
              <p:nvPr/>
            </p:nvPicPr>
            <p:blipFill>
              <a:blip r:embed="rId3"/>
              <a:stretch>
                <a:fillRect/>
              </a:stretch>
            </p:blipFill>
            <p:spPr>
              <a:xfrm>
                <a:off x="6161656" y="4830113"/>
                <a:ext cx="18708" cy="2201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812600" y="1634040"/>
              <a:ext cx="6778080" cy="3724200"/>
            </p14:xfrm>
          </p:contentPart>
        </mc:Choice>
        <mc:Fallback xmlns="">
          <p:pic>
            <p:nvPicPr>
              <p:cNvPr id="2" name="Ink 1"/>
              <p:cNvPicPr/>
              <p:nvPr/>
            </p:nvPicPr>
            <p:blipFill>
              <a:blip r:embed="rId5"/>
              <a:stretch>
                <a:fillRect/>
              </a:stretch>
            </p:blipFill>
            <p:spPr>
              <a:xfrm>
                <a:off x="1803240" y="1624680"/>
                <a:ext cx="6796800" cy="3742920"/>
              </a:xfrm>
              <a:prstGeom prst="rect">
                <a:avLst/>
              </a:prstGeom>
            </p:spPr>
          </p:pic>
        </mc:Fallback>
      </mc:AlternateContent>
    </p:spTree>
    <p:extLst>
      <p:ext uri="{BB962C8B-B14F-4D97-AF65-F5344CB8AC3E}">
        <p14:creationId xmlns:p14="http://schemas.microsoft.com/office/powerpoint/2010/main" val="798217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600200" y="27781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838325" y="33035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3233738" y="3768725"/>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3200400" y="2778125"/>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2406650" y="1679575"/>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825625" y="1898650"/>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1403350" y="3387725"/>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6"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19467"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19468" name="Group 35"/>
          <p:cNvGrpSpPr>
            <a:grpSpLocks/>
          </p:cNvGrpSpPr>
          <p:nvPr/>
        </p:nvGrpSpPr>
        <p:grpSpPr bwMode="auto">
          <a:xfrm>
            <a:off x="8391525" y="6061075"/>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6019800" y="27019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6259513" y="322421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931025" y="1600200"/>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6340475" y="1801813"/>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841750" y="4208463"/>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841750" y="2419350"/>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6103938" y="2784475"/>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9478" name="Straight Arrow Connector 39"/>
          <p:cNvCxnSpPr>
            <a:cxnSpLocks noChangeShapeType="1"/>
          </p:cNvCxnSpPr>
          <p:nvPr/>
        </p:nvCxnSpPr>
        <p:spPr bwMode="auto">
          <a:xfrm>
            <a:off x="2209800" y="65532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9479"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77000" y="2544840"/>
              <a:ext cx="5518800" cy="3858120"/>
            </p14:xfrm>
          </p:contentPart>
        </mc:Choice>
        <mc:Fallback xmlns="">
          <p:pic>
            <p:nvPicPr>
              <p:cNvPr id="2" name="Ink 1"/>
              <p:cNvPicPr/>
              <p:nvPr/>
            </p:nvPicPr>
            <p:blipFill>
              <a:blip r:embed="rId3"/>
              <a:stretch>
                <a:fillRect/>
              </a:stretch>
            </p:blipFill>
            <p:spPr>
              <a:xfrm>
                <a:off x="2267640" y="2535480"/>
                <a:ext cx="5537520" cy="3876840"/>
              </a:xfrm>
              <a:prstGeom prst="rect">
                <a:avLst/>
              </a:prstGeom>
            </p:spPr>
          </p:pic>
        </mc:Fallback>
      </mc:AlternateContent>
    </p:spTree>
    <p:extLst>
      <p:ext uri="{BB962C8B-B14F-4D97-AF65-F5344CB8AC3E}">
        <p14:creationId xmlns:p14="http://schemas.microsoft.com/office/powerpoint/2010/main" val="221340517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 character is a </a:t>
            </a:r>
            <a:r>
              <a:rPr lang="en-US" altLang="en-US" sz="4400" b="1">
                <a:latin typeface="Courier New" pitchFamily="49" charset="0"/>
              </a:rPr>
              <a:t>1</a:t>
            </a:r>
            <a:endParaRPr lang="en-US" altLang="en-US" sz="4400">
              <a:latin typeface="Times" pitchFamily="-106" charset="0"/>
            </a:endParaRPr>
          </a:p>
        </p:txBody>
      </p:sp>
      <p:sp>
        <p:nvSpPr>
          <p:cNvPr id="44035" name="Rectangle 1030"/>
          <p:cNvSpPr>
            <a:spLocks noChangeArrowheads="1"/>
          </p:cNvSpPr>
          <p:nvPr/>
        </p:nvSpPr>
        <p:spPr bwMode="auto">
          <a:xfrm>
            <a:off x="217488" y="1474788"/>
            <a:ext cx="4100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third digit (from the left) is a </a:t>
            </a:r>
            <a:r>
              <a:rPr lang="en-US" altLang="en-US" sz="1800" b="1">
                <a:latin typeface="Courier New" pitchFamily="49" charset="0"/>
              </a:rPr>
              <a:t>1</a:t>
            </a:r>
            <a:r>
              <a:rPr lang="en-US" altLang="en-US" sz="1800">
                <a:latin typeface="Times" pitchFamily="-106" charset="0"/>
              </a:rPr>
              <a:t>.</a:t>
            </a:r>
          </a:p>
        </p:txBody>
      </p:sp>
      <p:grpSp>
        <p:nvGrpSpPr>
          <p:cNvPr id="44036" name="Group 1032"/>
          <p:cNvGrpSpPr>
            <a:grpSpLocks/>
          </p:cNvGrpSpPr>
          <p:nvPr/>
        </p:nvGrpSpPr>
        <p:grpSpPr bwMode="auto">
          <a:xfrm>
            <a:off x="436563" y="1116013"/>
            <a:ext cx="8218487" cy="180975"/>
            <a:chOff x="295" y="1311"/>
            <a:chExt cx="5177" cy="114"/>
          </a:xfrm>
        </p:grpSpPr>
        <p:sp>
          <p:nvSpPr>
            <p:cNvPr id="44057"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4058"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44037"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mc:AlternateContent xmlns:mc="http://schemas.openxmlformats.org/markup-compatibility/2006" xmlns:p14="http://schemas.microsoft.com/office/powerpoint/2010/main">
        <mc:Choice Requires="p14">
          <p:contentPart p14:bwMode="auto" r:id="rId2">
            <p14:nvContentPartPr>
              <p14:cNvPr id="8194" name="Ink 9"/>
              <p14:cNvContentPartPr>
                <a14:cpLocks xmlns:a14="http://schemas.microsoft.com/office/drawing/2010/main" noRot="1" noChangeAspect="1" noEditPoints="1" noChangeArrowheads="1" noChangeShapeType="1"/>
              </p14:cNvContentPartPr>
              <p14:nvPr/>
            </p14:nvContentPartPr>
            <p14:xfrm>
              <a:off x="6675438" y="3265488"/>
              <a:ext cx="12700" cy="11112"/>
            </p14:xfrm>
          </p:contentPart>
        </mc:Choice>
        <mc:Fallback xmlns="">
          <p:pic>
            <p:nvPicPr>
              <p:cNvPr id="8194" name="Ink 9"/>
              <p:cNvPicPr>
                <a:picLocks noRot="1" noChangeAspect="1" noEditPoints="1" noChangeArrowheads="1" noChangeShapeType="1"/>
              </p:cNvPicPr>
              <p:nvPr/>
            </p:nvPicPr>
            <p:blipFill>
              <a:blip r:embed="rId3"/>
              <a:stretch>
                <a:fillRect/>
              </a:stretch>
            </p:blipFill>
            <p:spPr>
              <a:xfrm>
                <a:off x="6671084" y="3261187"/>
                <a:ext cx="20683" cy="1899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195" name="Ink 20"/>
              <p14:cNvContentPartPr>
                <a14:cpLocks xmlns:a14="http://schemas.microsoft.com/office/drawing/2010/main" noRot="1" noChangeAspect="1" noEditPoints="1" noChangeArrowheads="1" noChangeShapeType="1"/>
              </p14:cNvContentPartPr>
              <p14:nvPr/>
            </p14:nvContentPartPr>
            <p14:xfrm>
              <a:off x="925513" y="2724150"/>
              <a:ext cx="623887" cy="490538"/>
            </p14:xfrm>
          </p:contentPart>
        </mc:Choice>
        <mc:Fallback xmlns="">
          <p:pic>
            <p:nvPicPr>
              <p:cNvPr id="8195" name="Ink 20"/>
              <p:cNvPicPr>
                <a:picLocks noRot="1" noChangeAspect="1" noEditPoints="1" noChangeArrowheads="1" noChangeShapeType="1"/>
              </p:cNvPicPr>
              <p:nvPr/>
            </p:nvPicPr>
            <p:blipFill>
              <a:blip r:embed="rId5"/>
              <a:stretch>
                <a:fillRect/>
              </a:stretch>
            </p:blipFill>
            <p:spPr>
              <a:xfrm>
                <a:off x="910753" y="2709754"/>
                <a:ext cx="653407" cy="5128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196" name="Ink 21"/>
              <p14:cNvContentPartPr>
                <a14:cpLocks xmlns:a14="http://schemas.microsoft.com/office/drawing/2010/main" noRot="1" noChangeAspect="1" noEditPoints="1" noChangeArrowheads="1" noChangeShapeType="1"/>
              </p14:cNvContentPartPr>
              <p14:nvPr/>
            </p14:nvContentPartPr>
            <p14:xfrm>
              <a:off x="4865688" y="2581275"/>
              <a:ext cx="728662" cy="531813"/>
            </p14:xfrm>
          </p:contentPart>
        </mc:Choice>
        <mc:Fallback xmlns="">
          <p:pic>
            <p:nvPicPr>
              <p:cNvPr id="8196" name="Ink 21"/>
              <p:cNvPicPr>
                <a:picLocks noRot="1" noChangeAspect="1" noEditPoints="1" noChangeArrowheads="1" noChangeShapeType="1"/>
              </p:cNvPicPr>
              <p:nvPr/>
            </p:nvPicPr>
            <p:blipFill>
              <a:blip r:embed="rId7"/>
              <a:stretch>
                <a:fillRect/>
              </a:stretch>
            </p:blipFill>
            <p:spPr>
              <a:xfrm>
                <a:off x="4857408" y="2568681"/>
                <a:ext cx="751703" cy="55951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197" name="Ink 22"/>
              <p14:cNvContentPartPr>
                <a14:cpLocks xmlns:a14="http://schemas.microsoft.com/office/drawing/2010/main" noRot="1" noChangeAspect="1" noEditPoints="1" noChangeArrowheads="1" noChangeShapeType="1"/>
              </p14:cNvContentPartPr>
              <p14:nvPr/>
            </p14:nvContentPartPr>
            <p14:xfrm>
              <a:off x="663575" y="2574925"/>
              <a:ext cx="5999163" cy="1390650"/>
            </p14:xfrm>
          </p:contentPart>
        </mc:Choice>
        <mc:Fallback xmlns="">
          <p:pic>
            <p:nvPicPr>
              <p:cNvPr id="8197" name="Ink 22"/>
              <p:cNvPicPr>
                <a:picLocks noRot="1" noChangeAspect="1" noEditPoints="1" noChangeArrowheads="1" noChangeShapeType="1"/>
              </p:cNvPicPr>
              <p:nvPr/>
            </p:nvPicPr>
            <p:blipFill>
              <a:blip r:embed="rId9"/>
              <a:stretch>
                <a:fillRect/>
              </a:stretch>
            </p:blipFill>
            <p:spPr>
              <a:xfrm>
                <a:off x="657815" y="2559805"/>
                <a:ext cx="6020043" cy="142016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198" name="Ink 23"/>
              <p14:cNvContentPartPr>
                <a14:cpLocks xmlns:a14="http://schemas.microsoft.com/office/drawing/2010/main" noRot="1" noChangeAspect="1" noEditPoints="1" noChangeArrowheads="1" noChangeShapeType="1"/>
              </p14:cNvContentPartPr>
              <p14:nvPr/>
            </p14:nvContentPartPr>
            <p14:xfrm>
              <a:off x="6761163" y="1693863"/>
              <a:ext cx="1576387" cy="950912"/>
            </p14:xfrm>
          </p:contentPart>
        </mc:Choice>
        <mc:Fallback xmlns="">
          <p:pic>
            <p:nvPicPr>
              <p:cNvPr id="8198" name="Ink 23"/>
              <p:cNvPicPr>
                <a:picLocks noRot="1" noChangeAspect="1" noEditPoints="1" noChangeArrowheads="1" noChangeShapeType="1"/>
              </p:cNvPicPr>
              <p:nvPr/>
            </p:nvPicPr>
            <p:blipFill>
              <a:blip r:embed="rId11"/>
              <a:stretch>
                <a:fillRect/>
              </a:stretch>
            </p:blipFill>
            <p:spPr>
              <a:xfrm>
                <a:off x="6748923" y="1680181"/>
                <a:ext cx="1602666" cy="9696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199" name="Ink 24"/>
              <p14:cNvContentPartPr>
                <a14:cpLocks xmlns:a14="http://schemas.microsoft.com/office/drawing/2010/main" noRot="1" noChangeAspect="1" noEditPoints="1" noChangeArrowheads="1" noChangeShapeType="1"/>
              </p14:cNvContentPartPr>
              <p14:nvPr/>
            </p14:nvContentPartPr>
            <p14:xfrm>
              <a:off x="7000875" y="3875088"/>
              <a:ext cx="269875" cy="392112"/>
            </p14:xfrm>
          </p:contentPart>
        </mc:Choice>
        <mc:Fallback xmlns="">
          <p:pic>
            <p:nvPicPr>
              <p:cNvPr id="8199" name="Ink 24"/>
              <p:cNvPicPr>
                <a:picLocks noRot="1" noChangeAspect="1" noEditPoints="1" noChangeArrowheads="1" noChangeShapeType="1"/>
              </p:cNvPicPr>
              <p:nvPr/>
            </p:nvPicPr>
            <p:blipFill>
              <a:blip r:embed="rId13"/>
              <a:stretch>
                <a:fillRect/>
              </a:stretch>
            </p:blipFill>
            <p:spPr>
              <a:xfrm>
                <a:off x="6988641" y="3870407"/>
                <a:ext cx="295063" cy="40795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200" name="Ink 25"/>
              <p14:cNvContentPartPr>
                <a14:cpLocks xmlns:a14="http://schemas.microsoft.com/office/drawing/2010/main" noRot="1" noChangeAspect="1" noEditPoints="1" noChangeArrowheads="1" noChangeShapeType="1"/>
              </p14:cNvContentPartPr>
              <p14:nvPr/>
            </p14:nvContentPartPr>
            <p14:xfrm>
              <a:off x="7318375" y="3789363"/>
              <a:ext cx="280988" cy="292100"/>
            </p14:xfrm>
          </p:contentPart>
        </mc:Choice>
        <mc:Fallback xmlns="">
          <p:pic>
            <p:nvPicPr>
              <p:cNvPr id="8200" name="Ink 25"/>
              <p:cNvPicPr>
                <a:picLocks noRot="1" noChangeAspect="1" noEditPoints="1" noChangeArrowheads="1" noChangeShapeType="1"/>
              </p:cNvPicPr>
              <p:nvPr/>
            </p:nvPicPr>
            <p:blipFill>
              <a:blip r:embed="rId15"/>
              <a:stretch>
                <a:fillRect/>
              </a:stretch>
            </p:blipFill>
            <p:spPr>
              <a:xfrm>
                <a:off x="7312259" y="3785761"/>
                <a:ext cx="300056" cy="3090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201" name="Ink 26"/>
              <p14:cNvContentPartPr>
                <a14:cpLocks xmlns:a14="http://schemas.microsoft.com/office/drawing/2010/main" noRot="1" noChangeAspect="1" noEditPoints="1" noChangeArrowheads="1" noChangeShapeType="1"/>
              </p14:cNvContentPartPr>
              <p14:nvPr/>
            </p14:nvContentPartPr>
            <p14:xfrm>
              <a:off x="7712075" y="3741738"/>
              <a:ext cx="138113" cy="198437"/>
            </p14:xfrm>
          </p:contentPart>
        </mc:Choice>
        <mc:Fallback xmlns="">
          <p:pic>
            <p:nvPicPr>
              <p:cNvPr id="8201" name="Ink 26"/>
              <p:cNvPicPr>
                <a:picLocks noRot="1" noChangeAspect="1" noEditPoints="1" noChangeArrowheads="1" noChangeShapeType="1"/>
              </p:cNvPicPr>
              <p:nvPr/>
            </p:nvPicPr>
            <p:blipFill>
              <a:blip r:embed="rId17"/>
              <a:stretch>
                <a:fillRect/>
              </a:stretch>
            </p:blipFill>
            <p:spPr>
              <a:xfrm>
                <a:off x="7699127" y="3729133"/>
                <a:ext cx="165088" cy="2243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02" name="Ink 27"/>
              <p14:cNvContentPartPr>
                <a14:cpLocks xmlns:a14="http://schemas.microsoft.com/office/drawing/2010/main" noRot="1" noChangeAspect="1" noEditPoints="1" noChangeArrowheads="1" noChangeShapeType="1"/>
              </p14:cNvContentPartPr>
              <p14:nvPr/>
            </p14:nvContentPartPr>
            <p14:xfrm>
              <a:off x="7397750" y="4314825"/>
              <a:ext cx="833438" cy="395288"/>
            </p14:xfrm>
          </p:contentPart>
        </mc:Choice>
        <mc:Fallback xmlns="">
          <p:pic>
            <p:nvPicPr>
              <p:cNvPr id="8202" name="Ink 27"/>
              <p:cNvPicPr>
                <a:picLocks noRot="1" noChangeAspect="1" noEditPoints="1" noChangeArrowheads="1" noChangeShapeType="1"/>
              </p:cNvPicPr>
              <p:nvPr/>
            </p:nvPicPr>
            <p:blipFill>
              <a:blip r:embed="rId19"/>
              <a:stretch>
                <a:fillRect/>
              </a:stretch>
            </p:blipFill>
            <p:spPr>
              <a:xfrm>
                <a:off x="7384789" y="4300425"/>
                <a:ext cx="860799" cy="424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203" name="Ink 28"/>
              <p14:cNvContentPartPr>
                <a14:cpLocks xmlns:a14="http://schemas.microsoft.com/office/drawing/2010/main" noRot="1" noChangeAspect="1" noEditPoints="1" noChangeArrowheads="1" noChangeShapeType="1"/>
              </p14:cNvContentPartPr>
              <p14:nvPr/>
            </p14:nvContentPartPr>
            <p14:xfrm>
              <a:off x="1262063" y="2574925"/>
              <a:ext cx="4084637" cy="95250"/>
            </p14:xfrm>
          </p:contentPart>
        </mc:Choice>
        <mc:Fallback xmlns="">
          <p:pic>
            <p:nvPicPr>
              <p:cNvPr id="8203" name="Ink 28"/>
              <p:cNvPicPr>
                <a:picLocks noRot="1" noChangeAspect="1" noEditPoints="1" noChangeArrowheads="1" noChangeShapeType="1"/>
              </p:cNvPicPr>
              <p:nvPr/>
            </p:nvPicPr>
            <p:blipFill>
              <a:blip r:embed="rId21"/>
              <a:stretch>
                <a:fillRect/>
              </a:stretch>
            </p:blipFill>
            <p:spPr>
              <a:xfrm>
                <a:off x="1249103" y="2561985"/>
                <a:ext cx="4102997" cy="12077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204" name="Ink 29"/>
              <p14:cNvContentPartPr>
                <a14:cpLocks xmlns:a14="http://schemas.microsoft.com/office/drawing/2010/main" noRot="1" noChangeAspect="1" noEditPoints="1" noChangeArrowheads="1" noChangeShapeType="1"/>
              </p14:cNvContentPartPr>
              <p14:nvPr/>
            </p14:nvContentPartPr>
            <p14:xfrm>
              <a:off x="3681413" y="2324100"/>
              <a:ext cx="19050" cy="19050"/>
            </p14:xfrm>
          </p:contentPart>
        </mc:Choice>
        <mc:Fallback xmlns="">
          <p:pic>
            <p:nvPicPr>
              <p:cNvPr id="8204" name="Ink 29"/>
              <p:cNvPicPr>
                <a:picLocks noRot="1" noChangeAspect="1" noEditPoints="1" noChangeArrowheads="1" noChangeShapeType="1"/>
              </p:cNvPicPr>
              <p:nvPr/>
            </p:nvPicPr>
            <p:blipFill>
              <a:blip r:embed="rId23"/>
              <a:stretch>
                <a:fillRect/>
              </a:stretch>
            </p:blipFill>
            <p:spPr>
              <a:xfrm>
                <a:off x="3674584" y="2318971"/>
                <a:ext cx="29833" cy="3113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205" name="Ink 30"/>
              <p14:cNvContentPartPr>
                <a14:cpLocks xmlns:a14="http://schemas.microsoft.com/office/drawing/2010/main" noRot="1" noChangeAspect="1" noEditPoints="1" noChangeArrowheads="1" noChangeShapeType="1"/>
              </p14:cNvContentPartPr>
              <p14:nvPr/>
            </p14:nvContentPartPr>
            <p14:xfrm>
              <a:off x="3121025" y="2254250"/>
              <a:ext cx="793750" cy="847725"/>
            </p14:xfrm>
          </p:contentPart>
        </mc:Choice>
        <mc:Fallback xmlns="">
          <p:pic>
            <p:nvPicPr>
              <p:cNvPr id="8205" name="Ink 30"/>
              <p:cNvPicPr>
                <a:picLocks noRot="1" noChangeAspect="1" noEditPoints="1" noChangeArrowheads="1" noChangeShapeType="1"/>
              </p:cNvPicPr>
              <p:nvPr/>
            </p:nvPicPr>
            <p:blipFill>
              <a:blip r:embed="rId25"/>
              <a:stretch>
                <a:fillRect/>
              </a:stretch>
            </p:blipFill>
            <p:spPr>
              <a:xfrm>
                <a:off x="3107706" y="2240931"/>
                <a:ext cx="819668" cy="87472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206" name="Ink 31"/>
              <p14:cNvContentPartPr>
                <a14:cpLocks xmlns:a14="http://schemas.microsoft.com/office/drawing/2010/main" noRot="1" noChangeAspect="1" noEditPoints="1" noChangeArrowheads="1" noChangeShapeType="1"/>
              </p14:cNvContentPartPr>
              <p14:nvPr/>
            </p14:nvContentPartPr>
            <p14:xfrm>
              <a:off x="5969000" y="3622675"/>
              <a:ext cx="719138" cy="850900"/>
            </p14:xfrm>
          </p:contentPart>
        </mc:Choice>
        <mc:Fallback xmlns="">
          <p:pic>
            <p:nvPicPr>
              <p:cNvPr id="8206" name="Ink 31"/>
              <p:cNvPicPr>
                <a:picLocks noRot="1" noChangeAspect="1" noEditPoints="1" noChangeArrowheads="1" noChangeShapeType="1"/>
              </p:cNvPicPr>
              <p:nvPr/>
            </p:nvPicPr>
            <p:blipFill>
              <a:blip r:embed="rId27"/>
              <a:stretch>
                <a:fillRect/>
              </a:stretch>
            </p:blipFill>
            <p:spPr>
              <a:xfrm>
                <a:off x="5957122" y="3618356"/>
                <a:ext cx="746493" cy="87069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207" name="Ink 32"/>
              <p14:cNvContentPartPr>
                <a14:cpLocks xmlns:a14="http://schemas.microsoft.com/office/drawing/2010/main" noRot="1" noChangeAspect="1" noEditPoints="1" noChangeArrowheads="1" noChangeShapeType="1"/>
              </p14:cNvContentPartPr>
              <p14:nvPr/>
            </p14:nvContentPartPr>
            <p14:xfrm>
              <a:off x="6834188" y="2201863"/>
              <a:ext cx="752475" cy="758825"/>
            </p14:xfrm>
          </p:contentPart>
        </mc:Choice>
        <mc:Fallback xmlns="">
          <p:pic>
            <p:nvPicPr>
              <p:cNvPr id="8207" name="Ink 32"/>
              <p:cNvPicPr>
                <a:picLocks noRot="1" noChangeAspect="1" noEditPoints="1" noChangeArrowheads="1" noChangeShapeType="1"/>
              </p:cNvPicPr>
              <p:nvPr/>
            </p:nvPicPr>
            <p:blipFill>
              <a:blip r:embed="rId29"/>
              <a:stretch>
                <a:fillRect/>
              </a:stretch>
            </p:blipFill>
            <p:spPr>
              <a:xfrm>
                <a:off x="6819793" y="2187824"/>
                <a:ext cx="781624" cy="78762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08" name="Ink 33"/>
              <p14:cNvContentPartPr>
                <a14:cpLocks xmlns:a14="http://schemas.microsoft.com/office/drawing/2010/main" noRot="1" noChangeAspect="1" noEditPoints="1" noChangeArrowheads="1" noChangeShapeType="1"/>
              </p14:cNvContentPartPr>
              <p14:nvPr/>
            </p14:nvContentPartPr>
            <p14:xfrm>
              <a:off x="6992938" y="2381250"/>
              <a:ext cx="431800" cy="482600"/>
            </p14:xfrm>
          </p:contentPart>
        </mc:Choice>
        <mc:Fallback xmlns="">
          <p:pic>
            <p:nvPicPr>
              <p:cNvPr id="8208" name="Ink 33"/>
              <p:cNvPicPr>
                <a:picLocks noRot="1" noChangeAspect="1" noEditPoints="1" noChangeArrowheads="1" noChangeShapeType="1"/>
              </p:cNvPicPr>
              <p:nvPr/>
            </p:nvPicPr>
            <p:blipFill>
              <a:blip r:embed="rId31"/>
              <a:stretch>
                <a:fillRect/>
              </a:stretch>
            </p:blipFill>
            <p:spPr>
              <a:xfrm>
                <a:off x="6978533" y="2367575"/>
                <a:ext cx="460611" cy="51103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09" name="Ink 34"/>
              <p14:cNvContentPartPr>
                <a14:cpLocks xmlns:a14="http://schemas.microsoft.com/office/drawing/2010/main" noRot="1" noChangeAspect="1" noEditPoints="1" noChangeArrowheads="1" noChangeShapeType="1"/>
              </p14:cNvContentPartPr>
              <p14:nvPr/>
            </p14:nvContentPartPr>
            <p14:xfrm>
              <a:off x="6070600" y="4165600"/>
              <a:ext cx="209550" cy="187325"/>
            </p14:xfrm>
          </p:contentPart>
        </mc:Choice>
        <mc:Fallback xmlns="">
          <p:pic>
            <p:nvPicPr>
              <p:cNvPr id="8209" name="Ink 34"/>
              <p:cNvPicPr>
                <a:picLocks noRot="1" noChangeAspect="1" noEditPoints="1" noChangeArrowheads="1" noChangeShapeType="1"/>
              </p:cNvPicPr>
              <p:nvPr/>
            </p:nvPicPr>
            <p:blipFill>
              <a:blip r:embed="rId33"/>
              <a:stretch>
                <a:fillRect/>
              </a:stretch>
            </p:blipFill>
            <p:spPr>
              <a:xfrm>
                <a:off x="6055838" y="4151190"/>
                <a:ext cx="239074" cy="21614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210" name="Ink 35"/>
              <p14:cNvContentPartPr>
                <a14:cpLocks xmlns:a14="http://schemas.microsoft.com/office/drawing/2010/main" noRot="1" noChangeAspect="1" noEditPoints="1" noChangeArrowheads="1" noChangeShapeType="1"/>
              </p14:cNvContentPartPr>
              <p14:nvPr/>
            </p14:nvContentPartPr>
            <p14:xfrm>
              <a:off x="6726238" y="4402138"/>
              <a:ext cx="704850" cy="709612"/>
            </p14:xfrm>
          </p:contentPart>
        </mc:Choice>
        <mc:Fallback xmlns="">
          <p:pic>
            <p:nvPicPr>
              <p:cNvPr id="8210" name="Ink 35"/>
              <p:cNvPicPr>
                <a:picLocks noRot="1" noChangeAspect="1" noEditPoints="1" noChangeArrowheads="1" noChangeShapeType="1"/>
              </p:cNvPicPr>
              <p:nvPr/>
            </p:nvPicPr>
            <p:blipFill>
              <a:blip r:embed="rId35"/>
              <a:stretch>
                <a:fillRect/>
              </a:stretch>
            </p:blipFill>
            <p:spPr>
              <a:xfrm>
                <a:off x="6710751" y="4387384"/>
                <a:ext cx="735825" cy="73911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11" name="Ink 36"/>
              <p14:cNvContentPartPr>
                <a14:cpLocks xmlns:a14="http://schemas.microsoft.com/office/drawing/2010/main" noRot="1" noChangeAspect="1" noEditPoints="1" noChangeArrowheads="1" noChangeShapeType="1"/>
              </p14:cNvContentPartPr>
              <p14:nvPr/>
            </p14:nvContentPartPr>
            <p14:xfrm>
              <a:off x="8113713" y="4576763"/>
              <a:ext cx="190500" cy="26987"/>
            </p14:xfrm>
          </p:contentPart>
        </mc:Choice>
        <mc:Fallback xmlns="">
          <p:pic>
            <p:nvPicPr>
              <p:cNvPr id="8211" name="Ink 36"/>
              <p:cNvPicPr>
                <a:picLocks noRot="1" noChangeAspect="1" noEditPoints="1" noChangeArrowheads="1" noChangeShapeType="1"/>
              </p:cNvPicPr>
              <p:nvPr/>
            </p:nvPicPr>
            <p:blipFill>
              <a:blip r:embed="rId37"/>
              <a:stretch>
                <a:fillRect/>
              </a:stretch>
            </p:blipFill>
            <p:spPr>
              <a:xfrm>
                <a:off x="8099669" y="4568375"/>
                <a:ext cx="211387" cy="503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12" name="Ink 37"/>
              <p14:cNvContentPartPr>
                <a14:cpLocks xmlns:a14="http://schemas.microsoft.com/office/drawing/2010/main" noRot="1" noChangeAspect="1" noEditPoints="1" noChangeArrowheads="1" noChangeShapeType="1"/>
              </p14:cNvContentPartPr>
              <p14:nvPr/>
            </p14:nvContentPartPr>
            <p14:xfrm>
              <a:off x="8177213" y="4630738"/>
              <a:ext cx="115887" cy="22225"/>
            </p14:xfrm>
          </p:contentPart>
        </mc:Choice>
        <mc:Fallback xmlns="">
          <p:pic>
            <p:nvPicPr>
              <p:cNvPr id="8212" name="Ink 37"/>
              <p:cNvPicPr>
                <a:picLocks noRot="1" noChangeAspect="1" noEditPoints="1" noChangeArrowheads="1" noChangeShapeType="1"/>
              </p:cNvPicPr>
              <p:nvPr/>
            </p:nvPicPr>
            <p:blipFill>
              <a:blip r:embed="rId39"/>
              <a:stretch>
                <a:fillRect/>
              </a:stretch>
            </p:blipFill>
            <p:spPr>
              <a:xfrm>
                <a:off x="8166056" y="4623210"/>
                <a:ext cx="132802" cy="40865"/>
              </a:xfrm>
              <a:prstGeom prst="rect">
                <a:avLst/>
              </a:prstGeom>
            </p:spPr>
          </p:pic>
        </mc:Fallback>
      </mc:AlternateContent>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45059" name="Text Box 1027"/>
          <p:cNvSpPr txBox="1">
            <a:spLocks noChangeArrowheads="1"/>
          </p:cNvSpPr>
          <p:nvPr/>
        </p:nvSpPr>
        <p:spPr bwMode="auto">
          <a:xfrm>
            <a:off x="2701925" y="6469063"/>
            <a:ext cx="370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45060" name="Rectangle 1028"/>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45061" name="Group 1029"/>
          <p:cNvGrpSpPr>
            <a:grpSpLocks/>
          </p:cNvGrpSpPr>
          <p:nvPr/>
        </p:nvGrpSpPr>
        <p:grpSpPr bwMode="auto">
          <a:xfrm>
            <a:off x="436563" y="1116013"/>
            <a:ext cx="8218487" cy="180975"/>
            <a:chOff x="295" y="1311"/>
            <a:chExt cx="5177" cy="114"/>
          </a:xfrm>
        </p:grpSpPr>
        <p:sp>
          <p:nvSpPr>
            <p:cNvPr id="45156" name="Rectangle 1030"/>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7" name="Rectangle 1031"/>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45062" name="Group 1032"/>
          <p:cNvGrpSpPr>
            <a:grpSpLocks/>
          </p:cNvGrpSpPr>
          <p:nvPr/>
        </p:nvGrpSpPr>
        <p:grpSpPr bwMode="auto">
          <a:xfrm>
            <a:off x="4144963" y="2289175"/>
            <a:ext cx="706437" cy="455613"/>
            <a:chOff x="660" y="2852"/>
            <a:chExt cx="445" cy="287"/>
          </a:xfrm>
        </p:grpSpPr>
        <p:sp>
          <p:nvSpPr>
            <p:cNvPr id="45154"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5"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45063" name="Group 1035"/>
          <p:cNvGrpSpPr>
            <a:grpSpLocks/>
          </p:cNvGrpSpPr>
          <p:nvPr/>
        </p:nvGrpSpPr>
        <p:grpSpPr bwMode="auto">
          <a:xfrm>
            <a:off x="1836738" y="2616200"/>
            <a:ext cx="706437" cy="455613"/>
            <a:chOff x="1471" y="2967"/>
            <a:chExt cx="445" cy="287"/>
          </a:xfrm>
        </p:grpSpPr>
        <p:sp>
          <p:nvSpPr>
            <p:cNvPr id="45152"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3"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45064" name="Group 1038"/>
          <p:cNvGrpSpPr>
            <a:grpSpLocks/>
          </p:cNvGrpSpPr>
          <p:nvPr/>
        </p:nvGrpSpPr>
        <p:grpSpPr bwMode="auto">
          <a:xfrm>
            <a:off x="6484938" y="2643188"/>
            <a:ext cx="706437" cy="455612"/>
            <a:chOff x="1471" y="2967"/>
            <a:chExt cx="445" cy="287"/>
          </a:xfrm>
        </p:grpSpPr>
        <p:sp>
          <p:nvSpPr>
            <p:cNvPr id="45150"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1"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5" name="Group 1041"/>
          <p:cNvGrpSpPr>
            <a:grpSpLocks/>
          </p:cNvGrpSpPr>
          <p:nvPr/>
        </p:nvGrpSpPr>
        <p:grpSpPr bwMode="auto">
          <a:xfrm>
            <a:off x="7608888" y="3135313"/>
            <a:ext cx="706437" cy="455612"/>
            <a:chOff x="1471" y="2967"/>
            <a:chExt cx="445" cy="287"/>
          </a:xfrm>
        </p:grpSpPr>
        <p:sp>
          <p:nvSpPr>
            <p:cNvPr id="45148"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9"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45066" name="Group 1044"/>
          <p:cNvGrpSpPr>
            <a:grpSpLocks/>
          </p:cNvGrpSpPr>
          <p:nvPr/>
        </p:nvGrpSpPr>
        <p:grpSpPr bwMode="auto">
          <a:xfrm>
            <a:off x="8294688" y="4040188"/>
            <a:ext cx="706437" cy="455612"/>
            <a:chOff x="1471" y="2967"/>
            <a:chExt cx="445" cy="287"/>
          </a:xfrm>
        </p:grpSpPr>
        <p:sp>
          <p:nvSpPr>
            <p:cNvPr id="45146"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7"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45067" name="Group 1047"/>
          <p:cNvGrpSpPr>
            <a:grpSpLocks/>
          </p:cNvGrpSpPr>
          <p:nvPr/>
        </p:nvGrpSpPr>
        <p:grpSpPr bwMode="auto">
          <a:xfrm>
            <a:off x="5464175" y="3182938"/>
            <a:ext cx="706438" cy="455612"/>
            <a:chOff x="1471" y="2967"/>
            <a:chExt cx="445" cy="287"/>
          </a:xfrm>
        </p:grpSpPr>
        <p:sp>
          <p:nvSpPr>
            <p:cNvPr id="45144"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5"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68" name="Group 1050"/>
          <p:cNvGrpSpPr>
            <a:grpSpLocks/>
          </p:cNvGrpSpPr>
          <p:nvPr/>
        </p:nvGrpSpPr>
        <p:grpSpPr bwMode="auto">
          <a:xfrm>
            <a:off x="3116263" y="3151188"/>
            <a:ext cx="706437" cy="455612"/>
            <a:chOff x="1471" y="2967"/>
            <a:chExt cx="445" cy="287"/>
          </a:xfrm>
        </p:grpSpPr>
        <p:sp>
          <p:nvSpPr>
            <p:cNvPr id="45142"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3"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9" name="Group 1053"/>
          <p:cNvGrpSpPr>
            <a:grpSpLocks/>
          </p:cNvGrpSpPr>
          <p:nvPr/>
        </p:nvGrpSpPr>
        <p:grpSpPr bwMode="auto">
          <a:xfrm>
            <a:off x="747713" y="3138488"/>
            <a:ext cx="706437" cy="455612"/>
            <a:chOff x="1471" y="2967"/>
            <a:chExt cx="445" cy="287"/>
          </a:xfrm>
        </p:grpSpPr>
        <p:sp>
          <p:nvSpPr>
            <p:cNvPr id="45140"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1"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45070" name="Group 1056"/>
          <p:cNvGrpSpPr>
            <a:grpSpLocks/>
          </p:cNvGrpSpPr>
          <p:nvPr/>
        </p:nvGrpSpPr>
        <p:grpSpPr bwMode="auto">
          <a:xfrm>
            <a:off x="222250" y="4033838"/>
            <a:ext cx="706438" cy="455612"/>
            <a:chOff x="1471" y="2967"/>
            <a:chExt cx="445" cy="287"/>
          </a:xfrm>
        </p:grpSpPr>
        <p:sp>
          <p:nvSpPr>
            <p:cNvPr id="45138"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9"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45071" name="Group 1059"/>
          <p:cNvGrpSpPr>
            <a:grpSpLocks/>
          </p:cNvGrpSpPr>
          <p:nvPr/>
        </p:nvGrpSpPr>
        <p:grpSpPr bwMode="auto">
          <a:xfrm>
            <a:off x="1392238" y="4002088"/>
            <a:ext cx="706437" cy="455612"/>
            <a:chOff x="1471" y="2967"/>
            <a:chExt cx="445" cy="287"/>
          </a:xfrm>
        </p:grpSpPr>
        <p:sp>
          <p:nvSpPr>
            <p:cNvPr id="45136"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7"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45072" name="Group 1062"/>
          <p:cNvGrpSpPr>
            <a:grpSpLocks/>
          </p:cNvGrpSpPr>
          <p:nvPr/>
        </p:nvGrpSpPr>
        <p:grpSpPr bwMode="auto">
          <a:xfrm>
            <a:off x="2484438" y="4029075"/>
            <a:ext cx="706437" cy="455613"/>
            <a:chOff x="1471" y="2967"/>
            <a:chExt cx="445" cy="287"/>
          </a:xfrm>
        </p:grpSpPr>
        <p:sp>
          <p:nvSpPr>
            <p:cNvPr id="45134"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5"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73" name="Group 1065"/>
          <p:cNvGrpSpPr>
            <a:grpSpLocks/>
          </p:cNvGrpSpPr>
          <p:nvPr/>
        </p:nvGrpSpPr>
        <p:grpSpPr bwMode="auto">
          <a:xfrm>
            <a:off x="3760788" y="4016375"/>
            <a:ext cx="706437" cy="455613"/>
            <a:chOff x="1471" y="2967"/>
            <a:chExt cx="445" cy="287"/>
          </a:xfrm>
        </p:grpSpPr>
        <p:sp>
          <p:nvSpPr>
            <p:cNvPr id="45132"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3"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74" name="Group 1068"/>
          <p:cNvGrpSpPr>
            <a:grpSpLocks/>
          </p:cNvGrpSpPr>
          <p:nvPr/>
        </p:nvGrpSpPr>
        <p:grpSpPr bwMode="auto">
          <a:xfrm>
            <a:off x="4873625" y="4024313"/>
            <a:ext cx="706438" cy="455612"/>
            <a:chOff x="1471" y="2967"/>
            <a:chExt cx="445" cy="287"/>
          </a:xfrm>
        </p:grpSpPr>
        <p:sp>
          <p:nvSpPr>
            <p:cNvPr id="45130"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1"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45075" name="Group 1071"/>
          <p:cNvGrpSpPr>
            <a:grpSpLocks/>
          </p:cNvGrpSpPr>
          <p:nvPr/>
        </p:nvGrpSpPr>
        <p:grpSpPr bwMode="auto">
          <a:xfrm>
            <a:off x="6091238" y="4032250"/>
            <a:ext cx="706437" cy="455613"/>
            <a:chOff x="1471" y="2967"/>
            <a:chExt cx="445" cy="287"/>
          </a:xfrm>
        </p:grpSpPr>
        <p:sp>
          <p:nvSpPr>
            <p:cNvPr id="45128"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9"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45076" name="Group 1074"/>
          <p:cNvGrpSpPr>
            <a:grpSpLocks/>
          </p:cNvGrpSpPr>
          <p:nvPr/>
        </p:nvGrpSpPr>
        <p:grpSpPr bwMode="auto">
          <a:xfrm>
            <a:off x="7107238" y="4021138"/>
            <a:ext cx="706437" cy="455612"/>
            <a:chOff x="1471" y="2967"/>
            <a:chExt cx="445" cy="287"/>
          </a:xfrm>
        </p:grpSpPr>
        <p:sp>
          <p:nvSpPr>
            <p:cNvPr id="45126"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7"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45077" name="Line 1077"/>
          <p:cNvSpPr>
            <a:spLocks noChangeShapeType="1"/>
          </p:cNvSpPr>
          <p:nvPr/>
        </p:nvSpPr>
        <p:spPr bwMode="auto">
          <a:xfrm flipH="1">
            <a:off x="2584450" y="262731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8" name="Line 1078"/>
          <p:cNvSpPr>
            <a:spLocks noChangeShapeType="1"/>
          </p:cNvSpPr>
          <p:nvPr/>
        </p:nvSpPr>
        <p:spPr bwMode="auto">
          <a:xfrm>
            <a:off x="4862513" y="257968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9" name="Line 1079"/>
          <p:cNvSpPr>
            <a:spLocks noChangeShapeType="1"/>
          </p:cNvSpPr>
          <p:nvPr/>
        </p:nvSpPr>
        <p:spPr bwMode="auto">
          <a:xfrm flipH="1">
            <a:off x="6132513" y="299561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0" name="Line 1080"/>
          <p:cNvSpPr>
            <a:spLocks noChangeShapeType="1"/>
          </p:cNvSpPr>
          <p:nvPr/>
        </p:nvSpPr>
        <p:spPr bwMode="auto">
          <a:xfrm>
            <a:off x="7150100" y="300513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1" name="Line 1081"/>
          <p:cNvSpPr>
            <a:spLocks noChangeShapeType="1"/>
          </p:cNvSpPr>
          <p:nvPr/>
        </p:nvSpPr>
        <p:spPr bwMode="auto">
          <a:xfrm>
            <a:off x="2419350" y="304482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2" name="Line 1082"/>
          <p:cNvSpPr>
            <a:spLocks noChangeShapeType="1"/>
          </p:cNvSpPr>
          <p:nvPr/>
        </p:nvSpPr>
        <p:spPr bwMode="auto">
          <a:xfrm flipH="1">
            <a:off x="1430338" y="297656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3" name="Text Box 1083"/>
          <p:cNvSpPr txBox="1">
            <a:spLocks noChangeArrowheads="1"/>
          </p:cNvSpPr>
          <p:nvPr/>
        </p:nvSpPr>
        <p:spPr bwMode="auto">
          <a:xfrm>
            <a:off x="1331913" y="35210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4" name="Text Box 1084"/>
          <p:cNvSpPr txBox="1">
            <a:spLocks noChangeArrowheads="1"/>
          </p:cNvSpPr>
          <p:nvPr/>
        </p:nvSpPr>
        <p:spPr bwMode="auto">
          <a:xfrm>
            <a:off x="3722688" y="35464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5" name="Text Box 1085"/>
          <p:cNvSpPr txBox="1">
            <a:spLocks noChangeArrowheads="1"/>
          </p:cNvSpPr>
          <p:nvPr/>
        </p:nvSpPr>
        <p:spPr bwMode="auto">
          <a:xfrm>
            <a:off x="2728913" y="29321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6" name="Text Box 1086"/>
          <p:cNvSpPr txBox="1">
            <a:spLocks noChangeArrowheads="1"/>
          </p:cNvSpPr>
          <p:nvPr/>
        </p:nvSpPr>
        <p:spPr bwMode="auto">
          <a:xfrm>
            <a:off x="6072188" y="351313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7" name="Text Box 1087"/>
          <p:cNvSpPr txBox="1">
            <a:spLocks noChangeArrowheads="1"/>
          </p:cNvSpPr>
          <p:nvPr/>
        </p:nvSpPr>
        <p:spPr bwMode="auto">
          <a:xfrm>
            <a:off x="8323263" y="35337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8" name="Text Box 1088"/>
          <p:cNvSpPr txBox="1">
            <a:spLocks noChangeArrowheads="1"/>
          </p:cNvSpPr>
          <p:nvPr/>
        </p:nvSpPr>
        <p:spPr bwMode="auto">
          <a:xfrm>
            <a:off x="7246938" y="27971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9" name="Text Box 1089"/>
          <p:cNvSpPr txBox="1">
            <a:spLocks noChangeArrowheads="1"/>
          </p:cNvSpPr>
          <p:nvPr/>
        </p:nvSpPr>
        <p:spPr bwMode="auto">
          <a:xfrm>
            <a:off x="5373688" y="24066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90" name="Text Box 1090"/>
          <p:cNvSpPr txBox="1">
            <a:spLocks noChangeArrowheads="1"/>
          </p:cNvSpPr>
          <p:nvPr/>
        </p:nvSpPr>
        <p:spPr bwMode="auto">
          <a:xfrm>
            <a:off x="3281363" y="24431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1" name="Text Box 1091"/>
          <p:cNvSpPr txBox="1">
            <a:spLocks noChangeArrowheads="1"/>
          </p:cNvSpPr>
          <p:nvPr/>
        </p:nvSpPr>
        <p:spPr bwMode="auto">
          <a:xfrm>
            <a:off x="1476375" y="28368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2" name="Text Box 1092"/>
          <p:cNvSpPr txBox="1">
            <a:spLocks noChangeArrowheads="1"/>
          </p:cNvSpPr>
          <p:nvPr/>
        </p:nvSpPr>
        <p:spPr bwMode="auto">
          <a:xfrm>
            <a:off x="506413" y="35718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3" name="Text Box 1093"/>
          <p:cNvSpPr txBox="1">
            <a:spLocks noChangeArrowheads="1"/>
          </p:cNvSpPr>
          <p:nvPr/>
        </p:nvSpPr>
        <p:spPr bwMode="auto">
          <a:xfrm>
            <a:off x="2830513" y="35496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4" name="Text Box 1094"/>
          <p:cNvSpPr txBox="1">
            <a:spLocks noChangeArrowheads="1"/>
          </p:cNvSpPr>
          <p:nvPr/>
        </p:nvSpPr>
        <p:spPr bwMode="auto">
          <a:xfrm>
            <a:off x="5207000" y="35321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5" name="Text Box 1095"/>
          <p:cNvSpPr txBox="1">
            <a:spLocks noChangeArrowheads="1"/>
          </p:cNvSpPr>
          <p:nvPr/>
        </p:nvSpPr>
        <p:spPr bwMode="auto">
          <a:xfrm>
            <a:off x="6092825" y="2854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6" name="Text Box 1096"/>
          <p:cNvSpPr txBox="1">
            <a:spLocks noChangeArrowheads="1"/>
          </p:cNvSpPr>
          <p:nvPr/>
        </p:nvSpPr>
        <p:spPr bwMode="auto">
          <a:xfrm>
            <a:off x="7367588" y="35433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7" name="Line 1097"/>
          <p:cNvSpPr>
            <a:spLocks noChangeShapeType="1"/>
          </p:cNvSpPr>
          <p:nvPr/>
        </p:nvSpPr>
        <p:spPr bwMode="auto">
          <a:xfrm flipH="1">
            <a:off x="554038" y="36274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8" name="Line 1098"/>
          <p:cNvSpPr>
            <a:spLocks noChangeShapeType="1"/>
          </p:cNvSpPr>
          <p:nvPr/>
        </p:nvSpPr>
        <p:spPr bwMode="auto">
          <a:xfrm flipH="1">
            <a:off x="2921000" y="362902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9" name="Line 1099"/>
          <p:cNvSpPr>
            <a:spLocks noChangeShapeType="1"/>
          </p:cNvSpPr>
          <p:nvPr/>
        </p:nvSpPr>
        <p:spPr bwMode="auto">
          <a:xfrm flipH="1">
            <a:off x="5257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0" name="Line 1100"/>
          <p:cNvSpPr>
            <a:spLocks noChangeShapeType="1"/>
          </p:cNvSpPr>
          <p:nvPr/>
        </p:nvSpPr>
        <p:spPr bwMode="auto">
          <a:xfrm flipH="1">
            <a:off x="7450138" y="36147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1" name="Line 1101"/>
          <p:cNvSpPr>
            <a:spLocks noChangeShapeType="1"/>
          </p:cNvSpPr>
          <p:nvPr/>
        </p:nvSpPr>
        <p:spPr bwMode="auto">
          <a:xfrm>
            <a:off x="82296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2" name="Line 1102"/>
          <p:cNvSpPr>
            <a:spLocks noChangeShapeType="1"/>
          </p:cNvSpPr>
          <p:nvPr/>
        </p:nvSpPr>
        <p:spPr bwMode="auto">
          <a:xfrm>
            <a:off x="6019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3" name="Line 1103"/>
          <p:cNvSpPr>
            <a:spLocks noChangeShapeType="1"/>
          </p:cNvSpPr>
          <p:nvPr/>
        </p:nvSpPr>
        <p:spPr bwMode="auto">
          <a:xfrm>
            <a:off x="35814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4" name="Line 1104"/>
          <p:cNvSpPr>
            <a:spLocks noChangeShapeType="1"/>
          </p:cNvSpPr>
          <p:nvPr/>
        </p:nvSpPr>
        <p:spPr bwMode="auto">
          <a:xfrm>
            <a:off x="1258888" y="36258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5105" name="Group 1105"/>
          <p:cNvGrpSpPr>
            <a:grpSpLocks/>
          </p:cNvGrpSpPr>
          <p:nvPr/>
        </p:nvGrpSpPr>
        <p:grpSpPr bwMode="auto">
          <a:xfrm>
            <a:off x="206375" y="6094413"/>
            <a:ext cx="500063" cy="600075"/>
            <a:chOff x="2928" y="1051"/>
            <a:chExt cx="840" cy="957"/>
          </a:xfrm>
        </p:grpSpPr>
        <p:sp>
          <p:nvSpPr>
            <p:cNvPr id="45113"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5114"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5"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6"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7"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8"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9"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0"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1"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2"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5123"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5124"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5125"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pic>
        <p:nvPicPr>
          <p:cNvPr id="45106" name="Picture 1119" descr="al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7" name="Text Box 1120"/>
          <p:cNvSpPr txBox="1">
            <a:spLocks noChangeArrowheads="1"/>
          </p:cNvSpPr>
          <p:nvPr/>
        </p:nvSpPr>
        <p:spPr bwMode="auto">
          <a:xfrm>
            <a:off x="722313"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Something seems missing…</a:t>
            </a:r>
          </a:p>
        </p:txBody>
      </p:sp>
      <p:sp>
        <p:nvSpPr>
          <p:cNvPr id="45108" name="Text Box 1121"/>
          <p:cNvSpPr txBox="1">
            <a:spLocks noChangeArrowheads="1"/>
          </p:cNvSpPr>
          <p:nvPr/>
        </p:nvSpPr>
        <p:spPr bwMode="auto">
          <a:xfrm>
            <a:off x="5646738"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6A407"/>
                </a:solidFill>
                <a:latin typeface="Comic Sans MS" pitchFamily="66" charset="0"/>
              </a:rPr>
              <a:t>I don't </a:t>
            </a:r>
            <a:r>
              <a:rPr lang="en-US" altLang="en-US" sz="1400" b="1" i="1">
                <a:solidFill>
                  <a:srgbClr val="06A407"/>
                </a:solidFill>
                <a:latin typeface="Comic Sans MS" pitchFamily="66" charset="0"/>
              </a:rPr>
              <a:t>accept </a:t>
            </a:r>
            <a:r>
              <a:rPr lang="en-US" altLang="en-US" sz="1400">
                <a:solidFill>
                  <a:srgbClr val="06A407"/>
                </a:solidFill>
                <a:latin typeface="Comic Sans MS" pitchFamily="66" charset="0"/>
              </a:rPr>
              <a:t>this solution!</a:t>
            </a:r>
          </a:p>
        </p:txBody>
      </p:sp>
      <p:sp>
        <p:nvSpPr>
          <p:cNvPr id="45109" name="Freeform 1122"/>
          <p:cNvSpPr>
            <a:spLocks/>
          </p:cNvSpPr>
          <p:nvPr/>
        </p:nvSpPr>
        <p:spPr bwMode="auto">
          <a:xfrm rot="5400000">
            <a:off x="4411662" y="207962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3">
            <p14:nvContentPartPr>
              <p14:cNvPr id="9218" name="Ink 104"/>
              <p14:cNvContentPartPr>
                <a14:cpLocks xmlns:a14="http://schemas.microsoft.com/office/drawing/2010/main" noRot="1" noChangeAspect="1" noEditPoints="1" noChangeArrowheads="1" noChangeShapeType="1"/>
              </p14:cNvContentPartPr>
              <p14:nvPr/>
            </p14:nvContentPartPr>
            <p14:xfrm>
              <a:off x="3876675" y="1417638"/>
              <a:ext cx="4833938" cy="2293937"/>
            </p14:xfrm>
          </p:contentPart>
        </mc:Choice>
        <mc:Fallback xmlns="">
          <p:pic>
            <p:nvPicPr>
              <p:cNvPr id="9218" name="Ink 104"/>
              <p:cNvPicPr>
                <a:picLocks noRot="1" noChangeAspect="1" noEditPoints="1" noChangeArrowheads="1" noChangeShapeType="1"/>
              </p:cNvPicPr>
              <p:nvPr/>
            </p:nvPicPr>
            <p:blipFill>
              <a:blip r:embed="rId4"/>
              <a:stretch>
                <a:fillRect/>
              </a:stretch>
            </p:blipFill>
            <p:spPr>
              <a:xfrm>
                <a:off x="3862275" y="1412598"/>
                <a:ext cx="4863097" cy="231445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219" name="Ink 105"/>
              <p14:cNvContentPartPr>
                <a14:cpLocks xmlns:a14="http://schemas.microsoft.com/office/drawing/2010/main" noRot="1" noChangeAspect="1" noEditPoints="1" noChangeArrowheads="1" noChangeShapeType="1"/>
              </p14:cNvContentPartPr>
              <p14:nvPr/>
            </p14:nvContentPartPr>
            <p14:xfrm>
              <a:off x="4772025" y="3878263"/>
              <a:ext cx="4306888" cy="681037"/>
            </p14:xfrm>
          </p:contentPart>
        </mc:Choice>
        <mc:Fallback xmlns="">
          <p:pic>
            <p:nvPicPr>
              <p:cNvPr id="9219" name="Ink 105"/>
              <p:cNvPicPr>
                <a:picLocks noRot="1" noChangeAspect="1" noEditPoints="1" noChangeArrowheads="1" noChangeShapeType="1"/>
              </p:cNvPicPr>
              <p:nvPr/>
            </p:nvPicPr>
            <p:blipFill>
              <a:blip r:embed="rId6"/>
              <a:stretch>
                <a:fillRect/>
              </a:stretch>
            </p:blipFill>
            <p:spPr>
              <a:xfrm>
                <a:off x="4756186" y="3863145"/>
                <a:ext cx="4338567" cy="71199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220" name="Ink 106"/>
              <p14:cNvContentPartPr>
                <a14:cpLocks xmlns:a14="http://schemas.microsoft.com/office/drawing/2010/main" noRot="1" noChangeAspect="1" noEditPoints="1" noChangeArrowheads="1" noChangeShapeType="1"/>
              </p14:cNvContentPartPr>
              <p14:nvPr/>
            </p14:nvContentPartPr>
            <p14:xfrm>
              <a:off x="1400175" y="4367213"/>
              <a:ext cx="260350" cy="301625"/>
            </p14:xfrm>
          </p:contentPart>
        </mc:Choice>
        <mc:Fallback xmlns="">
          <p:pic>
            <p:nvPicPr>
              <p:cNvPr id="9220" name="Ink 106"/>
              <p:cNvPicPr>
                <a:picLocks noRot="1" noChangeAspect="1" noEditPoints="1" noChangeArrowheads="1" noChangeShapeType="1"/>
              </p:cNvPicPr>
              <p:nvPr/>
            </p:nvPicPr>
            <p:blipFill>
              <a:blip r:embed="rId8"/>
              <a:stretch>
                <a:fillRect/>
              </a:stretch>
            </p:blipFill>
            <p:spPr>
              <a:xfrm>
                <a:off x="1383971" y="4351016"/>
                <a:ext cx="292759" cy="325381"/>
              </a:xfrm>
              <a:prstGeom prst="rect">
                <a:avLst/>
              </a:prstGeom>
            </p:spPr>
          </p:pic>
        </mc:Fallback>
      </mc:AlternateContent>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1026"/>
          <p:cNvGrpSpPr>
            <a:grpSpLocks/>
          </p:cNvGrpSpPr>
          <p:nvPr/>
        </p:nvGrpSpPr>
        <p:grpSpPr bwMode="auto">
          <a:xfrm>
            <a:off x="5653088" y="1163638"/>
            <a:ext cx="3000375" cy="188912"/>
            <a:chOff x="295" y="1311"/>
            <a:chExt cx="5177" cy="114"/>
          </a:xfrm>
        </p:grpSpPr>
        <p:sp>
          <p:nvSpPr>
            <p:cNvPr id="46090"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6091"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46083" name="Text Box 1029"/>
          <p:cNvSpPr txBox="1">
            <a:spLocks noChangeArrowheads="1"/>
          </p:cNvSpPr>
          <p:nvPr/>
        </p:nvSpPr>
        <p:spPr bwMode="auto">
          <a:xfrm>
            <a:off x="5562600" y="263525"/>
            <a:ext cx="30146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endParaRPr lang="en-US" altLang="en-US">
              <a:latin typeface="Calibri'" charset="0"/>
            </a:endParaRPr>
          </a:p>
          <a:p>
            <a:pPr algn="ctr"/>
            <a:endParaRPr lang="en-US" altLang="en-US">
              <a:latin typeface="Calibri" pitchFamily="34" charset="0"/>
            </a:endParaRPr>
          </a:p>
        </p:txBody>
      </p:sp>
      <p:pic>
        <p:nvPicPr>
          <p:cNvPr id="46084" name="Picture 5" descr="Picture 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53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6"/>
          <p:cNvSpPr>
            <a:spLocks noChangeArrowheads="1"/>
          </p:cNvSpPr>
          <p:nvPr/>
        </p:nvSpPr>
        <p:spPr bwMode="auto">
          <a:xfrm>
            <a:off x="5656263" y="158750"/>
            <a:ext cx="28924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FSMs for </a:t>
            </a:r>
            <a:r>
              <a:rPr lang="en-US" altLang="en-US" i="1"/>
              <a:t>physical </a:t>
            </a:r>
            <a:r>
              <a:rPr lang="en-US" altLang="en-US"/>
              <a:t>AI, a.k.a. robots</a:t>
            </a:r>
          </a:p>
        </p:txBody>
      </p:sp>
      <p:pic>
        <p:nvPicPr>
          <p:cNvPr id="46086" name="Picture 16" descr="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50" y="1497013"/>
            <a:ext cx="39243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Rectangle 8"/>
          <p:cNvSpPr>
            <a:spLocks noChangeArrowheads="1"/>
          </p:cNvSpPr>
          <p:nvPr/>
        </p:nvSpPr>
        <p:spPr bwMode="auto">
          <a:xfrm>
            <a:off x="5907088" y="3702050"/>
            <a:ext cx="3121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An autonomous vehicle</a:t>
            </a:r>
          </a:p>
        </p:txBody>
      </p:sp>
      <p:sp>
        <p:nvSpPr>
          <p:cNvPr id="46088" name="Rectangle 9"/>
          <p:cNvSpPr>
            <a:spLocks noChangeArrowheads="1"/>
          </p:cNvSpPr>
          <p:nvPr/>
        </p:nvSpPr>
        <p:spPr bwMode="auto">
          <a:xfrm>
            <a:off x="5334000" y="6248400"/>
            <a:ext cx="3074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A towel-folding robot</a:t>
            </a:r>
          </a:p>
        </p:txBody>
      </p:sp>
      <p:pic>
        <p:nvPicPr>
          <p:cNvPr id="46089" name="Picture 12" descr="http://farm3.static.flickr.com/2117/1953957834_acf89ad4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114800"/>
            <a:ext cx="2974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descr="Picture 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4113" y="2916238"/>
            <a:ext cx="3906837"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07" name="Group 2"/>
          <p:cNvGrpSpPr>
            <a:grpSpLocks/>
          </p:cNvGrpSpPr>
          <p:nvPr/>
        </p:nvGrpSpPr>
        <p:grpSpPr bwMode="auto">
          <a:xfrm>
            <a:off x="454025" y="1114425"/>
            <a:ext cx="8218488" cy="180975"/>
            <a:chOff x="295" y="1311"/>
            <a:chExt cx="5177" cy="114"/>
          </a:xfrm>
        </p:grpSpPr>
        <p:sp>
          <p:nvSpPr>
            <p:cNvPr id="47127"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28"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47108" name="Text Box 21"/>
          <p:cNvSpPr txBox="1">
            <a:spLocks noChangeArrowheads="1"/>
          </p:cNvSpPr>
          <p:nvPr/>
        </p:nvSpPr>
        <p:spPr bwMode="auto">
          <a:xfrm>
            <a:off x="1330325" y="217488"/>
            <a:ext cx="64770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What happens in Vegas... ?</a:t>
            </a:r>
          </a:p>
        </p:txBody>
      </p:sp>
      <p:grpSp>
        <p:nvGrpSpPr>
          <p:cNvPr id="47109" name="Group 7"/>
          <p:cNvGrpSpPr>
            <a:grpSpLocks/>
          </p:cNvGrpSpPr>
          <p:nvPr/>
        </p:nvGrpSpPr>
        <p:grpSpPr bwMode="auto">
          <a:xfrm>
            <a:off x="8226425" y="1778000"/>
            <a:ext cx="469900" cy="495300"/>
            <a:chOff x="2928" y="1051"/>
            <a:chExt cx="840" cy="957"/>
          </a:xfrm>
        </p:grpSpPr>
        <p:sp>
          <p:nvSpPr>
            <p:cNvPr id="47114"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7115"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16"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17"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18"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19"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20"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21"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22"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23"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7124"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7125"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7126"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7110" name="Text Box 33"/>
          <p:cNvSpPr txBox="1">
            <a:spLocks noChangeArrowheads="1"/>
          </p:cNvSpPr>
          <p:nvPr/>
        </p:nvSpPr>
        <p:spPr bwMode="auto">
          <a:xfrm>
            <a:off x="7119938" y="1468438"/>
            <a:ext cx="167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000" b="1">
                <a:solidFill>
                  <a:srgbClr val="008000"/>
                </a:solidFill>
                <a:latin typeface="Comic Sans MS" pitchFamily="66" charset="0"/>
              </a:rPr>
              <a:t>Perhaps the saying </a:t>
            </a:r>
            <a:r>
              <a:rPr lang="en-US" altLang="en-US" sz="1000" b="1" i="1">
                <a:solidFill>
                  <a:srgbClr val="008000"/>
                </a:solidFill>
                <a:latin typeface="Comic Sans MS" pitchFamily="66" charset="0"/>
              </a:rPr>
              <a:t>isn't </a:t>
            </a:r>
            <a:r>
              <a:rPr lang="en-US" altLang="en-US" sz="1000" b="1">
                <a:solidFill>
                  <a:srgbClr val="008000"/>
                </a:solidFill>
                <a:latin typeface="Comic Sans MS" pitchFamily="66" charset="0"/>
              </a:rPr>
              <a:t>always true...</a:t>
            </a:r>
          </a:p>
        </p:txBody>
      </p:sp>
      <p:pic>
        <p:nvPicPr>
          <p:cNvPr id="47111" name="Picture 23" descr="Healy_in_Ice.jpg"/>
          <p:cNvPicPr>
            <a:picLocks noChangeAspect="1"/>
          </p:cNvPicPr>
          <p:nvPr/>
        </p:nvPicPr>
        <p:blipFill>
          <a:blip r:embed="rId3">
            <a:extLst>
              <a:ext uri="{28A0092B-C50C-407E-A947-70E740481C1C}">
                <a14:useLocalDpi xmlns:a14="http://schemas.microsoft.com/office/drawing/2010/main" val="0"/>
              </a:ext>
            </a:extLst>
          </a:blip>
          <a:srcRect r="19698"/>
          <a:stretch>
            <a:fillRect/>
          </a:stretch>
        </p:blipFill>
        <p:spPr bwMode="auto">
          <a:xfrm>
            <a:off x="207963" y="1681163"/>
            <a:ext cx="4564062"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Rectangle 29"/>
          <p:cNvSpPr>
            <a:spLocks noChangeArrowheads="1"/>
          </p:cNvSpPr>
          <p:nvPr/>
        </p:nvSpPr>
        <p:spPr bwMode="auto">
          <a:xfrm>
            <a:off x="858838" y="5694363"/>
            <a:ext cx="3141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Calibri" pitchFamily="34" charset="0"/>
              </a:rPr>
              <a:t>reconstructing ice fields</a:t>
            </a:r>
          </a:p>
        </p:txBody>
      </p:sp>
      <p:sp>
        <p:nvSpPr>
          <p:cNvPr id="47113" name="Rectangle 29"/>
          <p:cNvSpPr>
            <a:spLocks noChangeArrowheads="1"/>
          </p:cNvSpPr>
          <p:nvPr/>
        </p:nvSpPr>
        <p:spPr bwMode="auto">
          <a:xfrm>
            <a:off x="5372100" y="5600700"/>
            <a:ext cx="30146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800">
                <a:latin typeface="Calibri" pitchFamily="34" charset="0"/>
              </a:rPr>
              <a:t>drivers watching out for cars...</a:t>
            </a:r>
          </a:p>
          <a:p>
            <a:pPr algn="ctr">
              <a:spcBef>
                <a:spcPct val="0"/>
              </a:spcBef>
            </a:pPr>
            <a:r>
              <a:rPr lang="en-US" altLang="en-US" sz="1800">
                <a:latin typeface="Calibri" pitchFamily="34" charset="0"/>
              </a:rPr>
              <a:t>... </a:t>
            </a:r>
            <a:r>
              <a:rPr lang="en-US" altLang="en-US" sz="1800" i="1">
                <a:latin typeface="Calibri" pitchFamily="34" charset="0"/>
              </a:rPr>
              <a:t>or vice versa!</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ounded Rectangle 65"/>
          <p:cNvSpPr>
            <a:spLocks noChangeArrowheads="1"/>
          </p:cNvSpPr>
          <p:nvPr/>
        </p:nvSpPr>
        <p:spPr bwMode="auto">
          <a:xfrm>
            <a:off x="1371600" y="5562600"/>
            <a:ext cx="7543800" cy="1143000"/>
          </a:xfrm>
          <a:prstGeom prst="roundRect">
            <a:avLst>
              <a:gd name="adj" fmla="val 16667"/>
            </a:avLst>
          </a:prstGeom>
          <a:solidFill>
            <a:srgbClr val="CCFFCC"/>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nvGrpSpPr>
          <p:cNvPr id="3075" name="Group 9"/>
          <p:cNvGrpSpPr>
            <a:grpSpLocks/>
          </p:cNvGrpSpPr>
          <p:nvPr/>
        </p:nvGrpSpPr>
        <p:grpSpPr bwMode="auto">
          <a:xfrm>
            <a:off x="349250" y="381000"/>
            <a:ext cx="444500" cy="488950"/>
            <a:chOff x="2928" y="1051"/>
            <a:chExt cx="840" cy="957"/>
          </a:xfrm>
        </p:grpSpPr>
        <p:sp>
          <p:nvSpPr>
            <p:cNvPr id="3113"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114"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5"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6"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7"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8"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9"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0"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1"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2"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123"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124"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125"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076" name="Text Box 42"/>
          <p:cNvSpPr txBox="1">
            <a:spLocks noChangeArrowheads="1"/>
          </p:cNvSpPr>
          <p:nvPr/>
        </p:nvSpPr>
        <p:spPr bwMode="auto">
          <a:xfrm>
            <a:off x="228600" y="1379537"/>
            <a:ext cx="1890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a:solidFill>
                  <a:srgbClr val="008000"/>
                </a:solidFill>
                <a:latin typeface="Cambria" panose="02040503050406030204" pitchFamily="18" charset="0"/>
              </a:rPr>
              <a:t>The view from here…</a:t>
            </a:r>
          </a:p>
        </p:txBody>
      </p:sp>
      <p:sp>
        <p:nvSpPr>
          <p:cNvPr id="3078" name="TextBox 58"/>
          <p:cNvSpPr txBox="1">
            <a:spLocks noChangeArrowheads="1"/>
          </p:cNvSpPr>
          <p:nvPr/>
        </p:nvSpPr>
        <p:spPr bwMode="auto">
          <a:xfrm>
            <a:off x="160020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3084" name="Text Box 42"/>
          <p:cNvSpPr txBox="1">
            <a:spLocks noChangeArrowheads="1"/>
          </p:cNvSpPr>
          <p:nvPr/>
        </p:nvSpPr>
        <p:spPr bwMode="auto">
          <a:xfrm>
            <a:off x="182563" y="5754688"/>
            <a:ext cx="1611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ambria" panose="02040503050406030204" pitchFamily="18" charset="0"/>
              </a:rPr>
              <a:t>is over here:</a:t>
            </a:r>
          </a:p>
        </p:txBody>
      </p:sp>
      <p:sp>
        <p:nvSpPr>
          <p:cNvPr id="3094" name="Rounded Rectangle 48"/>
          <p:cNvSpPr>
            <a:spLocks noChangeArrowheads="1"/>
          </p:cNvSpPr>
          <p:nvPr/>
        </p:nvSpPr>
        <p:spPr bwMode="auto">
          <a:xfrm>
            <a:off x="1447800" y="5621338"/>
            <a:ext cx="7091363" cy="1008062"/>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3095" name="Straight Arrow Connector 50"/>
          <p:cNvCxnSpPr>
            <a:cxnSpLocks noChangeShapeType="1"/>
          </p:cNvCxnSpPr>
          <p:nvPr/>
        </p:nvCxnSpPr>
        <p:spPr bwMode="auto">
          <a:xfrm rot="16200000" flipH="1">
            <a:off x="-1219201" y="3954463"/>
            <a:ext cx="3344863" cy="7938"/>
          </a:xfrm>
          <a:prstGeom prst="straightConnector1">
            <a:avLst/>
          </a:prstGeom>
          <a:noFill/>
          <a:ln w="25400">
            <a:solidFill>
              <a:srgbClr val="008000"/>
            </a:solidFill>
            <a:round/>
            <a:headEnd/>
            <a:tailEnd type="arrow" w="med" len="med"/>
          </a:ln>
          <a:extLst>
            <a:ext uri="{909E8E84-426E-40DD-AFC4-6F175D3DCCD1}">
              <a14:hiddenFill xmlns:a14="http://schemas.microsoft.com/office/drawing/2010/main">
                <a:noFill/>
              </a14:hiddenFill>
            </a:ext>
          </a:extLst>
        </p:spPr>
      </p:cxnSp>
      <p:sp>
        <p:nvSpPr>
          <p:cNvPr id="3096"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dirty="0">
                <a:solidFill>
                  <a:srgbClr val="008000"/>
                </a:solidFill>
              </a:rPr>
              <a:t>I've got </a:t>
            </a:r>
            <a:r>
              <a:rPr lang="en-US" altLang="en-US" sz="900" i="1" dirty="0">
                <a:solidFill>
                  <a:srgbClr val="008000"/>
                </a:solidFill>
              </a:rPr>
              <a:t>all </a:t>
            </a:r>
            <a:r>
              <a:rPr lang="en-US" altLang="en-US" sz="900" dirty="0">
                <a:solidFill>
                  <a:srgbClr val="008000"/>
                </a:solidFill>
              </a:rPr>
              <a:t>my eyes on this view!</a:t>
            </a:r>
            <a:endParaRPr lang="en-US" altLang="en-US" sz="900" dirty="0"/>
          </a:p>
        </p:txBody>
      </p:sp>
      <p:sp>
        <p:nvSpPr>
          <p:cNvPr id="3097" name="Rectangle 57"/>
          <p:cNvSpPr>
            <a:spLocks noChangeArrowheads="1"/>
          </p:cNvSpPr>
          <p:nvPr/>
        </p:nvSpPr>
        <p:spPr bwMode="auto">
          <a:xfrm>
            <a:off x="5732463" y="5767388"/>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3098" name="Rectangle 58"/>
          <p:cNvSpPr>
            <a:spLocks noChangeArrowheads="1"/>
          </p:cNvSpPr>
          <p:nvPr/>
        </p:nvSpPr>
        <p:spPr bwMode="auto">
          <a:xfrm>
            <a:off x="5854700" y="6089650"/>
            <a:ext cx="230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3101" name="Rectangle 61"/>
          <p:cNvSpPr>
            <a:spLocks noChangeArrowheads="1"/>
          </p:cNvSpPr>
          <p:nvPr/>
        </p:nvSpPr>
        <p:spPr bwMode="auto">
          <a:xfrm>
            <a:off x="7497763" y="5380038"/>
            <a:ext cx="15319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8000"/>
                </a:solidFill>
                <a:latin typeface="Calibri" pitchFamily="34" charset="0"/>
              </a:rPr>
              <a:t>CS </a:t>
            </a:r>
            <a:r>
              <a:rPr lang="en-US" altLang="en-US" b="1" i="1">
                <a:solidFill>
                  <a:srgbClr val="008000"/>
                </a:solidFill>
                <a:latin typeface="Calibri" pitchFamily="34" charset="0"/>
              </a:rPr>
              <a:t>Theory</a:t>
            </a:r>
            <a:endParaRPr lang="en-US" altLang="en-US" b="1" i="1">
              <a:solidFill>
                <a:srgbClr val="008000"/>
              </a:solidFill>
            </a:endParaRPr>
          </a:p>
        </p:txBody>
      </p:sp>
      <p:sp>
        <p:nvSpPr>
          <p:cNvPr id="3102" name="Text Box 24"/>
          <p:cNvSpPr txBox="1">
            <a:spLocks noChangeArrowheads="1"/>
          </p:cNvSpPr>
          <p:nvPr/>
        </p:nvSpPr>
        <p:spPr bwMode="auto">
          <a:xfrm>
            <a:off x="1143000" y="260350"/>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solidFill>
                  <a:srgbClr val="000000"/>
                </a:solidFill>
                <a:latin typeface="Cambria" panose="02040503050406030204" pitchFamily="18" charset="0"/>
              </a:rPr>
              <a:t>CS5: an overview</a:t>
            </a:r>
            <a:endParaRPr lang="en-US" altLang="en-US" sz="4200" dirty="0">
              <a:solidFill>
                <a:srgbClr val="000000"/>
              </a:solidFill>
              <a:latin typeface="Cambria" panose="02040503050406030204" pitchFamily="18" charset="0"/>
            </a:endParaRPr>
          </a:p>
        </p:txBody>
      </p:sp>
      <p:sp>
        <p:nvSpPr>
          <p:cNvPr id="3103" name="Rounded Rectangle 65"/>
          <p:cNvSpPr>
            <a:spLocks noChangeArrowheads="1"/>
          </p:cNvSpPr>
          <p:nvPr/>
        </p:nvSpPr>
        <p:spPr bwMode="auto">
          <a:xfrm>
            <a:off x="2286000" y="1143000"/>
            <a:ext cx="6381750" cy="1143000"/>
          </a:xfrm>
          <a:prstGeom prst="roundRect">
            <a:avLst>
              <a:gd name="adj" fmla="val 16667"/>
            </a:avLst>
          </a:prstGeom>
          <a:solidFill>
            <a:srgbClr val="CCFFCC"/>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04" name="TextBox 58"/>
          <p:cNvSpPr txBox="1">
            <a:spLocks noChangeArrowheads="1"/>
          </p:cNvSpPr>
          <p:nvPr/>
        </p:nvSpPr>
        <p:spPr bwMode="auto">
          <a:xfrm>
            <a:off x="2727325" y="1298575"/>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Final Projects</a:t>
            </a:r>
          </a:p>
        </p:txBody>
      </p:sp>
      <p:sp>
        <p:nvSpPr>
          <p:cNvPr id="3105" name="Rounded Rectangle 48"/>
          <p:cNvSpPr>
            <a:spLocks noChangeArrowheads="1"/>
          </p:cNvSpPr>
          <p:nvPr/>
        </p:nvSpPr>
        <p:spPr bwMode="auto">
          <a:xfrm>
            <a:off x="2362200" y="1206500"/>
            <a:ext cx="6176963" cy="1008063"/>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06" name="TextBox 1"/>
          <p:cNvSpPr txBox="1">
            <a:spLocks noChangeArrowheads="1"/>
          </p:cNvSpPr>
          <p:nvPr/>
        </p:nvSpPr>
        <p:spPr bwMode="auto">
          <a:xfrm>
            <a:off x="6324600" y="1263650"/>
            <a:ext cx="8082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400"/>
              </a:lnSpc>
            </a:pPr>
            <a:r>
              <a:rPr lang="en-US" altLang="en-US" sz="1500" dirty="0" err="1">
                <a:solidFill>
                  <a:srgbClr val="06A606"/>
                </a:solidFill>
                <a:latin typeface="Cambria" pitchFamily="18" charset="0"/>
              </a:rPr>
              <a:t>Picobot</a:t>
            </a:r>
            <a:endParaRPr lang="en-US" altLang="en-US" sz="1500" dirty="0">
              <a:solidFill>
                <a:srgbClr val="06A606"/>
              </a:solidFill>
              <a:latin typeface="Cambria" pitchFamily="18" charset="0"/>
            </a:endParaRPr>
          </a:p>
          <a:p>
            <a:pPr>
              <a:lnSpc>
                <a:spcPts val="1400"/>
              </a:lnSpc>
            </a:pPr>
            <a:r>
              <a:rPr lang="en-US" altLang="en-US" sz="1500" dirty="0" err="1">
                <a:solidFill>
                  <a:srgbClr val="06A606"/>
                </a:solidFill>
                <a:latin typeface="Cambria" pitchFamily="18" charset="0"/>
              </a:rPr>
              <a:t>vPool</a:t>
            </a:r>
            <a:endParaRPr lang="en-US" altLang="en-US" sz="1500" dirty="0">
              <a:solidFill>
                <a:srgbClr val="06A606"/>
              </a:solidFill>
              <a:latin typeface="Cambria" pitchFamily="18" charset="0"/>
            </a:endParaRPr>
          </a:p>
          <a:p>
            <a:pPr>
              <a:lnSpc>
                <a:spcPts val="1400"/>
              </a:lnSpc>
            </a:pPr>
            <a:r>
              <a:rPr lang="en-US" altLang="en-US" sz="1500" dirty="0" err="1" smtClean="0">
                <a:solidFill>
                  <a:srgbClr val="06A606"/>
                </a:solidFill>
                <a:latin typeface="Cambria" pitchFamily="18" charset="0"/>
              </a:rPr>
              <a:t>TextID</a:t>
            </a:r>
            <a:endParaRPr lang="en-US" altLang="en-US" sz="1500" dirty="0">
              <a:solidFill>
                <a:srgbClr val="06A606"/>
              </a:solidFill>
              <a:latin typeface="Cambria" pitchFamily="18" charset="0"/>
            </a:endParaRPr>
          </a:p>
        </p:txBody>
      </p:sp>
      <p:sp>
        <p:nvSpPr>
          <p:cNvPr id="3107" name="Rectangle 61"/>
          <p:cNvSpPr>
            <a:spLocks noChangeArrowheads="1"/>
          </p:cNvSpPr>
          <p:nvPr/>
        </p:nvSpPr>
        <p:spPr bwMode="auto">
          <a:xfrm>
            <a:off x="7580313" y="976313"/>
            <a:ext cx="1471612" cy="415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i="1" dirty="0">
                <a:solidFill>
                  <a:srgbClr val="008000"/>
                </a:solidFill>
                <a:latin typeface="Calibri" pitchFamily="34" charset="0"/>
              </a:rPr>
              <a:t>CS Practice</a:t>
            </a:r>
            <a:endParaRPr lang="en-US" altLang="en-US" sz="2100" i="1" dirty="0">
              <a:solidFill>
                <a:srgbClr val="008000"/>
              </a:solidFill>
            </a:endParaRPr>
          </a:p>
        </p:txBody>
      </p:sp>
      <p:sp>
        <p:nvSpPr>
          <p:cNvPr id="2" name="Rectangle 1"/>
          <p:cNvSpPr/>
          <p:nvPr/>
        </p:nvSpPr>
        <p:spPr>
          <a:xfrm>
            <a:off x="4762501" y="5181600"/>
            <a:ext cx="3941782" cy="230832"/>
          </a:xfrm>
          <a:prstGeom prst="rect">
            <a:avLst/>
          </a:prstGeom>
        </p:spPr>
        <p:txBody>
          <a:bodyPr wrap="square">
            <a:spAutoFit/>
          </a:bodyPr>
          <a:lstStyle/>
          <a:p>
            <a:pPr algn="ctr"/>
            <a:r>
              <a:rPr lang="en-US" sz="900" dirty="0" smtClean="0">
                <a:latin typeface="Calibri" panose="020F0502020204030204" pitchFamily="34" charset="0"/>
              </a:rPr>
              <a:t>gizmodo.com/heres-how-to-win-every-time-at-connect-four-1474572099</a:t>
            </a:r>
            <a:endParaRPr lang="en-US" sz="900" dirty="0">
              <a:latin typeface="Calibri" panose="020F0502020204030204" pitchFamily="34" charset="0"/>
            </a:endParaRPr>
          </a:p>
        </p:txBody>
      </p:sp>
      <p:pic>
        <p:nvPicPr>
          <p:cNvPr id="2549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109" t="35236" r="9733" b="2488"/>
          <a:stretch/>
        </p:blipFill>
        <p:spPr bwMode="auto">
          <a:xfrm>
            <a:off x="4953000" y="2500963"/>
            <a:ext cx="3517500" cy="2656573"/>
          </a:xfrm>
          <a:prstGeom prst="rect">
            <a:avLst/>
          </a:prstGeom>
          <a:noFill/>
          <a:ln w="38100" cap="flat" cmpd="sng">
            <a:solidFill>
              <a:srgbClr val="CCFFCC"/>
            </a:solidFill>
            <a:prstDash val="solid"/>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066800" y="5181600"/>
            <a:ext cx="2889439" cy="230832"/>
          </a:xfrm>
          <a:prstGeom prst="rect">
            <a:avLst/>
          </a:prstGeom>
        </p:spPr>
        <p:txBody>
          <a:bodyPr wrap="square">
            <a:spAutoFit/>
          </a:bodyPr>
          <a:lstStyle/>
          <a:p>
            <a:pPr algn="ctr"/>
            <a:r>
              <a:rPr lang="en-US" sz="900" dirty="0" smtClean="0">
                <a:latin typeface="Calibri" panose="020F0502020204030204" pitchFamily="34" charset="0"/>
              </a:rPr>
              <a:t>www.amazon.com/b?ie=UTF8&amp;node=8037720011</a:t>
            </a:r>
            <a:endParaRPr lang="en-US" sz="900" dirty="0">
              <a:latin typeface="Calibri" panose="020F0502020204030204" pitchFamily="34" charset="0"/>
            </a:endParaRPr>
          </a:p>
        </p:txBody>
      </p:sp>
      <p:pic>
        <p:nvPicPr>
          <p:cNvPr id="25497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7773" t="28529" r="8737" b="5703"/>
          <a:stretch/>
        </p:blipFill>
        <p:spPr bwMode="auto">
          <a:xfrm>
            <a:off x="910848" y="2456764"/>
            <a:ext cx="3374017" cy="2724836"/>
          </a:xfrm>
          <a:prstGeom prst="rect">
            <a:avLst/>
          </a:prstGeom>
          <a:noFill/>
          <a:ln w="38100" cap="flat" cmpd="sng">
            <a:solidFill>
              <a:srgbClr val="CCFFCC"/>
            </a:solidFill>
            <a:prstDash val="solid"/>
            <a:miter lim="800000"/>
            <a:headEnd/>
            <a:tailEnd/>
          </a:ln>
          <a:extLst>
            <a:ext uri="{909E8E84-426E-40DD-AFC4-6F175D3DCCD1}">
              <a14:hiddenFill xmlns:a14="http://schemas.microsoft.com/office/drawing/2010/main">
                <a:solidFill>
                  <a:schemeClr val="accent1"/>
                </a:solidFill>
              </a14:hiddenFill>
            </a:ext>
          </a:extLst>
        </p:spPr>
      </p:pic>
      <p:sp>
        <p:nvSpPr>
          <p:cNvPr id="59" name="Rectangle 61"/>
          <p:cNvSpPr>
            <a:spLocks noChangeArrowheads="1"/>
          </p:cNvSpPr>
          <p:nvPr/>
        </p:nvSpPr>
        <p:spPr bwMode="auto">
          <a:xfrm>
            <a:off x="3239483" y="2556302"/>
            <a:ext cx="1433512" cy="415498"/>
          </a:xfrm>
          <a:prstGeom prst="rect">
            <a:avLst/>
          </a:prstGeom>
          <a:solidFill>
            <a:schemeClr val="bg1"/>
          </a:solidFill>
          <a:ln>
            <a:noFill/>
          </a:ln>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solidFill>
                  <a:srgbClr val="008000"/>
                </a:solidFill>
                <a:latin typeface="Calibri" pitchFamily="34" charset="0"/>
              </a:rPr>
              <a:t>CS </a:t>
            </a:r>
            <a:r>
              <a:rPr lang="en-US" altLang="en-US" sz="2100" i="1" dirty="0" smtClean="0">
                <a:solidFill>
                  <a:srgbClr val="008000"/>
                </a:solidFill>
                <a:latin typeface="Calibri" pitchFamily="34" charset="0"/>
              </a:rPr>
              <a:t>stuff!</a:t>
            </a:r>
            <a:endParaRPr lang="en-US" altLang="en-US" sz="2100" i="1" dirty="0">
              <a:solidFill>
                <a:srgbClr val="008000"/>
              </a:solidFill>
            </a:endParaRPr>
          </a:p>
        </p:txBody>
      </p:sp>
    </p:spTree>
    <p:extLst>
      <p:ext uri="{BB962C8B-B14F-4D97-AF65-F5344CB8AC3E}">
        <p14:creationId xmlns:p14="http://schemas.microsoft.com/office/powerpoint/2010/main" val="3424010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53"/>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6387" name="Text Box 54"/>
          <p:cNvSpPr txBox="1">
            <a:spLocks noChangeArrowheads="1"/>
          </p:cNvSpPr>
          <p:nvPr/>
        </p:nvSpPr>
        <p:spPr bwMode="auto">
          <a:xfrm>
            <a:off x="768273" y="216953"/>
            <a:ext cx="77819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computers ~ </a:t>
            </a:r>
            <a:r>
              <a:rPr lang="en-US" altLang="en-US" sz="4200" i="1" dirty="0" smtClean="0">
                <a:latin typeface="Cambria" panose="02040503050406030204" pitchFamily="18" charset="0"/>
              </a:rPr>
              <a:t>state machines</a:t>
            </a:r>
            <a:endParaRPr lang="en-US" altLang="en-US" sz="4200" i="1" dirty="0">
              <a:latin typeface="Cambria" panose="02040503050406030204" pitchFamily="18" charset="0"/>
            </a:endParaRPr>
          </a:p>
        </p:txBody>
      </p:sp>
      <p:sp>
        <p:nvSpPr>
          <p:cNvPr id="16408" name="Text Box 66"/>
          <p:cNvSpPr txBox="1">
            <a:spLocks noChangeArrowheads="1"/>
          </p:cNvSpPr>
          <p:nvPr/>
        </p:nvSpPr>
        <p:spPr bwMode="auto">
          <a:xfrm>
            <a:off x="7848600" y="2895600"/>
            <a:ext cx="922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900FF"/>
                </a:solidFill>
                <a:latin typeface="Courier New" pitchFamily="49" charset="0"/>
              </a:rPr>
              <a:t>***x</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2698"/>
            <a:ext cx="7946873" cy="3632537"/>
          </a:xfrm>
          <a:prstGeom prst="rect">
            <a:avLst/>
          </a:prstGeom>
          <a:ln w="57150">
            <a:solidFill>
              <a:srgbClr val="FF8000"/>
            </a:solidFill>
          </a:ln>
        </p:spPr>
      </p:pic>
      <p:sp>
        <p:nvSpPr>
          <p:cNvPr id="5" name="TextBox 4"/>
          <p:cNvSpPr txBox="1"/>
          <p:nvPr/>
        </p:nvSpPr>
        <p:spPr>
          <a:xfrm rot="20988130">
            <a:off x="285310" y="1777199"/>
            <a:ext cx="2133600" cy="830997"/>
          </a:xfrm>
          <a:prstGeom prst="rect">
            <a:avLst/>
          </a:prstGeom>
          <a:solidFill>
            <a:srgbClr val="CCECFF"/>
          </a:solidFill>
        </p:spPr>
        <p:txBody>
          <a:bodyPr wrap="square" rtlCol="0">
            <a:spAutoFit/>
          </a:bodyPr>
          <a:lstStyle/>
          <a:p>
            <a:pPr algn="ctr"/>
            <a:r>
              <a:rPr lang="en-US" dirty="0" smtClean="0"/>
              <a:t>What is </a:t>
            </a:r>
            <a:r>
              <a:rPr lang="en-US" b="1" i="1" dirty="0" smtClean="0">
                <a:solidFill>
                  <a:srgbClr val="CC3300"/>
                </a:solidFill>
              </a:rPr>
              <a:t>this</a:t>
            </a:r>
            <a:r>
              <a:rPr lang="en-US" dirty="0" smtClean="0">
                <a:solidFill>
                  <a:srgbClr val="CC3300"/>
                </a:solidFill>
              </a:rPr>
              <a:t> </a:t>
            </a:r>
            <a:r>
              <a:rPr lang="en-US" dirty="0" smtClean="0"/>
              <a:t>state machine?</a:t>
            </a:r>
            <a:endParaRPr lang="en-US" dirty="0"/>
          </a:p>
        </p:txBody>
      </p:sp>
      <p:pic>
        <p:nvPicPr>
          <p:cNvPr id="28" name="Picture 27"/>
          <p:cNvPicPr>
            <a:picLocks noChangeAspect="1"/>
          </p:cNvPicPr>
          <p:nvPr/>
        </p:nvPicPr>
        <p:blipFill rotWithShape="1">
          <a:blip r:embed="rId4"/>
          <a:srcRect l="40258" t="26421" r="35012" b="18314"/>
          <a:stretch/>
        </p:blipFill>
        <p:spPr>
          <a:xfrm>
            <a:off x="2251575" y="3078956"/>
            <a:ext cx="1947293" cy="1780382"/>
          </a:xfrm>
          <a:prstGeom prst="ellipse">
            <a:avLst/>
          </a:prstGeom>
          <a:ln>
            <a:noFill/>
          </a:ln>
          <a:effectLst>
            <a:softEdge rad="112500"/>
          </a:effectLst>
        </p:spPr>
      </p:pic>
      <p:pic>
        <p:nvPicPr>
          <p:cNvPr id="6" name="Picture 5"/>
          <p:cNvPicPr>
            <a:picLocks noChangeAspect="1"/>
          </p:cNvPicPr>
          <p:nvPr/>
        </p:nvPicPr>
        <p:blipFill rotWithShape="1">
          <a:blip r:embed="rId5"/>
          <a:srcRect l="16505" t="17044" r="19352" b="18762"/>
          <a:stretch/>
        </p:blipFill>
        <p:spPr>
          <a:xfrm>
            <a:off x="5161201" y="3067515"/>
            <a:ext cx="1769684" cy="1769684"/>
          </a:xfrm>
          <a:prstGeom prst="ellipse">
            <a:avLst/>
          </a:prstGeom>
          <a:ln>
            <a:solidFill>
              <a:schemeClr val="bg2"/>
            </a:solidFill>
          </a:ln>
          <a:effectLst>
            <a:softEdge rad="112500"/>
          </a:effectLst>
        </p:spPr>
      </p:pic>
      <p:sp>
        <p:nvSpPr>
          <p:cNvPr id="31" name="Text Box 68"/>
          <p:cNvSpPr txBox="1">
            <a:spLocks noChangeArrowheads="1"/>
          </p:cNvSpPr>
          <p:nvPr/>
        </p:nvSpPr>
        <p:spPr bwMode="auto">
          <a:xfrm>
            <a:off x="6781800" y="5105400"/>
            <a:ext cx="19891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2000" b="1" i="1" dirty="0" smtClean="0">
                <a:solidFill>
                  <a:schemeClr val="bg1"/>
                </a:solidFill>
                <a:latin typeface="Cambria" panose="02040503050406030204" pitchFamily="18" charset="0"/>
              </a:rPr>
              <a:t>Game-of-life</a:t>
            </a:r>
          </a:p>
          <a:p>
            <a:pPr>
              <a:spcBef>
                <a:spcPts val="0"/>
              </a:spcBef>
            </a:pPr>
            <a:r>
              <a:rPr lang="en-US" altLang="en-US" sz="2000" b="1" dirty="0" smtClean="0">
                <a:solidFill>
                  <a:schemeClr val="tx1">
                    <a:lumMod val="50000"/>
                    <a:lumOff val="50000"/>
                  </a:schemeClr>
                </a:solidFill>
                <a:latin typeface="Cambria" panose="02040503050406030204" pitchFamily="18" charset="0"/>
              </a:rPr>
              <a:t>State Machine</a:t>
            </a:r>
            <a:endParaRPr lang="en-US" altLang="en-US" sz="1600" dirty="0">
              <a:solidFill>
                <a:schemeClr val="tx1">
                  <a:lumMod val="50000"/>
                  <a:lumOff val="50000"/>
                </a:schemeClr>
              </a:solidFill>
              <a:latin typeface="Cambria" panose="02040503050406030204" pitchFamily="18" charset="0"/>
            </a:endParaRPr>
          </a:p>
        </p:txBody>
      </p:sp>
    </p:spTree>
    <p:extLst>
      <p:ext uri="{BB962C8B-B14F-4D97-AF65-F5344CB8AC3E}">
        <p14:creationId xmlns:p14="http://schemas.microsoft.com/office/powerpoint/2010/main" val="392082099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1026"/>
          <p:cNvGrpSpPr>
            <a:grpSpLocks/>
          </p:cNvGrpSpPr>
          <p:nvPr/>
        </p:nvGrpSpPr>
        <p:grpSpPr bwMode="auto">
          <a:xfrm>
            <a:off x="457200" y="1143000"/>
            <a:ext cx="8218488" cy="180975"/>
            <a:chOff x="295" y="1311"/>
            <a:chExt cx="5177" cy="114"/>
          </a:xfrm>
        </p:grpSpPr>
        <p:sp>
          <p:nvSpPr>
            <p:cNvPr id="48150"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51"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48131" name="Text Box 1029"/>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Another FSM ?</a:t>
            </a:r>
          </a:p>
        </p:txBody>
      </p:sp>
      <p:sp>
        <p:nvSpPr>
          <p:cNvPr id="48132" name="Text Box 1031"/>
          <p:cNvSpPr txBox="1">
            <a:spLocks noChangeArrowheads="1"/>
          </p:cNvSpPr>
          <p:nvPr/>
        </p:nvSpPr>
        <p:spPr bwMode="auto">
          <a:xfrm>
            <a:off x="369888" y="1568450"/>
            <a:ext cx="2720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t>What FSM accepts inputs that are </a:t>
            </a:r>
            <a:r>
              <a:rPr lang="en-US" altLang="en-US" sz="1800" b="1" i="1"/>
              <a:t>palindromes </a:t>
            </a:r>
            <a:r>
              <a:rPr lang="en-US" altLang="en-US" sz="1800"/>
              <a:t>?</a:t>
            </a:r>
          </a:p>
        </p:txBody>
      </p:sp>
      <p:sp>
        <p:nvSpPr>
          <p:cNvPr id="48133" name="Text Box 1032"/>
          <p:cNvSpPr txBox="1">
            <a:spLocks noChangeArrowheads="1"/>
          </p:cNvSpPr>
          <p:nvPr/>
        </p:nvSpPr>
        <p:spPr bwMode="auto">
          <a:xfrm>
            <a:off x="6113463" y="6313488"/>
            <a:ext cx="228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08000"/>
                </a:solidFill>
                <a:latin typeface="Comic Sans MS" pitchFamily="66" charset="0"/>
              </a:rPr>
              <a:t>Computers &gt; FSMs ?</a:t>
            </a:r>
          </a:p>
        </p:txBody>
      </p:sp>
      <p:grpSp>
        <p:nvGrpSpPr>
          <p:cNvPr id="48134" name="Group 1033"/>
          <p:cNvGrpSpPr>
            <a:grpSpLocks/>
          </p:cNvGrpSpPr>
          <p:nvPr/>
        </p:nvGrpSpPr>
        <p:grpSpPr bwMode="auto">
          <a:xfrm>
            <a:off x="252413" y="6073775"/>
            <a:ext cx="457200" cy="609600"/>
            <a:chOff x="2928" y="1051"/>
            <a:chExt cx="840" cy="957"/>
          </a:xfrm>
        </p:grpSpPr>
        <p:sp>
          <p:nvSpPr>
            <p:cNvPr id="48137" name="Freeform 1034"/>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8138" name="Oval 1035"/>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39" name="Oval 1036"/>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0" name="Oval 1037"/>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1" name="Oval 1038"/>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2" name="Oval 1039"/>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3" name="Oval 1040"/>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4" name="Oval 1041"/>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5" name="AutoShape 1042"/>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6" name="Freeform 1043"/>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8147" name="Freeform 1044"/>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8148" name="Freeform 1045"/>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8149" name="Freeform 1046"/>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8135" name="Text Box 1047"/>
          <p:cNvSpPr txBox="1">
            <a:spLocks noChangeArrowheads="1"/>
          </p:cNvSpPr>
          <p:nvPr/>
        </p:nvSpPr>
        <p:spPr bwMode="auto">
          <a:xfrm>
            <a:off x="758825" y="6181725"/>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b="1">
                <a:solidFill>
                  <a:srgbClr val="008000"/>
                </a:solidFill>
                <a:latin typeface="Comic Sans MS" pitchFamily="66" charset="0"/>
              </a:rPr>
              <a:t>Yottabytes are a LOTTA bytes!</a:t>
            </a:r>
          </a:p>
        </p:txBody>
      </p:sp>
      <p:pic>
        <p:nvPicPr>
          <p:cNvPr id="48136" name="Picture 1048"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ounded Rectangle 47"/>
          <p:cNvSpPr>
            <a:spLocks noChangeArrowheads="1"/>
          </p:cNvSpPr>
          <p:nvPr/>
        </p:nvSpPr>
        <p:spPr bwMode="auto">
          <a:xfrm>
            <a:off x="6777038" y="4276725"/>
            <a:ext cx="2192337" cy="1027113"/>
          </a:xfrm>
          <a:prstGeom prst="roundRect">
            <a:avLst>
              <a:gd name="adj" fmla="val 16667"/>
            </a:avLst>
          </a:prstGeom>
          <a:solidFill>
            <a:srgbClr val="FFCCCC"/>
          </a:solidFill>
          <a:ln w="19050">
            <a:solidFill>
              <a:srgbClr val="FF0000"/>
            </a:solidFill>
            <a:round/>
            <a:headEnd/>
            <a:tailEnd/>
          </a:ln>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099" name="Rounded Rectangle 65"/>
          <p:cNvSpPr>
            <a:spLocks noChangeArrowheads="1"/>
          </p:cNvSpPr>
          <p:nvPr/>
        </p:nvSpPr>
        <p:spPr bwMode="auto">
          <a:xfrm>
            <a:off x="1371600" y="5562600"/>
            <a:ext cx="7543800" cy="1143000"/>
          </a:xfrm>
          <a:prstGeom prst="roundRect">
            <a:avLst>
              <a:gd name="adj" fmla="val 16667"/>
            </a:avLst>
          </a:prstGeom>
          <a:solidFill>
            <a:srgbClr val="CCFFCC"/>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nvGrpSpPr>
          <p:cNvPr id="4100" name="Group 9"/>
          <p:cNvGrpSpPr>
            <a:grpSpLocks/>
          </p:cNvGrpSpPr>
          <p:nvPr/>
        </p:nvGrpSpPr>
        <p:grpSpPr bwMode="auto">
          <a:xfrm>
            <a:off x="349250" y="381000"/>
            <a:ext cx="444500" cy="488950"/>
            <a:chOff x="2928" y="1051"/>
            <a:chExt cx="840" cy="957"/>
          </a:xfrm>
        </p:grpSpPr>
        <p:sp>
          <p:nvSpPr>
            <p:cNvPr id="4137"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138"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39"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14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14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14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101" name="Text Box 42"/>
          <p:cNvSpPr txBox="1">
            <a:spLocks noChangeArrowheads="1"/>
          </p:cNvSpPr>
          <p:nvPr/>
        </p:nvSpPr>
        <p:spPr bwMode="auto">
          <a:xfrm>
            <a:off x="228600" y="1524000"/>
            <a:ext cx="2124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The view from here…</a:t>
            </a:r>
          </a:p>
        </p:txBody>
      </p:sp>
      <p:cxnSp>
        <p:nvCxnSpPr>
          <p:cNvPr id="4102" name="Elbow Connector 49"/>
          <p:cNvCxnSpPr>
            <a:cxnSpLocks noChangeShapeType="1"/>
          </p:cNvCxnSpPr>
          <p:nvPr/>
        </p:nvCxnSpPr>
        <p:spPr bwMode="auto">
          <a:xfrm rot="10800000" flipV="1">
            <a:off x="3581400" y="3138488"/>
            <a:ext cx="1695450" cy="415925"/>
          </a:xfrm>
          <a:prstGeom prst="bentConnector3">
            <a:avLst>
              <a:gd name="adj1" fmla="val 4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sp>
        <p:nvSpPr>
          <p:cNvPr id="4103" name="TextBox 58"/>
          <p:cNvSpPr txBox="1">
            <a:spLocks noChangeArrowheads="1"/>
          </p:cNvSpPr>
          <p:nvPr/>
        </p:nvSpPr>
        <p:spPr bwMode="auto">
          <a:xfrm>
            <a:off x="160020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4104" name="Rectangle 42"/>
          <p:cNvSpPr>
            <a:spLocks noChangeArrowheads="1"/>
          </p:cNvSpPr>
          <p:nvPr/>
        </p:nvSpPr>
        <p:spPr bwMode="auto">
          <a:xfrm>
            <a:off x="6945313" y="2805113"/>
            <a:ext cx="1835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robots and computer vision</a:t>
            </a:r>
            <a:endParaRPr lang="en-US" altLang="en-US">
              <a:latin typeface="Calibri" pitchFamily="34" charset="0"/>
            </a:endParaRPr>
          </a:p>
        </p:txBody>
      </p:sp>
      <p:sp>
        <p:nvSpPr>
          <p:cNvPr id="4105" name="Rectangle 43"/>
          <p:cNvSpPr>
            <a:spLocks noChangeArrowheads="1"/>
          </p:cNvSpPr>
          <p:nvPr/>
        </p:nvSpPr>
        <p:spPr bwMode="auto">
          <a:xfrm>
            <a:off x="4933950" y="2989263"/>
            <a:ext cx="15668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search and the web</a:t>
            </a:r>
            <a:endParaRPr lang="en-US" altLang="en-US">
              <a:latin typeface="Calibri" pitchFamily="34" charset="0"/>
            </a:endParaRPr>
          </a:p>
        </p:txBody>
      </p:sp>
      <p:sp>
        <p:nvSpPr>
          <p:cNvPr id="4106" name="Rectangle 45"/>
          <p:cNvSpPr>
            <a:spLocks noChangeArrowheads="1"/>
          </p:cNvSpPr>
          <p:nvPr/>
        </p:nvSpPr>
        <p:spPr bwMode="auto">
          <a:xfrm>
            <a:off x="4481513" y="4392613"/>
            <a:ext cx="22907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circuits and memory</a:t>
            </a:r>
            <a:endParaRPr lang="en-US" altLang="en-US"/>
          </a:p>
        </p:txBody>
      </p:sp>
      <p:sp>
        <p:nvSpPr>
          <p:cNvPr id="4107" name="Rectangle 46"/>
          <p:cNvSpPr>
            <a:spLocks noChangeArrowheads="1"/>
          </p:cNvSpPr>
          <p:nvPr/>
        </p:nvSpPr>
        <p:spPr bwMode="auto">
          <a:xfrm>
            <a:off x="6843713" y="4392613"/>
            <a:ext cx="2071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F0000"/>
                </a:solidFill>
                <a:latin typeface="Comic Sans MS" pitchFamily="66" charset="0"/>
              </a:rPr>
              <a:t>data: classes and objects</a:t>
            </a:r>
            <a:endParaRPr lang="en-US" altLang="en-US">
              <a:solidFill>
                <a:srgbClr val="FF0000"/>
              </a:solidFill>
            </a:endParaRPr>
          </a:p>
        </p:txBody>
      </p:sp>
      <p:sp>
        <p:nvSpPr>
          <p:cNvPr id="4108" name="Rectangle 48"/>
          <p:cNvSpPr>
            <a:spLocks noChangeArrowheads="1"/>
          </p:cNvSpPr>
          <p:nvPr/>
        </p:nvSpPr>
        <p:spPr bwMode="auto">
          <a:xfrm>
            <a:off x="2924175" y="2805113"/>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graphics media games ...</a:t>
            </a:r>
            <a:endParaRPr lang="en-US" altLang="en-US">
              <a:latin typeface="Calibri" pitchFamily="34" charset="0"/>
            </a:endParaRPr>
          </a:p>
        </p:txBody>
      </p:sp>
      <p:sp>
        <p:nvSpPr>
          <p:cNvPr id="4109" name="Text Box 42"/>
          <p:cNvSpPr txBox="1">
            <a:spLocks noChangeArrowheads="1"/>
          </p:cNvSpPr>
          <p:nvPr/>
        </p:nvSpPr>
        <p:spPr bwMode="auto">
          <a:xfrm>
            <a:off x="182563" y="5754688"/>
            <a:ext cx="1611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is over here:</a:t>
            </a:r>
          </a:p>
        </p:txBody>
      </p:sp>
      <p:grpSp>
        <p:nvGrpSpPr>
          <p:cNvPr id="4110" name="Group 39"/>
          <p:cNvGrpSpPr>
            <a:grpSpLocks/>
          </p:cNvGrpSpPr>
          <p:nvPr/>
        </p:nvGrpSpPr>
        <p:grpSpPr bwMode="auto">
          <a:xfrm>
            <a:off x="823913" y="4387850"/>
            <a:ext cx="3429000" cy="842963"/>
            <a:chOff x="304800" y="4267200"/>
            <a:chExt cx="3429000" cy="842963"/>
          </a:xfrm>
        </p:grpSpPr>
        <p:sp>
          <p:nvSpPr>
            <p:cNvPr id="4132" name="Rectangle 44"/>
            <p:cNvSpPr>
              <a:spLocks noChangeArrowheads="1"/>
            </p:cNvSpPr>
            <p:nvPr/>
          </p:nvSpPr>
          <p:spPr bwMode="auto">
            <a:xfrm>
              <a:off x="1219200" y="4648200"/>
              <a:ext cx="1833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functions</a:t>
              </a:r>
              <a:endParaRPr lang="en-US" altLang="en-US"/>
            </a:p>
          </p:txBody>
        </p:sp>
        <p:sp>
          <p:nvSpPr>
            <p:cNvPr id="4133" name="Rectangle 47"/>
            <p:cNvSpPr>
              <a:spLocks noChangeArrowheads="1"/>
            </p:cNvSpPr>
            <p:nvPr/>
          </p:nvSpPr>
          <p:spPr bwMode="auto">
            <a:xfrm>
              <a:off x="2895600" y="4267200"/>
              <a:ext cx="8382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loops</a:t>
              </a:r>
              <a:endParaRPr lang="en-US" altLang="en-US" sz="1500"/>
            </a:p>
          </p:txBody>
        </p:sp>
        <p:sp>
          <p:nvSpPr>
            <p:cNvPr id="4134" name="Rectangle 50"/>
            <p:cNvSpPr>
              <a:spLocks noChangeArrowheads="1"/>
            </p:cNvSpPr>
            <p:nvPr/>
          </p:nvSpPr>
          <p:spPr bwMode="auto">
            <a:xfrm>
              <a:off x="16002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variables</a:t>
              </a:r>
              <a:endParaRPr lang="en-US" altLang="en-US" sz="1500"/>
            </a:p>
          </p:txBody>
        </p:sp>
        <p:sp>
          <p:nvSpPr>
            <p:cNvPr id="4135" name="Rectangle 51"/>
            <p:cNvSpPr>
              <a:spLocks noChangeArrowheads="1"/>
            </p:cNvSpPr>
            <p:nvPr/>
          </p:nvSpPr>
          <p:spPr bwMode="auto">
            <a:xfrm>
              <a:off x="3048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recursion</a:t>
              </a:r>
              <a:endParaRPr lang="en-US" altLang="en-US" sz="1500"/>
            </a:p>
          </p:txBody>
        </p:sp>
        <p:cxnSp>
          <p:nvCxnSpPr>
            <p:cNvPr id="4136" name="Straight Connector 37"/>
            <p:cNvCxnSpPr>
              <a:cxnSpLocks noChangeShapeType="1"/>
            </p:cNvCxnSpPr>
            <p:nvPr/>
          </p:nvCxnSpPr>
          <p:spPr bwMode="auto">
            <a:xfrm>
              <a:off x="381000" y="4648200"/>
              <a:ext cx="332389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4111" name="Rectangle 43"/>
          <p:cNvSpPr>
            <a:spLocks noChangeArrowheads="1"/>
          </p:cNvSpPr>
          <p:nvPr/>
        </p:nvSpPr>
        <p:spPr bwMode="auto">
          <a:xfrm>
            <a:off x="914400" y="2805113"/>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biological analysis + algorithms</a:t>
            </a:r>
            <a:endParaRPr lang="en-US" altLang="en-US">
              <a:latin typeface="Calibri" pitchFamily="34" charset="0"/>
            </a:endParaRPr>
          </a:p>
        </p:txBody>
      </p:sp>
      <p:sp>
        <p:nvSpPr>
          <p:cNvPr id="4112" name="Rounded Rectangle 41"/>
          <p:cNvSpPr>
            <a:spLocks noChangeArrowheads="1"/>
          </p:cNvSpPr>
          <p:nvPr/>
        </p:nvSpPr>
        <p:spPr bwMode="auto">
          <a:xfrm>
            <a:off x="841375" y="2673350"/>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3" name="Rounded Rectangle 42"/>
          <p:cNvSpPr>
            <a:spLocks noChangeArrowheads="1"/>
          </p:cNvSpPr>
          <p:nvPr/>
        </p:nvSpPr>
        <p:spPr bwMode="auto">
          <a:xfrm>
            <a:off x="289560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4" name="Rounded Rectangle 43"/>
          <p:cNvSpPr>
            <a:spLocks noChangeArrowheads="1"/>
          </p:cNvSpPr>
          <p:nvPr/>
        </p:nvSpPr>
        <p:spPr bwMode="auto">
          <a:xfrm>
            <a:off x="487680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5" name="Rounded Rectangle 44"/>
          <p:cNvSpPr>
            <a:spLocks noChangeArrowheads="1"/>
          </p:cNvSpPr>
          <p:nvPr/>
        </p:nvSpPr>
        <p:spPr bwMode="auto">
          <a:xfrm>
            <a:off x="6978650" y="2716213"/>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6" name="Rounded Rectangle 45"/>
          <p:cNvSpPr>
            <a:spLocks noChangeArrowheads="1"/>
          </p:cNvSpPr>
          <p:nvPr/>
        </p:nvSpPr>
        <p:spPr bwMode="auto">
          <a:xfrm>
            <a:off x="649288" y="4284663"/>
            <a:ext cx="3835400" cy="1025525"/>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7" name="Rounded Rectangle 46"/>
          <p:cNvSpPr>
            <a:spLocks noChangeArrowheads="1"/>
          </p:cNvSpPr>
          <p:nvPr/>
        </p:nvSpPr>
        <p:spPr bwMode="auto">
          <a:xfrm>
            <a:off x="4662488" y="4281488"/>
            <a:ext cx="1924050" cy="1028700"/>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8" name="Rounded Rectangle 48"/>
          <p:cNvSpPr>
            <a:spLocks noChangeArrowheads="1"/>
          </p:cNvSpPr>
          <p:nvPr/>
        </p:nvSpPr>
        <p:spPr bwMode="auto">
          <a:xfrm>
            <a:off x="1447800" y="5621338"/>
            <a:ext cx="7091363" cy="1008062"/>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4119" name="Straight Arrow Connector 50"/>
          <p:cNvCxnSpPr>
            <a:cxnSpLocks noChangeShapeType="1"/>
          </p:cNvCxnSpPr>
          <p:nvPr/>
        </p:nvCxnSpPr>
        <p:spPr bwMode="auto">
          <a:xfrm rot="16200000" flipH="1">
            <a:off x="-1265238" y="4068763"/>
            <a:ext cx="3344863" cy="7938"/>
          </a:xfrm>
          <a:prstGeom prst="straightConnector1">
            <a:avLst/>
          </a:prstGeom>
          <a:noFill/>
          <a:ln w="25400">
            <a:solidFill>
              <a:srgbClr val="008000"/>
            </a:solidFill>
            <a:round/>
            <a:headEnd/>
            <a:tailEnd type="arrow" w="med" len="med"/>
          </a:ln>
          <a:extLst>
            <a:ext uri="{909E8E84-426E-40DD-AFC4-6F175D3DCCD1}">
              <a14:hiddenFill xmlns:a14="http://schemas.microsoft.com/office/drawing/2010/main">
                <a:noFill/>
              </a14:hiddenFill>
            </a:ext>
          </a:extLst>
        </p:spPr>
      </p:cxnSp>
      <p:sp>
        <p:nvSpPr>
          <p:cNvPr id="4120"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a:solidFill>
                  <a:srgbClr val="008000"/>
                </a:solidFill>
              </a:rPr>
              <a:t>I've got </a:t>
            </a:r>
            <a:r>
              <a:rPr lang="en-US" altLang="en-US" sz="900" i="1">
                <a:solidFill>
                  <a:srgbClr val="008000"/>
                </a:solidFill>
              </a:rPr>
              <a:t>all </a:t>
            </a:r>
            <a:r>
              <a:rPr lang="en-US" altLang="en-US" sz="900">
                <a:solidFill>
                  <a:srgbClr val="008000"/>
                </a:solidFill>
              </a:rPr>
              <a:t>my eyes on this view!</a:t>
            </a:r>
            <a:endParaRPr lang="en-US" altLang="en-US" sz="900"/>
          </a:p>
        </p:txBody>
      </p:sp>
      <p:sp>
        <p:nvSpPr>
          <p:cNvPr id="4121" name="Rectangle 57"/>
          <p:cNvSpPr>
            <a:spLocks noChangeArrowheads="1"/>
          </p:cNvSpPr>
          <p:nvPr/>
        </p:nvSpPr>
        <p:spPr bwMode="auto">
          <a:xfrm>
            <a:off x="5732463" y="5767388"/>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4122" name="Rectangle 58"/>
          <p:cNvSpPr>
            <a:spLocks noChangeArrowheads="1"/>
          </p:cNvSpPr>
          <p:nvPr/>
        </p:nvSpPr>
        <p:spPr bwMode="auto">
          <a:xfrm>
            <a:off x="5854700" y="6089650"/>
            <a:ext cx="230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4123" name="Rectangle 59"/>
          <p:cNvSpPr>
            <a:spLocks noChangeArrowheads="1"/>
          </p:cNvSpPr>
          <p:nvPr/>
        </p:nvSpPr>
        <p:spPr bwMode="auto">
          <a:xfrm>
            <a:off x="3724275" y="2438400"/>
            <a:ext cx="21431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0AF9"/>
                </a:solidFill>
                <a:latin typeface="Calibri" pitchFamily="34" charset="0"/>
              </a:rPr>
              <a:t>CS Applications</a:t>
            </a:r>
            <a:endParaRPr lang="en-US" altLang="en-US" b="1"/>
          </a:p>
        </p:txBody>
      </p:sp>
      <p:sp>
        <p:nvSpPr>
          <p:cNvPr id="4124" name="Rectangle 60"/>
          <p:cNvSpPr>
            <a:spLocks noChangeArrowheads="1"/>
          </p:cNvSpPr>
          <p:nvPr/>
        </p:nvSpPr>
        <p:spPr bwMode="auto">
          <a:xfrm>
            <a:off x="4164013" y="5024438"/>
            <a:ext cx="7191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latin typeface="Calibri" pitchFamily="34" charset="0"/>
              </a:rPr>
              <a:t>CS 5</a:t>
            </a:r>
            <a:endParaRPr lang="en-US" altLang="en-US" b="1"/>
          </a:p>
        </p:txBody>
      </p:sp>
      <p:sp>
        <p:nvSpPr>
          <p:cNvPr id="4125" name="Rectangle 61"/>
          <p:cNvSpPr>
            <a:spLocks noChangeArrowheads="1"/>
          </p:cNvSpPr>
          <p:nvPr/>
        </p:nvSpPr>
        <p:spPr bwMode="auto">
          <a:xfrm>
            <a:off x="7497763" y="5380038"/>
            <a:ext cx="15319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8000"/>
                </a:solidFill>
                <a:latin typeface="Calibri" pitchFamily="34" charset="0"/>
              </a:rPr>
              <a:t>CS </a:t>
            </a:r>
            <a:r>
              <a:rPr lang="en-US" altLang="en-US" b="1" i="1">
                <a:solidFill>
                  <a:srgbClr val="008000"/>
                </a:solidFill>
                <a:latin typeface="Calibri" pitchFamily="34" charset="0"/>
              </a:rPr>
              <a:t>Theory</a:t>
            </a:r>
            <a:endParaRPr lang="en-US" altLang="en-US" b="1" i="1">
              <a:solidFill>
                <a:srgbClr val="008000"/>
              </a:solidFill>
            </a:endParaRPr>
          </a:p>
        </p:txBody>
      </p:sp>
      <p:sp>
        <p:nvSpPr>
          <p:cNvPr id="4126" name="Text Box 24"/>
          <p:cNvSpPr txBox="1">
            <a:spLocks noChangeArrowheads="1"/>
          </p:cNvSpPr>
          <p:nvPr/>
        </p:nvSpPr>
        <p:spPr bwMode="auto">
          <a:xfrm>
            <a:off x="1143000" y="260350"/>
            <a:ext cx="7239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solidFill>
                  <a:srgbClr val="000000"/>
                </a:solidFill>
              </a:rPr>
              <a:t>A "view" of CS 5</a:t>
            </a:r>
          </a:p>
        </p:txBody>
      </p:sp>
      <p:sp>
        <p:nvSpPr>
          <p:cNvPr id="4127" name="Rounded Rectangle 65"/>
          <p:cNvSpPr>
            <a:spLocks noChangeArrowheads="1"/>
          </p:cNvSpPr>
          <p:nvPr/>
        </p:nvSpPr>
        <p:spPr bwMode="auto">
          <a:xfrm>
            <a:off x="2286000" y="1143000"/>
            <a:ext cx="6381750" cy="1143000"/>
          </a:xfrm>
          <a:prstGeom prst="roundRect">
            <a:avLst>
              <a:gd name="adj" fmla="val 16667"/>
            </a:avLst>
          </a:prstGeom>
          <a:solidFill>
            <a:srgbClr val="CCFFCC"/>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28" name="TextBox 58"/>
          <p:cNvSpPr txBox="1">
            <a:spLocks noChangeArrowheads="1"/>
          </p:cNvSpPr>
          <p:nvPr/>
        </p:nvSpPr>
        <p:spPr bwMode="auto">
          <a:xfrm>
            <a:off x="2727325" y="1298575"/>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Final Projects</a:t>
            </a:r>
          </a:p>
        </p:txBody>
      </p:sp>
      <p:sp>
        <p:nvSpPr>
          <p:cNvPr id="4129" name="Rounded Rectangle 48"/>
          <p:cNvSpPr>
            <a:spLocks noChangeArrowheads="1"/>
          </p:cNvSpPr>
          <p:nvPr/>
        </p:nvSpPr>
        <p:spPr bwMode="auto">
          <a:xfrm>
            <a:off x="2362200" y="1206500"/>
            <a:ext cx="6176963" cy="1008063"/>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30" name="TextBox 1"/>
          <p:cNvSpPr txBox="1">
            <a:spLocks noChangeArrowheads="1"/>
          </p:cNvSpPr>
          <p:nvPr/>
        </p:nvSpPr>
        <p:spPr bwMode="auto">
          <a:xfrm>
            <a:off x="6324600" y="1263650"/>
            <a:ext cx="109537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400"/>
              </a:lnSpc>
            </a:pPr>
            <a:r>
              <a:rPr lang="en-US" altLang="en-US" sz="1500">
                <a:solidFill>
                  <a:srgbClr val="06A606"/>
                </a:solidFill>
                <a:latin typeface="Cambria" pitchFamily="18" charset="0"/>
              </a:rPr>
              <a:t>Picobot</a:t>
            </a:r>
          </a:p>
          <a:p>
            <a:pPr>
              <a:lnSpc>
                <a:spcPts val="1400"/>
              </a:lnSpc>
            </a:pPr>
            <a:r>
              <a:rPr lang="en-US" altLang="en-US" sz="1500">
                <a:solidFill>
                  <a:srgbClr val="06A606"/>
                </a:solidFill>
                <a:latin typeface="Cambria" pitchFamily="18" charset="0"/>
              </a:rPr>
              <a:t>vPool</a:t>
            </a:r>
          </a:p>
          <a:p>
            <a:pPr>
              <a:lnSpc>
                <a:spcPts val="1400"/>
              </a:lnSpc>
            </a:pPr>
            <a:r>
              <a:rPr lang="en-US" altLang="en-US" sz="1500">
                <a:solidFill>
                  <a:srgbClr val="06A606"/>
                </a:solidFill>
                <a:latin typeface="Cambria" pitchFamily="18" charset="0"/>
              </a:rPr>
              <a:t>TextClouds</a:t>
            </a:r>
          </a:p>
        </p:txBody>
      </p:sp>
      <p:sp>
        <p:nvSpPr>
          <p:cNvPr id="4131" name="Rectangle 61"/>
          <p:cNvSpPr>
            <a:spLocks noChangeArrowheads="1"/>
          </p:cNvSpPr>
          <p:nvPr/>
        </p:nvSpPr>
        <p:spPr bwMode="auto">
          <a:xfrm>
            <a:off x="7580313" y="976313"/>
            <a:ext cx="1471612" cy="415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i="1">
                <a:solidFill>
                  <a:srgbClr val="008000"/>
                </a:solidFill>
                <a:latin typeface="Calibri" pitchFamily="34" charset="0"/>
              </a:rPr>
              <a:t>CS Practice</a:t>
            </a:r>
            <a:endParaRPr lang="en-US" altLang="en-US" sz="2100" i="1">
              <a:solidFill>
                <a:srgbClr val="008000"/>
              </a:solidFill>
            </a:endParaRPr>
          </a:p>
        </p:txBody>
      </p:sp>
    </p:spTree>
    <p:extLst>
      <p:ext uri="{BB962C8B-B14F-4D97-AF65-F5344CB8AC3E}">
        <p14:creationId xmlns:p14="http://schemas.microsoft.com/office/powerpoint/2010/main" val="281381677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1026"/>
          <p:cNvGrpSpPr>
            <a:grpSpLocks/>
          </p:cNvGrpSpPr>
          <p:nvPr/>
        </p:nvGrpSpPr>
        <p:grpSpPr bwMode="auto">
          <a:xfrm>
            <a:off x="533400" y="1143000"/>
            <a:ext cx="8218488" cy="180975"/>
            <a:chOff x="295" y="1311"/>
            <a:chExt cx="5177" cy="114"/>
          </a:xfrm>
        </p:grpSpPr>
        <p:sp>
          <p:nvSpPr>
            <p:cNvPr id="49182"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83"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49155" name="Text Box 1029"/>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56" name="Text Box 1030"/>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Computers ~ </a:t>
            </a:r>
            <a:r>
              <a:rPr lang="en-US" altLang="en-US" sz="4200" b="1" i="1"/>
              <a:t>state </a:t>
            </a:r>
            <a:r>
              <a:rPr lang="en-US" altLang="en-US" sz="4200"/>
              <a:t>machines</a:t>
            </a:r>
          </a:p>
        </p:txBody>
      </p:sp>
      <p:sp>
        <p:nvSpPr>
          <p:cNvPr id="49157" name="Text Box 1031"/>
          <p:cNvSpPr txBox="1">
            <a:spLocks noChangeArrowheads="1"/>
          </p:cNvSpPr>
          <p:nvPr/>
        </p:nvSpPr>
        <p:spPr bwMode="auto">
          <a:xfrm>
            <a:off x="3616325" y="219075"/>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solidFill>
                  <a:srgbClr val="0900FF"/>
                </a:solidFill>
              </a:rPr>
              <a:t>?</a:t>
            </a:r>
          </a:p>
        </p:txBody>
      </p:sp>
      <p:sp>
        <p:nvSpPr>
          <p:cNvPr id="49158" name="Rectangle 1044"/>
          <p:cNvSpPr>
            <a:spLocks noChangeArrowheads="1"/>
          </p:cNvSpPr>
          <p:nvPr/>
        </p:nvSpPr>
        <p:spPr bwMode="auto">
          <a:xfrm>
            <a:off x="5965825" y="17081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59" name="Rectangle 1045"/>
          <p:cNvSpPr>
            <a:spLocks noChangeArrowheads="1"/>
          </p:cNvSpPr>
          <p:nvPr/>
        </p:nvSpPr>
        <p:spPr bwMode="auto">
          <a:xfrm>
            <a:off x="5965825" y="19367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0" name="Rectangle 1046"/>
          <p:cNvSpPr>
            <a:spLocks noChangeArrowheads="1"/>
          </p:cNvSpPr>
          <p:nvPr/>
        </p:nvSpPr>
        <p:spPr bwMode="auto">
          <a:xfrm>
            <a:off x="5965825" y="21653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1" name="Rectangle 1047"/>
          <p:cNvSpPr>
            <a:spLocks noChangeArrowheads="1"/>
          </p:cNvSpPr>
          <p:nvPr/>
        </p:nvSpPr>
        <p:spPr bwMode="auto">
          <a:xfrm>
            <a:off x="5965825" y="23939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2" name="Rectangle 1048"/>
          <p:cNvSpPr>
            <a:spLocks noChangeArrowheads="1"/>
          </p:cNvSpPr>
          <p:nvPr/>
        </p:nvSpPr>
        <p:spPr bwMode="auto">
          <a:xfrm>
            <a:off x="5965825" y="26225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3" name="Rectangle 1049"/>
          <p:cNvSpPr>
            <a:spLocks noChangeArrowheads="1"/>
          </p:cNvSpPr>
          <p:nvPr/>
        </p:nvSpPr>
        <p:spPr bwMode="auto">
          <a:xfrm>
            <a:off x="5965825" y="28511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4" name="Rectangle 1050"/>
          <p:cNvSpPr>
            <a:spLocks noChangeArrowheads="1"/>
          </p:cNvSpPr>
          <p:nvPr/>
        </p:nvSpPr>
        <p:spPr bwMode="auto">
          <a:xfrm>
            <a:off x="5965825" y="30797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5" name="Rectangle 1051"/>
          <p:cNvSpPr>
            <a:spLocks noChangeArrowheads="1"/>
          </p:cNvSpPr>
          <p:nvPr/>
        </p:nvSpPr>
        <p:spPr bwMode="auto">
          <a:xfrm>
            <a:off x="5965825" y="33083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6" name="Rectangle 1052"/>
          <p:cNvSpPr>
            <a:spLocks noChangeArrowheads="1"/>
          </p:cNvSpPr>
          <p:nvPr/>
        </p:nvSpPr>
        <p:spPr bwMode="auto">
          <a:xfrm>
            <a:off x="5965825" y="35369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7" name="Text Box 1053"/>
          <p:cNvSpPr txBox="1">
            <a:spLocks noChangeArrowheads="1"/>
          </p:cNvSpPr>
          <p:nvPr/>
        </p:nvSpPr>
        <p:spPr bwMode="auto">
          <a:xfrm>
            <a:off x="5432425" y="3886200"/>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RAM (Memory)</a:t>
            </a:r>
          </a:p>
        </p:txBody>
      </p:sp>
      <p:sp>
        <p:nvSpPr>
          <p:cNvPr id="49168" name="Rectangle 1054"/>
          <p:cNvSpPr>
            <a:spLocks noChangeArrowheads="1"/>
          </p:cNvSpPr>
          <p:nvPr/>
        </p:nvSpPr>
        <p:spPr bwMode="auto">
          <a:xfrm>
            <a:off x="6019800" y="1676400"/>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01001000</a:t>
            </a:r>
            <a:endParaRPr lang="en-US" altLang="en-US">
              <a:latin typeface="Arial" pitchFamily="34" charset="0"/>
            </a:endParaRPr>
          </a:p>
        </p:txBody>
      </p:sp>
      <p:sp>
        <p:nvSpPr>
          <p:cNvPr id="49169" name="Rectangle 1055"/>
          <p:cNvSpPr>
            <a:spLocks noChangeArrowheads="1"/>
          </p:cNvSpPr>
          <p:nvPr/>
        </p:nvSpPr>
        <p:spPr bwMode="auto">
          <a:xfrm>
            <a:off x="6021388" y="1914525"/>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11001000</a:t>
            </a:r>
            <a:endParaRPr lang="en-US" altLang="en-US">
              <a:latin typeface="Arial" pitchFamily="34" charset="0"/>
            </a:endParaRPr>
          </a:p>
        </p:txBody>
      </p:sp>
      <p:sp>
        <p:nvSpPr>
          <p:cNvPr id="49170" name="Rectangle 1056"/>
          <p:cNvSpPr>
            <a:spLocks noChangeArrowheads="1"/>
          </p:cNvSpPr>
          <p:nvPr/>
        </p:nvSpPr>
        <p:spPr bwMode="auto">
          <a:xfrm>
            <a:off x="2057400" y="2209800"/>
            <a:ext cx="2286000" cy="1447800"/>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49171" name="Text Box 1057"/>
          <p:cNvSpPr txBox="1">
            <a:spLocks noChangeArrowheads="1"/>
          </p:cNvSpPr>
          <p:nvPr/>
        </p:nvSpPr>
        <p:spPr bwMode="auto">
          <a:xfrm>
            <a:off x="1905000" y="38100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Arial" pitchFamily="34" charset="0"/>
              </a:rPr>
              <a:t>CPU (Processor)</a:t>
            </a:r>
          </a:p>
        </p:txBody>
      </p:sp>
      <p:sp>
        <p:nvSpPr>
          <p:cNvPr id="49172" name="Rectangle 1058"/>
          <p:cNvSpPr>
            <a:spLocks noChangeArrowheads="1"/>
          </p:cNvSpPr>
          <p:nvPr/>
        </p:nvSpPr>
        <p:spPr bwMode="auto">
          <a:xfrm>
            <a:off x="2895600" y="2438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00000000</a:t>
            </a:r>
            <a:endParaRPr lang="en-US" altLang="en-US">
              <a:latin typeface="Arial" pitchFamily="34" charset="0"/>
            </a:endParaRPr>
          </a:p>
        </p:txBody>
      </p:sp>
      <p:sp>
        <p:nvSpPr>
          <p:cNvPr id="49173" name="Rectangle 1059"/>
          <p:cNvSpPr>
            <a:spLocks noChangeArrowheads="1"/>
          </p:cNvSpPr>
          <p:nvPr/>
        </p:nvSpPr>
        <p:spPr bwMode="auto">
          <a:xfrm>
            <a:off x="2895600" y="2743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01001000</a:t>
            </a:r>
            <a:endParaRPr lang="en-US" altLang="en-US">
              <a:latin typeface="Arial" pitchFamily="34" charset="0"/>
            </a:endParaRPr>
          </a:p>
        </p:txBody>
      </p:sp>
      <p:sp>
        <p:nvSpPr>
          <p:cNvPr id="49174" name="Rectangle 1060"/>
          <p:cNvSpPr>
            <a:spLocks noChangeArrowheads="1"/>
          </p:cNvSpPr>
          <p:nvPr/>
        </p:nvSpPr>
        <p:spPr bwMode="auto">
          <a:xfrm>
            <a:off x="2895600" y="3276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75" name="Text Box 1061"/>
          <p:cNvSpPr txBox="1">
            <a:spLocks noChangeArrowheads="1"/>
          </p:cNvSpPr>
          <p:nvPr/>
        </p:nvSpPr>
        <p:spPr bwMode="auto">
          <a:xfrm>
            <a:off x="1219200" y="1752600"/>
            <a:ext cx="314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 Pointer (Program Counter)</a:t>
            </a:r>
          </a:p>
        </p:txBody>
      </p:sp>
      <p:sp>
        <p:nvSpPr>
          <p:cNvPr id="49176" name="Line 1062"/>
          <p:cNvSpPr>
            <a:spLocks noChangeShapeType="1"/>
          </p:cNvSpPr>
          <p:nvPr/>
        </p:nvSpPr>
        <p:spPr bwMode="auto">
          <a:xfrm>
            <a:off x="2590800" y="19812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77" name="Line 1063"/>
          <p:cNvSpPr>
            <a:spLocks noChangeShapeType="1"/>
          </p:cNvSpPr>
          <p:nvPr/>
        </p:nvSpPr>
        <p:spPr bwMode="auto">
          <a:xfrm>
            <a:off x="1981200" y="2819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78" name="Rectangle 1064"/>
          <p:cNvSpPr>
            <a:spLocks noChangeArrowheads="1"/>
          </p:cNvSpPr>
          <p:nvPr/>
        </p:nvSpPr>
        <p:spPr bwMode="auto">
          <a:xfrm>
            <a:off x="2819400" y="3200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79" name="Rectangle 1065"/>
          <p:cNvSpPr>
            <a:spLocks noChangeArrowheads="1"/>
          </p:cNvSpPr>
          <p:nvPr/>
        </p:nvSpPr>
        <p:spPr bwMode="auto">
          <a:xfrm>
            <a:off x="2743200" y="3124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10010011</a:t>
            </a:r>
            <a:endParaRPr lang="en-US" altLang="en-US">
              <a:latin typeface="Arial" pitchFamily="34" charset="0"/>
            </a:endParaRPr>
          </a:p>
        </p:txBody>
      </p:sp>
      <p:sp>
        <p:nvSpPr>
          <p:cNvPr id="49180" name="Text Box 1066"/>
          <p:cNvSpPr txBox="1">
            <a:spLocks noChangeArrowheads="1"/>
          </p:cNvSpPr>
          <p:nvPr/>
        </p:nvSpPr>
        <p:spPr bwMode="auto">
          <a:xfrm>
            <a:off x="1219200" y="3073400"/>
            <a:ext cx="9350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Other </a:t>
            </a:r>
          </a:p>
          <a:p>
            <a:pPr>
              <a:spcBef>
                <a:spcPct val="0"/>
              </a:spcBef>
            </a:pPr>
            <a:r>
              <a:rPr lang="en-US" altLang="en-US" sz="1400">
                <a:latin typeface="Arial" pitchFamily="34" charset="0"/>
              </a:rPr>
              <a:t>Registers</a:t>
            </a:r>
            <a:endParaRPr lang="en-US" altLang="en-US">
              <a:latin typeface="Arial" pitchFamily="34" charset="0"/>
            </a:endParaRPr>
          </a:p>
        </p:txBody>
      </p:sp>
      <p:sp>
        <p:nvSpPr>
          <p:cNvPr id="49181" name="Line 1067"/>
          <p:cNvSpPr>
            <a:spLocks noChangeShapeType="1"/>
          </p:cNvSpPr>
          <p:nvPr/>
        </p:nvSpPr>
        <p:spPr bwMode="auto">
          <a:xfrm>
            <a:off x="1828800" y="3276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1026"/>
          <p:cNvGrpSpPr>
            <a:grpSpLocks/>
          </p:cNvGrpSpPr>
          <p:nvPr/>
        </p:nvGrpSpPr>
        <p:grpSpPr bwMode="auto">
          <a:xfrm>
            <a:off x="533400" y="1143000"/>
            <a:ext cx="8218488" cy="180975"/>
            <a:chOff x="295" y="1311"/>
            <a:chExt cx="5177" cy="114"/>
          </a:xfrm>
        </p:grpSpPr>
        <p:sp>
          <p:nvSpPr>
            <p:cNvPr id="50207"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208"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0179" name="Text Box 1029"/>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0" name="Text Box 1030"/>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Computers ~ </a:t>
            </a:r>
            <a:r>
              <a:rPr lang="en-US" altLang="en-US" sz="4200" b="1" i="1"/>
              <a:t>state </a:t>
            </a:r>
            <a:r>
              <a:rPr lang="en-US" altLang="en-US" sz="4200"/>
              <a:t>machines</a:t>
            </a:r>
          </a:p>
        </p:txBody>
      </p:sp>
      <p:sp>
        <p:nvSpPr>
          <p:cNvPr id="50181" name="Text Box 1031"/>
          <p:cNvSpPr txBox="1">
            <a:spLocks noChangeArrowheads="1"/>
          </p:cNvSpPr>
          <p:nvPr/>
        </p:nvSpPr>
        <p:spPr bwMode="auto">
          <a:xfrm>
            <a:off x="3616325" y="219075"/>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solidFill>
                  <a:srgbClr val="0900FF"/>
                </a:solidFill>
              </a:rPr>
              <a:t>?</a:t>
            </a:r>
          </a:p>
        </p:txBody>
      </p:sp>
      <p:sp>
        <p:nvSpPr>
          <p:cNvPr id="50182" name="Rectangle 1032"/>
          <p:cNvSpPr>
            <a:spLocks noChangeArrowheads="1"/>
          </p:cNvSpPr>
          <p:nvPr/>
        </p:nvSpPr>
        <p:spPr bwMode="auto">
          <a:xfrm>
            <a:off x="5965825" y="17081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3" name="Rectangle 1033"/>
          <p:cNvSpPr>
            <a:spLocks noChangeArrowheads="1"/>
          </p:cNvSpPr>
          <p:nvPr/>
        </p:nvSpPr>
        <p:spPr bwMode="auto">
          <a:xfrm>
            <a:off x="5965825" y="19367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4" name="Rectangle 1034"/>
          <p:cNvSpPr>
            <a:spLocks noChangeArrowheads="1"/>
          </p:cNvSpPr>
          <p:nvPr/>
        </p:nvSpPr>
        <p:spPr bwMode="auto">
          <a:xfrm>
            <a:off x="5965825" y="21653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5" name="Rectangle 1035"/>
          <p:cNvSpPr>
            <a:spLocks noChangeArrowheads="1"/>
          </p:cNvSpPr>
          <p:nvPr/>
        </p:nvSpPr>
        <p:spPr bwMode="auto">
          <a:xfrm>
            <a:off x="5965825" y="23939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6" name="Rectangle 1036"/>
          <p:cNvSpPr>
            <a:spLocks noChangeArrowheads="1"/>
          </p:cNvSpPr>
          <p:nvPr/>
        </p:nvSpPr>
        <p:spPr bwMode="auto">
          <a:xfrm>
            <a:off x="5965825" y="26225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7" name="Rectangle 1037"/>
          <p:cNvSpPr>
            <a:spLocks noChangeArrowheads="1"/>
          </p:cNvSpPr>
          <p:nvPr/>
        </p:nvSpPr>
        <p:spPr bwMode="auto">
          <a:xfrm>
            <a:off x="5965825" y="28511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8" name="Rectangle 1038"/>
          <p:cNvSpPr>
            <a:spLocks noChangeArrowheads="1"/>
          </p:cNvSpPr>
          <p:nvPr/>
        </p:nvSpPr>
        <p:spPr bwMode="auto">
          <a:xfrm>
            <a:off x="5965825" y="30797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9" name="Rectangle 1039"/>
          <p:cNvSpPr>
            <a:spLocks noChangeArrowheads="1"/>
          </p:cNvSpPr>
          <p:nvPr/>
        </p:nvSpPr>
        <p:spPr bwMode="auto">
          <a:xfrm>
            <a:off x="5965825" y="33083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90" name="Rectangle 1040"/>
          <p:cNvSpPr>
            <a:spLocks noChangeArrowheads="1"/>
          </p:cNvSpPr>
          <p:nvPr/>
        </p:nvSpPr>
        <p:spPr bwMode="auto">
          <a:xfrm>
            <a:off x="5965825" y="35369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91" name="Text Box 1041"/>
          <p:cNvSpPr txBox="1">
            <a:spLocks noChangeArrowheads="1"/>
          </p:cNvSpPr>
          <p:nvPr/>
        </p:nvSpPr>
        <p:spPr bwMode="auto">
          <a:xfrm>
            <a:off x="5432425" y="3886200"/>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RAM (Memory)</a:t>
            </a:r>
          </a:p>
        </p:txBody>
      </p:sp>
      <p:sp>
        <p:nvSpPr>
          <p:cNvPr id="50192" name="Rectangle 1042"/>
          <p:cNvSpPr>
            <a:spLocks noChangeArrowheads="1"/>
          </p:cNvSpPr>
          <p:nvPr/>
        </p:nvSpPr>
        <p:spPr bwMode="auto">
          <a:xfrm>
            <a:off x="6019800" y="1676400"/>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01001000</a:t>
            </a:r>
            <a:endParaRPr lang="en-US" altLang="en-US">
              <a:latin typeface="Arial" pitchFamily="34" charset="0"/>
            </a:endParaRPr>
          </a:p>
        </p:txBody>
      </p:sp>
      <p:sp>
        <p:nvSpPr>
          <p:cNvPr id="50193" name="Rectangle 1043"/>
          <p:cNvSpPr>
            <a:spLocks noChangeArrowheads="1"/>
          </p:cNvSpPr>
          <p:nvPr/>
        </p:nvSpPr>
        <p:spPr bwMode="auto">
          <a:xfrm>
            <a:off x="6021388" y="1914525"/>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11001000</a:t>
            </a:r>
            <a:endParaRPr lang="en-US" altLang="en-US">
              <a:latin typeface="Arial" pitchFamily="34" charset="0"/>
            </a:endParaRPr>
          </a:p>
        </p:txBody>
      </p:sp>
      <p:sp>
        <p:nvSpPr>
          <p:cNvPr id="50194" name="Rectangle 1044"/>
          <p:cNvSpPr>
            <a:spLocks noChangeArrowheads="1"/>
          </p:cNvSpPr>
          <p:nvPr/>
        </p:nvSpPr>
        <p:spPr bwMode="auto">
          <a:xfrm>
            <a:off x="2057400" y="2209800"/>
            <a:ext cx="2286000" cy="1447800"/>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50195" name="Text Box 1045"/>
          <p:cNvSpPr txBox="1">
            <a:spLocks noChangeArrowheads="1"/>
          </p:cNvSpPr>
          <p:nvPr/>
        </p:nvSpPr>
        <p:spPr bwMode="auto">
          <a:xfrm>
            <a:off x="1905000" y="38100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Arial" pitchFamily="34" charset="0"/>
              </a:rPr>
              <a:t>CPU (Processor)</a:t>
            </a:r>
          </a:p>
        </p:txBody>
      </p:sp>
      <p:sp>
        <p:nvSpPr>
          <p:cNvPr id="50196" name="Rectangle 1046"/>
          <p:cNvSpPr>
            <a:spLocks noChangeArrowheads="1"/>
          </p:cNvSpPr>
          <p:nvPr/>
        </p:nvSpPr>
        <p:spPr bwMode="auto">
          <a:xfrm>
            <a:off x="2895600" y="2438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00000000</a:t>
            </a:r>
            <a:endParaRPr lang="en-US" altLang="en-US">
              <a:latin typeface="Arial" pitchFamily="34" charset="0"/>
            </a:endParaRPr>
          </a:p>
        </p:txBody>
      </p:sp>
      <p:sp>
        <p:nvSpPr>
          <p:cNvPr id="50197" name="Rectangle 1047"/>
          <p:cNvSpPr>
            <a:spLocks noChangeArrowheads="1"/>
          </p:cNvSpPr>
          <p:nvPr/>
        </p:nvSpPr>
        <p:spPr bwMode="auto">
          <a:xfrm>
            <a:off x="2895600" y="2743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01001000</a:t>
            </a:r>
            <a:endParaRPr lang="en-US" altLang="en-US">
              <a:latin typeface="Arial" pitchFamily="34" charset="0"/>
            </a:endParaRPr>
          </a:p>
        </p:txBody>
      </p:sp>
      <p:sp>
        <p:nvSpPr>
          <p:cNvPr id="50198" name="Rectangle 1048"/>
          <p:cNvSpPr>
            <a:spLocks noChangeArrowheads="1"/>
          </p:cNvSpPr>
          <p:nvPr/>
        </p:nvSpPr>
        <p:spPr bwMode="auto">
          <a:xfrm>
            <a:off x="2895600" y="3276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99" name="Text Box 1049"/>
          <p:cNvSpPr txBox="1">
            <a:spLocks noChangeArrowheads="1"/>
          </p:cNvSpPr>
          <p:nvPr/>
        </p:nvSpPr>
        <p:spPr bwMode="auto">
          <a:xfrm>
            <a:off x="1219200" y="1752600"/>
            <a:ext cx="314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 Pointer (Program Counter)</a:t>
            </a:r>
          </a:p>
        </p:txBody>
      </p:sp>
      <p:sp>
        <p:nvSpPr>
          <p:cNvPr id="50200" name="Line 1050"/>
          <p:cNvSpPr>
            <a:spLocks noChangeShapeType="1"/>
          </p:cNvSpPr>
          <p:nvPr/>
        </p:nvSpPr>
        <p:spPr bwMode="auto">
          <a:xfrm>
            <a:off x="2590800" y="19812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1" name="Line 1051"/>
          <p:cNvSpPr>
            <a:spLocks noChangeShapeType="1"/>
          </p:cNvSpPr>
          <p:nvPr/>
        </p:nvSpPr>
        <p:spPr bwMode="auto">
          <a:xfrm>
            <a:off x="1981200" y="2819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2" name="Rectangle 1052"/>
          <p:cNvSpPr>
            <a:spLocks noChangeArrowheads="1"/>
          </p:cNvSpPr>
          <p:nvPr/>
        </p:nvSpPr>
        <p:spPr bwMode="auto">
          <a:xfrm>
            <a:off x="2819400" y="3200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203" name="Rectangle 1053"/>
          <p:cNvSpPr>
            <a:spLocks noChangeArrowheads="1"/>
          </p:cNvSpPr>
          <p:nvPr/>
        </p:nvSpPr>
        <p:spPr bwMode="auto">
          <a:xfrm>
            <a:off x="2743200" y="3124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10010011</a:t>
            </a:r>
            <a:endParaRPr lang="en-US" altLang="en-US">
              <a:latin typeface="Arial" pitchFamily="34" charset="0"/>
            </a:endParaRPr>
          </a:p>
        </p:txBody>
      </p:sp>
      <p:sp>
        <p:nvSpPr>
          <p:cNvPr id="50204" name="Text Box 1054"/>
          <p:cNvSpPr txBox="1">
            <a:spLocks noChangeArrowheads="1"/>
          </p:cNvSpPr>
          <p:nvPr/>
        </p:nvSpPr>
        <p:spPr bwMode="auto">
          <a:xfrm>
            <a:off x="1219200" y="3073400"/>
            <a:ext cx="9350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Other </a:t>
            </a:r>
          </a:p>
          <a:p>
            <a:pPr>
              <a:spcBef>
                <a:spcPct val="0"/>
              </a:spcBef>
            </a:pPr>
            <a:r>
              <a:rPr lang="en-US" altLang="en-US" sz="1400">
                <a:latin typeface="Arial" pitchFamily="34" charset="0"/>
              </a:rPr>
              <a:t>Registers</a:t>
            </a:r>
            <a:endParaRPr lang="en-US" altLang="en-US">
              <a:latin typeface="Arial" pitchFamily="34" charset="0"/>
            </a:endParaRPr>
          </a:p>
        </p:txBody>
      </p:sp>
      <p:sp>
        <p:nvSpPr>
          <p:cNvPr id="50205" name="Line 1055"/>
          <p:cNvSpPr>
            <a:spLocks noChangeShapeType="1"/>
          </p:cNvSpPr>
          <p:nvPr/>
        </p:nvSpPr>
        <p:spPr bwMode="auto">
          <a:xfrm>
            <a:off x="1828800" y="3276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6" name="Text Box 1056"/>
          <p:cNvSpPr txBox="1">
            <a:spLocks noChangeArrowheads="1"/>
          </p:cNvSpPr>
          <p:nvPr/>
        </p:nvSpPr>
        <p:spPr bwMode="auto">
          <a:xfrm>
            <a:off x="1146175" y="5748338"/>
            <a:ext cx="699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900FF"/>
                </a:solidFill>
              </a:rPr>
              <a:t>Focusing on the </a:t>
            </a:r>
            <a:r>
              <a:rPr lang="en-US" altLang="en-US" b="1" i="1">
                <a:solidFill>
                  <a:srgbClr val="0900FF"/>
                </a:solidFill>
              </a:rPr>
              <a:t>computation </a:t>
            </a:r>
            <a:r>
              <a:rPr lang="en-US" altLang="en-US">
                <a:solidFill>
                  <a:srgbClr val="0900FF"/>
                </a:solidFill>
              </a:rPr>
              <a:t>not its </a:t>
            </a:r>
            <a:r>
              <a:rPr lang="en-US" altLang="en-US" b="1" i="1">
                <a:solidFill>
                  <a:srgbClr val="0900FF"/>
                </a:solidFill>
              </a:rPr>
              <a:t>implementation</a:t>
            </a:r>
            <a:r>
              <a:rPr lang="en-US" altLang="en-US">
                <a:solidFill>
                  <a:srgbClr val="0900FF"/>
                </a:solidFill>
              </a:rPr>
              <a:t>.</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oup 2"/>
          <p:cNvGrpSpPr>
            <a:grpSpLocks/>
          </p:cNvGrpSpPr>
          <p:nvPr/>
        </p:nvGrpSpPr>
        <p:grpSpPr bwMode="auto">
          <a:xfrm>
            <a:off x="436563" y="973138"/>
            <a:ext cx="4899025" cy="180975"/>
            <a:chOff x="295" y="1311"/>
            <a:chExt cx="5177" cy="114"/>
          </a:xfrm>
        </p:grpSpPr>
        <p:sp>
          <p:nvSpPr>
            <p:cNvPr id="51216"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1217"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1203" name="Text Box 5"/>
          <p:cNvSpPr txBox="1">
            <a:spLocks noChangeArrowheads="1"/>
          </p:cNvSpPr>
          <p:nvPr/>
        </p:nvSpPr>
        <p:spPr bwMode="auto">
          <a:xfrm>
            <a:off x="706438" y="139700"/>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Computation, </a:t>
            </a:r>
            <a:r>
              <a:rPr lang="en-US" altLang="en-US" sz="4000" i="1">
                <a:latin typeface="Times" pitchFamily="-106" charset="0"/>
              </a:rPr>
              <a:t>without the machine!</a:t>
            </a:r>
            <a:endParaRPr lang="en-US" altLang="en-US" sz="4000">
              <a:latin typeface="Times" pitchFamily="-106" charset="0"/>
            </a:endParaRPr>
          </a:p>
        </p:txBody>
      </p:sp>
      <p:sp>
        <p:nvSpPr>
          <p:cNvPr id="51204" name="Text Box 6"/>
          <p:cNvSpPr txBox="1">
            <a:spLocks noChangeArrowheads="1"/>
          </p:cNvSpPr>
          <p:nvPr/>
        </p:nvSpPr>
        <p:spPr bwMode="auto">
          <a:xfrm>
            <a:off x="433388" y="6110288"/>
            <a:ext cx="5427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Electromechanical computation</a:t>
            </a:r>
            <a:endParaRPr lang="en-US" altLang="en-US" sz="1800">
              <a:latin typeface="Times" pitchFamily="-106" charset="0"/>
            </a:endParaRPr>
          </a:p>
        </p:txBody>
      </p:sp>
      <p:sp>
        <p:nvSpPr>
          <p:cNvPr id="51205" name="Text Box 8"/>
          <p:cNvSpPr txBox="1">
            <a:spLocks noChangeArrowheads="1"/>
          </p:cNvSpPr>
          <p:nvPr/>
        </p:nvSpPr>
        <p:spPr bwMode="auto">
          <a:xfrm>
            <a:off x="433388" y="4183063"/>
            <a:ext cx="4030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Integrated circuits</a:t>
            </a:r>
            <a:endParaRPr lang="en-US" altLang="en-US" sz="1800">
              <a:latin typeface="Times" pitchFamily="-106" charset="0"/>
            </a:endParaRPr>
          </a:p>
        </p:txBody>
      </p:sp>
      <p:sp>
        <p:nvSpPr>
          <p:cNvPr id="51206" name="Text Box 9"/>
          <p:cNvSpPr txBox="1">
            <a:spLocks noChangeArrowheads="1"/>
          </p:cNvSpPr>
          <p:nvPr/>
        </p:nvSpPr>
        <p:spPr bwMode="auto">
          <a:xfrm>
            <a:off x="433388" y="5146675"/>
            <a:ext cx="5554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Tinkertoy computation</a:t>
            </a:r>
            <a:endParaRPr lang="en-US" altLang="en-US" sz="1800">
              <a:latin typeface="Times" pitchFamily="-106" charset="0"/>
            </a:endParaRPr>
          </a:p>
        </p:txBody>
      </p:sp>
      <p:sp>
        <p:nvSpPr>
          <p:cNvPr id="51207" name="Text Box 10"/>
          <p:cNvSpPr txBox="1">
            <a:spLocks noChangeArrowheads="1"/>
          </p:cNvSpPr>
          <p:nvPr/>
        </p:nvSpPr>
        <p:spPr bwMode="auto">
          <a:xfrm>
            <a:off x="433388" y="3219450"/>
            <a:ext cx="4030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Parallel computers</a:t>
            </a:r>
            <a:endParaRPr lang="en-US" altLang="en-US" sz="1800">
              <a:latin typeface="Times" pitchFamily="-106" charset="0"/>
            </a:endParaRPr>
          </a:p>
        </p:txBody>
      </p:sp>
      <p:sp>
        <p:nvSpPr>
          <p:cNvPr id="51208" name="Text Box 11"/>
          <p:cNvSpPr txBox="1">
            <a:spLocks noChangeArrowheads="1"/>
          </p:cNvSpPr>
          <p:nvPr/>
        </p:nvSpPr>
        <p:spPr bwMode="auto">
          <a:xfrm>
            <a:off x="433388" y="2255838"/>
            <a:ext cx="4030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Molecular computation</a:t>
            </a:r>
            <a:endParaRPr lang="en-US" altLang="en-US" sz="1800">
              <a:latin typeface="Times" pitchFamily="-106" charset="0"/>
            </a:endParaRPr>
          </a:p>
        </p:txBody>
      </p:sp>
      <p:sp>
        <p:nvSpPr>
          <p:cNvPr id="51209" name="Text Box 12"/>
          <p:cNvSpPr txBox="1">
            <a:spLocks noChangeArrowheads="1"/>
          </p:cNvSpPr>
          <p:nvPr/>
        </p:nvSpPr>
        <p:spPr bwMode="auto">
          <a:xfrm>
            <a:off x="433388" y="1293813"/>
            <a:ext cx="4030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Quantum computation</a:t>
            </a:r>
            <a:endParaRPr lang="en-US" altLang="en-US" sz="1800">
              <a:latin typeface="Times" pitchFamily="-106" charset="0"/>
            </a:endParaRPr>
          </a:p>
        </p:txBody>
      </p:sp>
      <p:pic>
        <p:nvPicPr>
          <p:cNvPr id="51210" name="Picture 13"/>
          <p:cNvPicPr>
            <a:picLocks noChangeAspect="1" noChangeArrowheads="1"/>
          </p:cNvPicPr>
          <p:nvPr/>
        </p:nvPicPr>
        <p:blipFill>
          <a:blip r:embed="rId2">
            <a:extLst>
              <a:ext uri="{28A0092B-C50C-407E-A947-70E740481C1C}">
                <a14:useLocalDpi xmlns:a14="http://schemas.microsoft.com/office/drawing/2010/main" val="0"/>
              </a:ext>
            </a:extLst>
          </a:blip>
          <a:srcRect t="1428" b="835"/>
          <a:stretch>
            <a:fillRect/>
          </a:stretch>
        </p:blipFill>
        <p:spPr bwMode="auto">
          <a:xfrm>
            <a:off x="5791200" y="842963"/>
            <a:ext cx="3111500"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1" name="Line 14"/>
          <p:cNvSpPr>
            <a:spLocks noChangeShapeType="1"/>
          </p:cNvSpPr>
          <p:nvPr/>
        </p:nvSpPr>
        <p:spPr bwMode="auto">
          <a:xfrm>
            <a:off x="3957638" y="5421313"/>
            <a:ext cx="1735137" cy="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12" name="Rectangle 16"/>
          <p:cNvSpPr>
            <a:spLocks noChangeArrowheads="1"/>
          </p:cNvSpPr>
          <p:nvPr/>
        </p:nvSpPr>
        <p:spPr bwMode="auto">
          <a:xfrm>
            <a:off x="838200" y="1698625"/>
            <a:ext cx="30749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000">
                <a:latin typeface="Times" pitchFamily="-106" charset="0"/>
              </a:rPr>
              <a:t>http://www.cs.caltech.edu/~westside/quantum-intro.html</a:t>
            </a:r>
          </a:p>
        </p:txBody>
      </p:sp>
      <p:sp>
        <p:nvSpPr>
          <p:cNvPr id="51213" name="Rectangle 17"/>
          <p:cNvSpPr>
            <a:spLocks noChangeArrowheads="1"/>
          </p:cNvSpPr>
          <p:nvPr/>
        </p:nvSpPr>
        <p:spPr bwMode="auto">
          <a:xfrm>
            <a:off x="838200" y="2651125"/>
            <a:ext cx="3143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000">
                <a:latin typeface="Times" pitchFamily="-106" charset="0"/>
              </a:rPr>
              <a:t>http://www.arstechnica.com/reviews/2q00/dna/dna-1.html</a:t>
            </a:r>
          </a:p>
        </p:txBody>
      </p:sp>
      <p:pic>
        <p:nvPicPr>
          <p:cNvPr id="51214" name="Picture 18" descr="cisco-sueing-apple-iphone"/>
          <p:cNvPicPr>
            <a:picLocks noChangeAspect="1" noChangeArrowheads="1"/>
          </p:cNvPicPr>
          <p:nvPr/>
        </p:nvPicPr>
        <p:blipFill>
          <a:blip r:embed="rId3">
            <a:extLst>
              <a:ext uri="{28A0092B-C50C-407E-A947-70E740481C1C}">
                <a14:useLocalDpi xmlns:a14="http://schemas.microsoft.com/office/drawing/2010/main" val="0"/>
              </a:ext>
            </a:extLst>
          </a:blip>
          <a:srcRect l="54979" t="12608" r="2646" b="6647"/>
          <a:stretch>
            <a:fillRect/>
          </a:stretch>
        </p:blipFill>
        <p:spPr bwMode="auto">
          <a:xfrm>
            <a:off x="4267200" y="2819400"/>
            <a:ext cx="1185863"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5" name="Line 19"/>
          <p:cNvSpPr>
            <a:spLocks noChangeShapeType="1"/>
          </p:cNvSpPr>
          <p:nvPr/>
        </p:nvSpPr>
        <p:spPr bwMode="auto">
          <a:xfrm>
            <a:off x="3230563" y="4456113"/>
            <a:ext cx="965200" cy="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2"/>
          <p:cNvGrpSpPr>
            <a:grpSpLocks/>
          </p:cNvGrpSpPr>
          <p:nvPr/>
        </p:nvGrpSpPr>
        <p:grpSpPr bwMode="auto">
          <a:xfrm>
            <a:off x="381000" y="1820863"/>
            <a:ext cx="3009900" cy="212725"/>
            <a:chOff x="295" y="1311"/>
            <a:chExt cx="5177" cy="114"/>
          </a:xfrm>
        </p:grpSpPr>
        <p:sp>
          <p:nvSpPr>
            <p:cNvPr id="52231"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2232"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2227" name="Text Box 5"/>
          <p:cNvSpPr txBox="1">
            <a:spLocks noChangeArrowheads="1"/>
          </p:cNvSpPr>
          <p:nvPr/>
        </p:nvSpPr>
        <p:spPr bwMode="auto">
          <a:xfrm>
            <a:off x="633413" y="304800"/>
            <a:ext cx="25050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Tinkertoy computing</a:t>
            </a:r>
          </a:p>
        </p:txBody>
      </p:sp>
      <p:pic>
        <p:nvPicPr>
          <p:cNvPr id="52228" name="Picture 18"/>
          <p:cNvPicPr>
            <a:picLocks noChangeAspect="1" noChangeArrowheads="1"/>
          </p:cNvPicPr>
          <p:nvPr/>
        </p:nvPicPr>
        <p:blipFill>
          <a:blip r:embed="rId2">
            <a:extLst>
              <a:ext uri="{28A0092B-C50C-407E-A947-70E740481C1C}">
                <a14:useLocalDpi xmlns:a14="http://schemas.microsoft.com/office/drawing/2010/main" val="0"/>
              </a:ext>
            </a:extLst>
          </a:blip>
          <a:srcRect b="9959"/>
          <a:stretch>
            <a:fillRect/>
          </a:stretch>
        </p:blipFill>
        <p:spPr bwMode="auto">
          <a:xfrm>
            <a:off x="284163" y="4327525"/>
            <a:ext cx="8631237"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19"/>
          <p:cNvPicPr>
            <a:picLocks noChangeAspect="1" noChangeArrowheads="1"/>
          </p:cNvPicPr>
          <p:nvPr/>
        </p:nvPicPr>
        <p:blipFill>
          <a:blip r:embed="rId3">
            <a:extLst>
              <a:ext uri="{28A0092B-C50C-407E-A947-70E740481C1C}">
                <a14:useLocalDpi xmlns:a14="http://schemas.microsoft.com/office/drawing/2010/main" val="0"/>
              </a:ext>
            </a:extLst>
          </a:blip>
          <a:srcRect l="1820" t="2881" r="4286" b="5614"/>
          <a:stretch>
            <a:fillRect/>
          </a:stretch>
        </p:blipFill>
        <p:spPr bwMode="auto">
          <a:xfrm>
            <a:off x="3984625" y="88900"/>
            <a:ext cx="4473575"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Text Box 20"/>
          <p:cNvSpPr txBox="1">
            <a:spLocks noChangeArrowheads="1"/>
          </p:cNvSpPr>
          <p:nvPr/>
        </p:nvSpPr>
        <p:spPr bwMode="auto">
          <a:xfrm>
            <a:off x="1782763" y="3048000"/>
            <a:ext cx="21526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600">
                <a:latin typeface="Arial" pitchFamily="34" charset="0"/>
              </a:rPr>
              <a:t>Edward Hardebeck assembling the Tinkertoy computer</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457200" y="228600"/>
            <a:ext cx="8305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DNA computing</a:t>
            </a:r>
            <a:endParaRPr lang="en-US" altLang="en-US" sz="4200" b="1" i="1"/>
          </a:p>
        </p:txBody>
      </p:sp>
      <p:grpSp>
        <p:nvGrpSpPr>
          <p:cNvPr id="53251" name="Group 3"/>
          <p:cNvGrpSpPr>
            <a:grpSpLocks/>
          </p:cNvGrpSpPr>
          <p:nvPr/>
        </p:nvGrpSpPr>
        <p:grpSpPr bwMode="auto">
          <a:xfrm>
            <a:off x="381000" y="1114425"/>
            <a:ext cx="8264525" cy="180975"/>
            <a:chOff x="295" y="1311"/>
            <a:chExt cx="5177" cy="114"/>
          </a:xfrm>
        </p:grpSpPr>
        <p:sp>
          <p:nvSpPr>
            <p:cNvPr id="53270"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3271"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3252" name="Text Box 6"/>
          <p:cNvSpPr txBox="1">
            <a:spLocks noChangeArrowheads="1"/>
          </p:cNvSpPr>
          <p:nvPr/>
        </p:nvSpPr>
        <p:spPr bwMode="auto">
          <a:xfrm>
            <a:off x="457200" y="15240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F08F0"/>
                </a:solidFill>
                <a:latin typeface="Arial" pitchFamily="34" charset="0"/>
              </a:rPr>
              <a:t>Uses human-engineered DNA strands to represent, compute, and solve a computational problem…</a:t>
            </a:r>
          </a:p>
        </p:txBody>
      </p:sp>
      <p:sp>
        <p:nvSpPr>
          <p:cNvPr id="53253" name="Text Box 7"/>
          <p:cNvSpPr txBox="1">
            <a:spLocks noChangeArrowheads="1"/>
          </p:cNvSpPr>
          <p:nvPr/>
        </p:nvSpPr>
        <p:spPr bwMode="auto">
          <a:xfrm>
            <a:off x="373063" y="6148388"/>
            <a:ext cx="620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a:latin typeface="Arial" pitchFamily="34" charset="0"/>
              </a:rPr>
              <a:t>Initial example …</a:t>
            </a:r>
            <a:endParaRPr lang="en-US" altLang="en-US">
              <a:latin typeface="Arial" pitchFamily="34" charset="0"/>
            </a:endParaRPr>
          </a:p>
        </p:txBody>
      </p:sp>
      <p:sp>
        <p:nvSpPr>
          <p:cNvPr id="53254" name="Text Box 8"/>
          <p:cNvSpPr txBox="1">
            <a:spLocks noChangeArrowheads="1"/>
          </p:cNvSpPr>
          <p:nvPr/>
        </p:nvSpPr>
        <p:spPr bwMode="auto">
          <a:xfrm>
            <a:off x="609600" y="3138488"/>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53255" name="Line 9"/>
          <p:cNvSpPr>
            <a:spLocks noChangeShapeType="1"/>
          </p:cNvSpPr>
          <p:nvPr/>
        </p:nvSpPr>
        <p:spPr bwMode="auto">
          <a:xfrm>
            <a:off x="4267200" y="2681288"/>
            <a:ext cx="304800" cy="762000"/>
          </a:xfrm>
          <a:prstGeom prst="line">
            <a:avLst/>
          </a:prstGeom>
          <a:noFill/>
          <a:ln w="28575">
            <a:solidFill>
              <a:srgbClr val="0F08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56" name="Text Box 10"/>
          <p:cNvSpPr txBox="1">
            <a:spLocks noChangeArrowheads="1"/>
          </p:cNvSpPr>
          <p:nvPr/>
        </p:nvSpPr>
        <p:spPr bwMode="auto">
          <a:xfrm>
            <a:off x="6629400" y="37861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S1</a:t>
            </a:r>
            <a:endParaRPr lang="en-US" altLang="en-US">
              <a:latin typeface="Tahoma" pitchFamily="34" charset="0"/>
              <a:cs typeface="Miriam" pitchFamily="34" charset="-79"/>
            </a:endParaRPr>
          </a:p>
        </p:txBody>
      </p:sp>
      <p:sp>
        <p:nvSpPr>
          <p:cNvPr id="53257" name="Oval 11"/>
          <p:cNvSpPr>
            <a:spLocks noChangeArrowheads="1"/>
          </p:cNvSpPr>
          <p:nvPr/>
        </p:nvSpPr>
        <p:spPr bwMode="auto">
          <a:xfrm>
            <a:off x="6553200" y="35956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3258" name="Arc 12"/>
          <p:cNvSpPr>
            <a:spLocks/>
          </p:cNvSpPr>
          <p:nvPr/>
        </p:nvSpPr>
        <p:spPr bwMode="auto">
          <a:xfrm flipH="1">
            <a:off x="7315200" y="3443288"/>
            <a:ext cx="790575" cy="1066800"/>
          </a:xfrm>
          <a:custGeom>
            <a:avLst/>
            <a:gdLst>
              <a:gd name="T0" fmla="*/ 2147483647 w 36058"/>
              <a:gd name="T1" fmla="*/ 2147483647 h 43200"/>
              <a:gd name="T2" fmla="*/ 2147483647 w 36058"/>
              <a:gd name="T3" fmla="*/ 2147483647 h 43200"/>
              <a:gd name="T4" fmla="*/ 2147483647 w 36058"/>
              <a:gd name="T5" fmla="*/ 2147483647 h 43200"/>
              <a:gd name="T6" fmla="*/ 0 60000 65536"/>
              <a:gd name="T7" fmla="*/ 0 60000 65536"/>
              <a:gd name="T8" fmla="*/ 0 60000 65536"/>
              <a:gd name="T9" fmla="*/ 0 w 36058"/>
              <a:gd name="T10" fmla="*/ 0 h 43200"/>
              <a:gd name="T11" fmla="*/ 36058 w 36058"/>
              <a:gd name="T12" fmla="*/ 43200 h 43200"/>
            </a:gdLst>
            <a:ahLst/>
            <a:cxnLst>
              <a:cxn ang="T6">
                <a:pos x="T0" y="T1"/>
              </a:cxn>
              <a:cxn ang="T7">
                <a:pos x="T2" y="T3"/>
              </a:cxn>
              <a:cxn ang="T8">
                <a:pos x="T4" y="T5"/>
              </a:cxn>
            </a:cxnLst>
            <a:rect l="T9" t="T10" r="T11" b="T12"/>
            <a:pathLst>
              <a:path w="36058" h="43200" fill="none"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path>
              <a:path w="36058" h="43200" stroke="0"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lnTo>
                  <a:pt x="21600" y="21600"/>
                </a:lnTo>
                <a:lnTo>
                  <a:pt x="32491" y="40252"/>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59" name="Text Box 13"/>
          <p:cNvSpPr txBox="1">
            <a:spLocks noChangeArrowheads="1"/>
          </p:cNvSpPr>
          <p:nvPr/>
        </p:nvSpPr>
        <p:spPr bwMode="auto">
          <a:xfrm>
            <a:off x="4460875" y="37480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S0</a:t>
            </a:r>
            <a:endParaRPr lang="en-US" altLang="en-US">
              <a:latin typeface="Tahoma" pitchFamily="34" charset="0"/>
              <a:cs typeface="Miriam" pitchFamily="34" charset="-79"/>
            </a:endParaRPr>
          </a:p>
        </p:txBody>
      </p:sp>
      <p:sp>
        <p:nvSpPr>
          <p:cNvPr id="53260" name="Oval 14"/>
          <p:cNvSpPr>
            <a:spLocks noChangeArrowheads="1"/>
          </p:cNvSpPr>
          <p:nvPr/>
        </p:nvSpPr>
        <p:spPr bwMode="auto">
          <a:xfrm>
            <a:off x="4381500" y="35575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3261" name="Arc 15"/>
          <p:cNvSpPr>
            <a:spLocks/>
          </p:cNvSpPr>
          <p:nvPr/>
        </p:nvSpPr>
        <p:spPr bwMode="auto">
          <a:xfrm flipH="1" flipV="1">
            <a:off x="4800600" y="4205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2" name="Arc 16"/>
          <p:cNvSpPr>
            <a:spLocks/>
          </p:cNvSpPr>
          <p:nvPr/>
        </p:nvSpPr>
        <p:spPr bwMode="auto">
          <a:xfrm flipH="1">
            <a:off x="4800600" y="3062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3" name="Arc 17"/>
          <p:cNvSpPr>
            <a:spLocks/>
          </p:cNvSpPr>
          <p:nvPr/>
        </p:nvSpPr>
        <p:spPr bwMode="auto">
          <a:xfrm>
            <a:off x="3657600" y="3481388"/>
            <a:ext cx="815975" cy="990600"/>
          </a:xfrm>
          <a:custGeom>
            <a:avLst/>
            <a:gdLst>
              <a:gd name="T0" fmla="*/ 2147483647 w 37235"/>
              <a:gd name="T1" fmla="*/ 2147483647 h 43200"/>
              <a:gd name="T2" fmla="*/ 2147483647 w 37235"/>
              <a:gd name="T3" fmla="*/ 2147483647 h 43200"/>
              <a:gd name="T4" fmla="*/ 2147483647 w 37235"/>
              <a:gd name="T5" fmla="*/ 2147483647 h 43200"/>
              <a:gd name="T6" fmla="*/ 0 60000 65536"/>
              <a:gd name="T7" fmla="*/ 0 60000 65536"/>
              <a:gd name="T8" fmla="*/ 0 60000 65536"/>
              <a:gd name="T9" fmla="*/ 0 w 37235"/>
              <a:gd name="T10" fmla="*/ 0 h 43200"/>
              <a:gd name="T11" fmla="*/ 37235 w 37235"/>
              <a:gd name="T12" fmla="*/ 43200 h 43200"/>
            </a:gdLst>
            <a:ahLst/>
            <a:cxnLst>
              <a:cxn ang="T6">
                <a:pos x="T0" y="T1"/>
              </a:cxn>
              <a:cxn ang="T7">
                <a:pos x="T2" y="T3"/>
              </a:cxn>
              <a:cxn ang="T8">
                <a:pos x="T4" y="T5"/>
              </a:cxn>
            </a:cxnLst>
            <a:rect l="T9" t="T10" r="T11" b="T12"/>
            <a:pathLst>
              <a:path w="37235" h="43200" fill="none"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path>
              <a:path w="37235" h="43200" stroke="0"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lnTo>
                  <a:pt x="21600" y="21600"/>
                </a:lnTo>
                <a:lnTo>
                  <a:pt x="33777" y="39440"/>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4" name="Oval 18"/>
          <p:cNvSpPr>
            <a:spLocks noChangeArrowheads="1"/>
          </p:cNvSpPr>
          <p:nvPr/>
        </p:nvSpPr>
        <p:spPr bwMode="auto">
          <a:xfrm>
            <a:off x="4476750" y="3652838"/>
            <a:ext cx="647700" cy="6477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3265" name="Text Box 19"/>
          <p:cNvSpPr txBox="1">
            <a:spLocks noChangeArrowheads="1"/>
          </p:cNvSpPr>
          <p:nvPr/>
        </p:nvSpPr>
        <p:spPr bwMode="auto">
          <a:xfrm>
            <a:off x="5337175" y="24526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a</a:t>
            </a:r>
            <a:endParaRPr lang="en-US" altLang="en-US" sz="2800"/>
          </a:p>
        </p:txBody>
      </p:sp>
      <p:sp>
        <p:nvSpPr>
          <p:cNvPr id="53266" name="Text Box 20"/>
          <p:cNvSpPr txBox="1">
            <a:spLocks noChangeArrowheads="1"/>
          </p:cNvSpPr>
          <p:nvPr/>
        </p:nvSpPr>
        <p:spPr bwMode="auto">
          <a:xfrm>
            <a:off x="2971800" y="371633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b</a:t>
            </a:r>
          </a:p>
        </p:txBody>
      </p:sp>
      <p:sp>
        <p:nvSpPr>
          <p:cNvPr id="53267" name="Text Box 21"/>
          <p:cNvSpPr txBox="1">
            <a:spLocks noChangeArrowheads="1"/>
          </p:cNvSpPr>
          <p:nvPr/>
        </p:nvSpPr>
        <p:spPr bwMode="auto">
          <a:xfrm>
            <a:off x="5338763" y="49672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a</a:t>
            </a:r>
          </a:p>
        </p:txBody>
      </p:sp>
      <p:sp>
        <p:nvSpPr>
          <p:cNvPr id="53268" name="Text Box 22"/>
          <p:cNvSpPr txBox="1">
            <a:spLocks noChangeArrowheads="1"/>
          </p:cNvSpPr>
          <p:nvPr/>
        </p:nvSpPr>
        <p:spPr bwMode="auto">
          <a:xfrm>
            <a:off x="7924800" y="36718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b</a:t>
            </a:r>
            <a:endParaRPr lang="en-US" altLang="en-US" sz="2800"/>
          </a:p>
        </p:txBody>
      </p:sp>
      <p:sp>
        <p:nvSpPr>
          <p:cNvPr id="53269" name="Rectangle 24"/>
          <p:cNvSpPr>
            <a:spLocks noChangeArrowheads="1"/>
          </p:cNvSpPr>
          <p:nvPr/>
        </p:nvSpPr>
        <p:spPr bwMode="auto">
          <a:xfrm>
            <a:off x="3038475" y="6083300"/>
            <a:ext cx="585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solidFill>
                  <a:srgbClr val="0F08F0"/>
                </a:solidFill>
                <a:latin typeface="Tahoma" pitchFamily="34" charset="0"/>
              </a:rPr>
              <a:t>Two-states, two-symbol automaton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457200" y="228600"/>
            <a:ext cx="8305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DNA computing</a:t>
            </a:r>
            <a:endParaRPr lang="en-US" altLang="en-US" sz="4200" b="1" i="1"/>
          </a:p>
        </p:txBody>
      </p:sp>
      <p:grpSp>
        <p:nvGrpSpPr>
          <p:cNvPr id="54275" name="Group 3"/>
          <p:cNvGrpSpPr>
            <a:grpSpLocks/>
          </p:cNvGrpSpPr>
          <p:nvPr/>
        </p:nvGrpSpPr>
        <p:grpSpPr bwMode="auto">
          <a:xfrm>
            <a:off x="381000" y="1114425"/>
            <a:ext cx="8264525" cy="180975"/>
            <a:chOff x="295" y="1311"/>
            <a:chExt cx="5177" cy="114"/>
          </a:xfrm>
        </p:grpSpPr>
        <p:sp>
          <p:nvSpPr>
            <p:cNvPr id="54295"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4296"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4276" name="Text Box 6"/>
          <p:cNvSpPr txBox="1">
            <a:spLocks noChangeArrowheads="1"/>
          </p:cNvSpPr>
          <p:nvPr/>
        </p:nvSpPr>
        <p:spPr bwMode="auto">
          <a:xfrm>
            <a:off x="457200" y="15240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F08F0"/>
                </a:solidFill>
                <a:latin typeface="Arial" pitchFamily="34" charset="0"/>
              </a:rPr>
              <a:t>Uses human-engineered DNA strands to represent, compute, and solve a computational problem…</a:t>
            </a:r>
          </a:p>
        </p:txBody>
      </p:sp>
      <p:sp>
        <p:nvSpPr>
          <p:cNvPr id="54277" name="Text Box 7"/>
          <p:cNvSpPr txBox="1">
            <a:spLocks noChangeArrowheads="1"/>
          </p:cNvSpPr>
          <p:nvPr/>
        </p:nvSpPr>
        <p:spPr bwMode="auto">
          <a:xfrm>
            <a:off x="373063" y="6148388"/>
            <a:ext cx="620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a:latin typeface="Arial" pitchFamily="34" charset="0"/>
              </a:rPr>
              <a:t>Initial example …</a:t>
            </a:r>
            <a:endParaRPr lang="en-US" altLang="en-US">
              <a:latin typeface="Arial" pitchFamily="34" charset="0"/>
            </a:endParaRPr>
          </a:p>
        </p:txBody>
      </p:sp>
      <p:sp>
        <p:nvSpPr>
          <p:cNvPr id="54278" name="Text Box 8"/>
          <p:cNvSpPr txBox="1">
            <a:spLocks noChangeArrowheads="1"/>
          </p:cNvSpPr>
          <p:nvPr/>
        </p:nvSpPr>
        <p:spPr bwMode="auto">
          <a:xfrm>
            <a:off x="609600" y="3138488"/>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54279" name="Line 9"/>
          <p:cNvSpPr>
            <a:spLocks noChangeShapeType="1"/>
          </p:cNvSpPr>
          <p:nvPr/>
        </p:nvSpPr>
        <p:spPr bwMode="auto">
          <a:xfrm>
            <a:off x="4267200" y="2681288"/>
            <a:ext cx="304800" cy="762000"/>
          </a:xfrm>
          <a:prstGeom prst="line">
            <a:avLst/>
          </a:prstGeom>
          <a:noFill/>
          <a:ln w="28575">
            <a:solidFill>
              <a:srgbClr val="0F08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80" name="Text Box 10"/>
          <p:cNvSpPr txBox="1">
            <a:spLocks noChangeArrowheads="1"/>
          </p:cNvSpPr>
          <p:nvPr/>
        </p:nvSpPr>
        <p:spPr bwMode="auto">
          <a:xfrm>
            <a:off x="6629400" y="37861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S1</a:t>
            </a:r>
            <a:endParaRPr lang="en-US" altLang="en-US">
              <a:latin typeface="Tahoma" pitchFamily="34" charset="0"/>
              <a:cs typeface="Miriam" pitchFamily="34" charset="-79"/>
            </a:endParaRPr>
          </a:p>
        </p:txBody>
      </p:sp>
      <p:sp>
        <p:nvSpPr>
          <p:cNvPr id="54281" name="Oval 11"/>
          <p:cNvSpPr>
            <a:spLocks noChangeArrowheads="1"/>
          </p:cNvSpPr>
          <p:nvPr/>
        </p:nvSpPr>
        <p:spPr bwMode="auto">
          <a:xfrm>
            <a:off x="6553200" y="35956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4282" name="Arc 12"/>
          <p:cNvSpPr>
            <a:spLocks/>
          </p:cNvSpPr>
          <p:nvPr/>
        </p:nvSpPr>
        <p:spPr bwMode="auto">
          <a:xfrm flipH="1">
            <a:off x="7315200" y="3443288"/>
            <a:ext cx="790575" cy="1066800"/>
          </a:xfrm>
          <a:custGeom>
            <a:avLst/>
            <a:gdLst>
              <a:gd name="T0" fmla="*/ 2147483647 w 36058"/>
              <a:gd name="T1" fmla="*/ 2147483647 h 43200"/>
              <a:gd name="T2" fmla="*/ 2147483647 w 36058"/>
              <a:gd name="T3" fmla="*/ 2147483647 h 43200"/>
              <a:gd name="T4" fmla="*/ 2147483647 w 36058"/>
              <a:gd name="T5" fmla="*/ 2147483647 h 43200"/>
              <a:gd name="T6" fmla="*/ 0 60000 65536"/>
              <a:gd name="T7" fmla="*/ 0 60000 65536"/>
              <a:gd name="T8" fmla="*/ 0 60000 65536"/>
              <a:gd name="T9" fmla="*/ 0 w 36058"/>
              <a:gd name="T10" fmla="*/ 0 h 43200"/>
              <a:gd name="T11" fmla="*/ 36058 w 36058"/>
              <a:gd name="T12" fmla="*/ 43200 h 43200"/>
            </a:gdLst>
            <a:ahLst/>
            <a:cxnLst>
              <a:cxn ang="T6">
                <a:pos x="T0" y="T1"/>
              </a:cxn>
              <a:cxn ang="T7">
                <a:pos x="T2" y="T3"/>
              </a:cxn>
              <a:cxn ang="T8">
                <a:pos x="T4" y="T5"/>
              </a:cxn>
            </a:cxnLst>
            <a:rect l="T9" t="T10" r="T11" b="T12"/>
            <a:pathLst>
              <a:path w="36058" h="43200" fill="none"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path>
              <a:path w="36058" h="43200" stroke="0"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lnTo>
                  <a:pt x="21600" y="21600"/>
                </a:lnTo>
                <a:lnTo>
                  <a:pt x="32491" y="40252"/>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283" name="Text Box 13"/>
          <p:cNvSpPr txBox="1">
            <a:spLocks noChangeArrowheads="1"/>
          </p:cNvSpPr>
          <p:nvPr/>
        </p:nvSpPr>
        <p:spPr bwMode="auto">
          <a:xfrm>
            <a:off x="4460875" y="37480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S0</a:t>
            </a:r>
            <a:endParaRPr lang="en-US" altLang="en-US">
              <a:latin typeface="Tahoma" pitchFamily="34" charset="0"/>
              <a:cs typeface="Miriam" pitchFamily="34" charset="-79"/>
            </a:endParaRPr>
          </a:p>
        </p:txBody>
      </p:sp>
      <p:sp>
        <p:nvSpPr>
          <p:cNvPr id="54284" name="Oval 14"/>
          <p:cNvSpPr>
            <a:spLocks noChangeArrowheads="1"/>
          </p:cNvSpPr>
          <p:nvPr/>
        </p:nvSpPr>
        <p:spPr bwMode="auto">
          <a:xfrm>
            <a:off x="4381500" y="35575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4285" name="Arc 15"/>
          <p:cNvSpPr>
            <a:spLocks/>
          </p:cNvSpPr>
          <p:nvPr/>
        </p:nvSpPr>
        <p:spPr bwMode="auto">
          <a:xfrm flipH="1" flipV="1">
            <a:off x="4800600" y="4205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86" name="Arc 16"/>
          <p:cNvSpPr>
            <a:spLocks/>
          </p:cNvSpPr>
          <p:nvPr/>
        </p:nvSpPr>
        <p:spPr bwMode="auto">
          <a:xfrm flipH="1">
            <a:off x="4800600" y="3062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87" name="Arc 17"/>
          <p:cNvSpPr>
            <a:spLocks/>
          </p:cNvSpPr>
          <p:nvPr/>
        </p:nvSpPr>
        <p:spPr bwMode="auto">
          <a:xfrm>
            <a:off x="3657600" y="3481388"/>
            <a:ext cx="815975" cy="990600"/>
          </a:xfrm>
          <a:custGeom>
            <a:avLst/>
            <a:gdLst>
              <a:gd name="T0" fmla="*/ 2147483647 w 37235"/>
              <a:gd name="T1" fmla="*/ 2147483647 h 43200"/>
              <a:gd name="T2" fmla="*/ 2147483647 w 37235"/>
              <a:gd name="T3" fmla="*/ 2147483647 h 43200"/>
              <a:gd name="T4" fmla="*/ 2147483647 w 37235"/>
              <a:gd name="T5" fmla="*/ 2147483647 h 43200"/>
              <a:gd name="T6" fmla="*/ 0 60000 65536"/>
              <a:gd name="T7" fmla="*/ 0 60000 65536"/>
              <a:gd name="T8" fmla="*/ 0 60000 65536"/>
              <a:gd name="T9" fmla="*/ 0 w 37235"/>
              <a:gd name="T10" fmla="*/ 0 h 43200"/>
              <a:gd name="T11" fmla="*/ 37235 w 37235"/>
              <a:gd name="T12" fmla="*/ 43200 h 43200"/>
            </a:gdLst>
            <a:ahLst/>
            <a:cxnLst>
              <a:cxn ang="T6">
                <a:pos x="T0" y="T1"/>
              </a:cxn>
              <a:cxn ang="T7">
                <a:pos x="T2" y="T3"/>
              </a:cxn>
              <a:cxn ang="T8">
                <a:pos x="T4" y="T5"/>
              </a:cxn>
            </a:cxnLst>
            <a:rect l="T9" t="T10" r="T11" b="T12"/>
            <a:pathLst>
              <a:path w="37235" h="43200" fill="none"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path>
              <a:path w="37235" h="43200" stroke="0"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lnTo>
                  <a:pt x="21600" y="21600"/>
                </a:lnTo>
                <a:lnTo>
                  <a:pt x="33777" y="39440"/>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288" name="Oval 18"/>
          <p:cNvSpPr>
            <a:spLocks noChangeArrowheads="1"/>
          </p:cNvSpPr>
          <p:nvPr/>
        </p:nvSpPr>
        <p:spPr bwMode="auto">
          <a:xfrm>
            <a:off x="4476750" y="3652838"/>
            <a:ext cx="647700" cy="6477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4289" name="Text Box 19"/>
          <p:cNvSpPr txBox="1">
            <a:spLocks noChangeArrowheads="1"/>
          </p:cNvSpPr>
          <p:nvPr/>
        </p:nvSpPr>
        <p:spPr bwMode="auto">
          <a:xfrm>
            <a:off x="5337175" y="24526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a</a:t>
            </a:r>
            <a:endParaRPr lang="en-US" altLang="en-US" sz="2800"/>
          </a:p>
        </p:txBody>
      </p:sp>
      <p:sp>
        <p:nvSpPr>
          <p:cNvPr id="54290" name="Text Box 20"/>
          <p:cNvSpPr txBox="1">
            <a:spLocks noChangeArrowheads="1"/>
          </p:cNvSpPr>
          <p:nvPr/>
        </p:nvSpPr>
        <p:spPr bwMode="auto">
          <a:xfrm>
            <a:off x="2971800" y="371633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b</a:t>
            </a:r>
          </a:p>
        </p:txBody>
      </p:sp>
      <p:sp>
        <p:nvSpPr>
          <p:cNvPr id="54291" name="Text Box 21"/>
          <p:cNvSpPr txBox="1">
            <a:spLocks noChangeArrowheads="1"/>
          </p:cNvSpPr>
          <p:nvPr/>
        </p:nvSpPr>
        <p:spPr bwMode="auto">
          <a:xfrm>
            <a:off x="5338763" y="49672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a</a:t>
            </a:r>
          </a:p>
        </p:txBody>
      </p:sp>
      <p:sp>
        <p:nvSpPr>
          <p:cNvPr id="54292" name="Text Box 22"/>
          <p:cNvSpPr txBox="1">
            <a:spLocks noChangeArrowheads="1"/>
          </p:cNvSpPr>
          <p:nvPr/>
        </p:nvSpPr>
        <p:spPr bwMode="auto">
          <a:xfrm>
            <a:off x="7924800" y="36718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b</a:t>
            </a:r>
            <a:endParaRPr lang="en-US" altLang="en-US" sz="2800"/>
          </a:p>
        </p:txBody>
      </p:sp>
      <p:sp>
        <p:nvSpPr>
          <p:cNvPr id="54293" name="Rectangle 23"/>
          <p:cNvSpPr>
            <a:spLocks noChangeArrowheads="1"/>
          </p:cNvSpPr>
          <p:nvPr/>
        </p:nvSpPr>
        <p:spPr bwMode="auto">
          <a:xfrm>
            <a:off x="3038475" y="6083300"/>
            <a:ext cx="585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solidFill>
                  <a:srgbClr val="0F08F0"/>
                </a:solidFill>
                <a:latin typeface="Tahoma" pitchFamily="34" charset="0"/>
              </a:rPr>
              <a:t>Two-states, two-symbol automaton </a:t>
            </a:r>
          </a:p>
        </p:txBody>
      </p:sp>
      <p:sp>
        <p:nvSpPr>
          <p:cNvPr id="54294" name="Rectangle 24"/>
          <p:cNvSpPr>
            <a:spLocks noChangeArrowheads="1"/>
          </p:cNvSpPr>
          <p:nvPr/>
        </p:nvSpPr>
        <p:spPr bwMode="auto">
          <a:xfrm>
            <a:off x="2038350" y="5400675"/>
            <a:ext cx="497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F3020A"/>
                </a:solidFill>
                <a:latin typeface="Arial" pitchFamily="34" charset="0"/>
              </a:rPr>
              <a:t>Determining the parity of </a:t>
            </a:r>
            <a:r>
              <a:rPr lang="en-US" altLang="en-US" sz="3600"/>
              <a:t>a</a:t>
            </a:r>
            <a:r>
              <a:rPr lang="en-US" altLang="en-US">
                <a:solidFill>
                  <a:srgbClr val="F3020A"/>
                </a:solidFill>
                <a:latin typeface="Arial" pitchFamily="34" charset="0"/>
              </a:rPr>
              <a:t>s in a list</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
            <a:ext cx="7848600" cy="543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 Box 3"/>
          <p:cNvSpPr txBox="1">
            <a:spLocks noChangeArrowheads="1"/>
          </p:cNvSpPr>
          <p:nvPr/>
        </p:nvSpPr>
        <p:spPr bwMode="auto">
          <a:xfrm>
            <a:off x="1692275" y="5908675"/>
            <a:ext cx="596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Arial" pitchFamily="34" charset="0"/>
              </a:rPr>
              <a:t>Why should life get to use all the DNA?</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029"/>
          <p:cNvSpPr txBox="1">
            <a:spLocks noChangeArrowheads="1"/>
          </p:cNvSpPr>
          <p:nvPr/>
        </p:nvSpPr>
        <p:spPr bwMode="auto">
          <a:xfrm>
            <a:off x="550863" y="914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solidFill>
                  <a:srgbClr val="0900FF"/>
                </a:solidFill>
              </a:rPr>
              <a:t>See you in Lab!</a:t>
            </a:r>
          </a:p>
        </p:txBody>
      </p:sp>
      <p:sp>
        <p:nvSpPr>
          <p:cNvPr id="56323" name="Text Box 1030"/>
          <p:cNvSpPr txBox="1">
            <a:spLocks noChangeArrowheads="1"/>
          </p:cNvSpPr>
          <p:nvPr/>
        </p:nvSpPr>
        <p:spPr bwMode="auto">
          <a:xfrm>
            <a:off x="1371600" y="5240338"/>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i="1">
                <a:solidFill>
                  <a:srgbClr val="06A407"/>
                </a:solidFill>
              </a:rPr>
              <a:t>Wednesday:</a:t>
            </a:r>
            <a:endParaRPr lang="en-US" altLang="en-US">
              <a:solidFill>
                <a:srgbClr val="06A407"/>
              </a:solidFill>
            </a:endParaRPr>
          </a:p>
        </p:txBody>
      </p:sp>
      <p:sp>
        <p:nvSpPr>
          <p:cNvPr id="56324" name="Rectangle 1031"/>
          <p:cNvSpPr>
            <a:spLocks noChangeArrowheads="1"/>
          </p:cNvSpPr>
          <p:nvPr/>
        </p:nvSpPr>
        <p:spPr bwMode="auto">
          <a:xfrm>
            <a:off x="3494088" y="5241925"/>
            <a:ext cx="438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6A407"/>
                </a:solidFill>
              </a:rPr>
              <a:t>Black and Gold meet separately…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53"/>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6387" name="Text Box 54"/>
          <p:cNvSpPr txBox="1">
            <a:spLocks noChangeArrowheads="1"/>
          </p:cNvSpPr>
          <p:nvPr/>
        </p:nvSpPr>
        <p:spPr bwMode="auto">
          <a:xfrm>
            <a:off x="768273" y="216953"/>
            <a:ext cx="77819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computers ~ </a:t>
            </a:r>
            <a:r>
              <a:rPr lang="en-US" altLang="en-US" sz="4200" i="1" dirty="0" smtClean="0">
                <a:latin typeface="Cambria" panose="02040503050406030204" pitchFamily="18" charset="0"/>
              </a:rPr>
              <a:t>state machines</a:t>
            </a:r>
            <a:endParaRPr lang="en-US" altLang="en-US" sz="4200" i="1" dirty="0">
              <a:latin typeface="Cambria" panose="02040503050406030204" pitchFamily="18" charset="0"/>
            </a:endParaRPr>
          </a:p>
        </p:txBody>
      </p:sp>
      <p:sp>
        <p:nvSpPr>
          <p:cNvPr id="16408" name="Text Box 66"/>
          <p:cNvSpPr txBox="1">
            <a:spLocks noChangeArrowheads="1"/>
          </p:cNvSpPr>
          <p:nvPr/>
        </p:nvSpPr>
        <p:spPr bwMode="auto">
          <a:xfrm>
            <a:off x="7848600" y="2895600"/>
            <a:ext cx="922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900FF"/>
                </a:solidFill>
                <a:latin typeface="Courier New" pitchFamily="49" charset="0"/>
              </a:rPr>
              <a:t>***x</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2698"/>
            <a:ext cx="7946873" cy="3632537"/>
          </a:xfrm>
          <a:prstGeom prst="rect">
            <a:avLst/>
          </a:prstGeom>
          <a:ln w="57150">
            <a:solidFill>
              <a:srgbClr val="FF8000"/>
            </a:solidFill>
          </a:ln>
        </p:spPr>
      </p:pic>
      <p:sp>
        <p:nvSpPr>
          <p:cNvPr id="5" name="TextBox 4"/>
          <p:cNvSpPr txBox="1"/>
          <p:nvPr/>
        </p:nvSpPr>
        <p:spPr>
          <a:xfrm rot="20988130">
            <a:off x="285310" y="1777199"/>
            <a:ext cx="2133600" cy="830997"/>
          </a:xfrm>
          <a:prstGeom prst="rect">
            <a:avLst/>
          </a:prstGeom>
          <a:solidFill>
            <a:srgbClr val="CCECFF"/>
          </a:solidFill>
        </p:spPr>
        <p:txBody>
          <a:bodyPr wrap="square" rtlCol="0">
            <a:spAutoFit/>
          </a:bodyPr>
          <a:lstStyle/>
          <a:p>
            <a:pPr algn="ctr"/>
            <a:r>
              <a:rPr lang="en-US" dirty="0" smtClean="0"/>
              <a:t>What is </a:t>
            </a:r>
            <a:r>
              <a:rPr lang="en-US" b="1" i="1" dirty="0" smtClean="0">
                <a:solidFill>
                  <a:srgbClr val="CC3300"/>
                </a:solidFill>
              </a:rPr>
              <a:t>this</a:t>
            </a:r>
            <a:r>
              <a:rPr lang="en-US" dirty="0" smtClean="0">
                <a:solidFill>
                  <a:srgbClr val="CC3300"/>
                </a:solidFill>
              </a:rPr>
              <a:t> </a:t>
            </a:r>
            <a:r>
              <a:rPr lang="en-US" dirty="0" smtClean="0"/>
              <a:t>state machine?</a:t>
            </a:r>
            <a:endParaRPr lang="en-US" dirty="0"/>
          </a:p>
        </p:txBody>
      </p:sp>
      <p:sp>
        <p:nvSpPr>
          <p:cNvPr id="16398" name="Text Box 68"/>
          <p:cNvSpPr txBox="1">
            <a:spLocks noChangeArrowheads="1"/>
          </p:cNvSpPr>
          <p:nvPr/>
        </p:nvSpPr>
        <p:spPr bwMode="auto">
          <a:xfrm>
            <a:off x="6781800" y="5105400"/>
            <a:ext cx="19891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2000" b="1" i="1" dirty="0" smtClean="0">
                <a:solidFill>
                  <a:srgbClr val="FF8000"/>
                </a:solidFill>
                <a:latin typeface="Cambria" panose="02040503050406030204" pitchFamily="18" charset="0"/>
              </a:rPr>
              <a:t>Game-of-life</a:t>
            </a:r>
          </a:p>
          <a:p>
            <a:pPr>
              <a:spcBef>
                <a:spcPts val="0"/>
              </a:spcBef>
            </a:pPr>
            <a:r>
              <a:rPr lang="en-US" altLang="en-US" sz="2000" b="1" dirty="0" smtClean="0">
                <a:solidFill>
                  <a:schemeClr val="tx1">
                    <a:lumMod val="50000"/>
                    <a:lumOff val="50000"/>
                  </a:schemeClr>
                </a:solidFill>
                <a:latin typeface="Cambria" panose="02040503050406030204" pitchFamily="18" charset="0"/>
              </a:rPr>
              <a:t>State Machine</a:t>
            </a:r>
            <a:endParaRPr lang="en-US" altLang="en-US" sz="1600" dirty="0">
              <a:solidFill>
                <a:schemeClr val="tx1">
                  <a:lumMod val="50000"/>
                  <a:lumOff val="50000"/>
                </a:schemeClr>
              </a:solidFill>
              <a:latin typeface="Cambria" panose="02040503050406030204" pitchFamily="18" charset="0"/>
            </a:endParaRPr>
          </a:p>
        </p:txBody>
      </p:sp>
    </p:spTree>
    <p:extLst>
      <p:ext uri="{BB962C8B-B14F-4D97-AF65-F5344CB8AC3E}">
        <p14:creationId xmlns:p14="http://schemas.microsoft.com/office/powerpoint/2010/main" val="356252619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1"/>
          <p:cNvSpPr txBox="1">
            <a:spLocks noChangeArrowheads="1"/>
          </p:cNvSpPr>
          <p:nvPr/>
        </p:nvSpPr>
        <p:spPr bwMode="auto">
          <a:xfrm>
            <a:off x="1828800" y="261938"/>
            <a:ext cx="5715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latin typeface="Calibri" pitchFamily="34" charset="0"/>
              </a:rPr>
              <a:t>Homework 11</a:t>
            </a:r>
          </a:p>
        </p:txBody>
      </p:sp>
      <p:sp>
        <p:nvSpPr>
          <p:cNvPr id="5123" name="Text Box 21"/>
          <p:cNvSpPr txBox="1">
            <a:spLocks noChangeArrowheads="1"/>
          </p:cNvSpPr>
          <p:nvPr/>
        </p:nvSpPr>
        <p:spPr bwMode="auto">
          <a:xfrm>
            <a:off x="457200" y="1381125"/>
            <a:ext cx="571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Calibri" pitchFamily="34" charset="0"/>
              </a:rPr>
              <a:t>Due: Mon. 12/3</a:t>
            </a:r>
          </a:p>
        </p:txBody>
      </p:sp>
      <p:sp>
        <p:nvSpPr>
          <p:cNvPr id="5124" name="Text Box 21"/>
          <p:cNvSpPr txBox="1">
            <a:spLocks noChangeArrowheads="1"/>
          </p:cNvSpPr>
          <p:nvPr/>
        </p:nvSpPr>
        <p:spPr bwMode="auto">
          <a:xfrm>
            <a:off x="1295400" y="2382838"/>
            <a:ext cx="670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(1)    VPython lab:   3d </a:t>
            </a:r>
            <a:r>
              <a:rPr lang="en-US" altLang="en-US" sz="3200" i="1">
                <a:latin typeface="Calibri" pitchFamily="34" charset="0"/>
              </a:rPr>
              <a:t>game</a:t>
            </a:r>
          </a:p>
        </p:txBody>
      </p:sp>
      <p:sp>
        <p:nvSpPr>
          <p:cNvPr id="5125" name="Text Box 21"/>
          <p:cNvSpPr txBox="1">
            <a:spLocks noChangeArrowheads="1"/>
          </p:cNvSpPr>
          <p:nvPr/>
        </p:nvSpPr>
        <p:spPr bwMode="auto">
          <a:xfrm>
            <a:off x="1295400" y="3297238"/>
            <a:ext cx="670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(2)    </a:t>
            </a:r>
            <a:r>
              <a:rPr lang="en-US" altLang="en-US" sz="3200">
                <a:solidFill>
                  <a:srgbClr val="F3020A"/>
                </a:solidFill>
                <a:latin typeface="Calibri" pitchFamily="34" charset="0"/>
              </a:rPr>
              <a:t>Connect Four AI</a:t>
            </a:r>
            <a:endParaRPr lang="en-US" altLang="en-US" sz="3200" i="1">
              <a:solidFill>
                <a:srgbClr val="F3020A"/>
              </a:solidFill>
              <a:latin typeface="Calibri" pitchFamily="34" charset="0"/>
            </a:endParaRPr>
          </a:p>
        </p:txBody>
      </p:sp>
      <p:sp>
        <p:nvSpPr>
          <p:cNvPr id="5126" name="Text Box 21"/>
          <p:cNvSpPr txBox="1">
            <a:spLocks noChangeArrowheads="1"/>
          </p:cNvSpPr>
          <p:nvPr/>
        </p:nvSpPr>
        <p:spPr bwMode="auto">
          <a:xfrm>
            <a:off x="1295400" y="4216400"/>
            <a:ext cx="670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(3)    Building  </a:t>
            </a:r>
            <a:r>
              <a:rPr lang="en-US" altLang="en-US" sz="3200" i="1">
                <a:latin typeface="Calibri" pitchFamily="34" charset="0"/>
              </a:rPr>
              <a:t>finite-state machines</a:t>
            </a:r>
          </a:p>
        </p:txBody>
      </p:sp>
    </p:spTree>
    <p:extLst>
      <p:ext uri="{BB962C8B-B14F-4D97-AF65-F5344CB8AC3E}">
        <p14:creationId xmlns:p14="http://schemas.microsoft.com/office/powerpoint/2010/main" val="358612926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115"/>
          <p:cNvSpPr txBox="1">
            <a:spLocks noChangeArrowheads="1"/>
          </p:cNvSpPr>
          <p:nvPr/>
        </p:nvSpPr>
        <p:spPr bwMode="auto">
          <a:xfrm>
            <a:off x="304800" y="304800"/>
            <a:ext cx="68580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4200"/>
              </a:lnSpc>
            </a:pPr>
            <a:r>
              <a:rPr lang="en-US" altLang="en-US" sz="3600">
                <a:latin typeface="Cambria" pitchFamily="18" charset="0"/>
              </a:rPr>
              <a:t>Connect Four ~ reminders…</a:t>
            </a:r>
          </a:p>
        </p:txBody>
      </p:sp>
      <p:sp>
        <p:nvSpPr>
          <p:cNvPr id="6147" name="Rectangle 2"/>
          <p:cNvSpPr>
            <a:spLocks noChangeArrowheads="1"/>
          </p:cNvSpPr>
          <p:nvPr/>
        </p:nvSpPr>
        <p:spPr bwMode="auto">
          <a:xfrm>
            <a:off x="228600" y="5922963"/>
            <a:ext cx="86106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ts val="4200"/>
              </a:lnSpc>
            </a:pPr>
            <a:r>
              <a:rPr lang="en-US" altLang="en-US" sz="3600">
                <a:solidFill>
                  <a:srgbClr val="000000"/>
                </a:solidFill>
                <a:latin typeface="Cambria" pitchFamily="18" charset="0"/>
              </a:rPr>
              <a:t>What score does this board get?</a:t>
            </a:r>
          </a:p>
        </p:txBody>
      </p:sp>
      <p:sp>
        <p:nvSpPr>
          <p:cNvPr id="6148" name="Oval 1050"/>
          <p:cNvSpPr>
            <a:spLocks noChangeArrowheads="1"/>
          </p:cNvSpPr>
          <p:nvPr/>
        </p:nvSpPr>
        <p:spPr bwMode="auto">
          <a:xfrm>
            <a:off x="3336925" y="2835275"/>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49" name="Oval 1051" descr="Dark vertical"/>
          <p:cNvSpPr>
            <a:spLocks noChangeArrowheads="1"/>
          </p:cNvSpPr>
          <p:nvPr/>
        </p:nvSpPr>
        <p:spPr bwMode="auto">
          <a:xfrm>
            <a:off x="3336925" y="3197225"/>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0" name="Oval 1053" descr="Dark vertical"/>
          <p:cNvSpPr>
            <a:spLocks noChangeArrowheads="1"/>
          </p:cNvSpPr>
          <p:nvPr/>
        </p:nvSpPr>
        <p:spPr bwMode="auto">
          <a:xfrm>
            <a:off x="3336925" y="39243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1" name="Oval 1054"/>
          <p:cNvSpPr>
            <a:spLocks noChangeArrowheads="1"/>
          </p:cNvSpPr>
          <p:nvPr/>
        </p:nvSpPr>
        <p:spPr bwMode="auto">
          <a:xfrm>
            <a:off x="3336925" y="4287838"/>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2" name="Oval 1055"/>
          <p:cNvSpPr>
            <a:spLocks noChangeArrowheads="1"/>
          </p:cNvSpPr>
          <p:nvPr/>
        </p:nvSpPr>
        <p:spPr bwMode="auto">
          <a:xfrm>
            <a:off x="3336925" y="4651375"/>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3" name="Oval 1056"/>
          <p:cNvSpPr>
            <a:spLocks noChangeArrowheads="1"/>
          </p:cNvSpPr>
          <p:nvPr/>
        </p:nvSpPr>
        <p:spPr bwMode="auto">
          <a:xfrm>
            <a:off x="3717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4" name="Oval 1057"/>
          <p:cNvSpPr>
            <a:spLocks noChangeArrowheads="1"/>
          </p:cNvSpPr>
          <p:nvPr/>
        </p:nvSpPr>
        <p:spPr bwMode="auto">
          <a:xfrm>
            <a:off x="3717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5" name="Oval 1058"/>
          <p:cNvSpPr>
            <a:spLocks noChangeArrowheads="1"/>
          </p:cNvSpPr>
          <p:nvPr/>
        </p:nvSpPr>
        <p:spPr bwMode="auto">
          <a:xfrm>
            <a:off x="3717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6" name="Oval 1059"/>
          <p:cNvSpPr>
            <a:spLocks noChangeArrowheads="1"/>
          </p:cNvSpPr>
          <p:nvPr/>
        </p:nvSpPr>
        <p:spPr bwMode="auto">
          <a:xfrm>
            <a:off x="3717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7" name="Oval 1060"/>
          <p:cNvSpPr>
            <a:spLocks noChangeArrowheads="1"/>
          </p:cNvSpPr>
          <p:nvPr/>
        </p:nvSpPr>
        <p:spPr bwMode="auto">
          <a:xfrm>
            <a:off x="3717925" y="4287838"/>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8" name="Oval 1061"/>
          <p:cNvSpPr>
            <a:spLocks noChangeArrowheads="1"/>
          </p:cNvSpPr>
          <p:nvPr/>
        </p:nvSpPr>
        <p:spPr bwMode="auto">
          <a:xfrm>
            <a:off x="4098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9" name="Oval 1062"/>
          <p:cNvSpPr>
            <a:spLocks noChangeArrowheads="1"/>
          </p:cNvSpPr>
          <p:nvPr/>
        </p:nvSpPr>
        <p:spPr bwMode="auto">
          <a:xfrm>
            <a:off x="4098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0" name="Oval 1063"/>
          <p:cNvSpPr>
            <a:spLocks noChangeArrowheads="1"/>
          </p:cNvSpPr>
          <p:nvPr/>
        </p:nvSpPr>
        <p:spPr bwMode="auto">
          <a:xfrm>
            <a:off x="4098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1" name="Oval 1064"/>
          <p:cNvSpPr>
            <a:spLocks noChangeArrowheads="1"/>
          </p:cNvSpPr>
          <p:nvPr/>
        </p:nvSpPr>
        <p:spPr bwMode="auto">
          <a:xfrm>
            <a:off x="4098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2" name="Oval 1065"/>
          <p:cNvSpPr>
            <a:spLocks noChangeArrowheads="1"/>
          </p:cNvSpPr>
          <p:nvPr/>
        </p:nvSpPr>
        <p:spPr bwMode="auto">
          <a:xfrm>
            <a:off x="4857750" y="42862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3" name="Oval 1066"/>
          <p:cNvSpPr>
            <a:spLocks noChangeArrowheads="1"/>
          </p:cNvSpPr>
          <p:nvPr/>
        </p:nvSpPr>
        <p:spPr bwMode="auto">
          <a:xfrm>
            <a:off x="4479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4" name="Oval 1067"/>
          <p:cNvSpPr>
            <a:spLocks noChangeArrowheads="1"/>
          </p:cNvSpPr>
          <p:nvPr/>
        </p:nvSpPr>
        <p:spPr bwMode="auto">
          <a:xfrm>
            <a:off x="4479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5" name="Oval 1068"/>
          <p:cNvSpPr>
            <a:spLocks noChangeArrowheads="1"/>
          </p:cNvSpPr>
          <p:nvPr/>
        </p:nvSpPr>
        <p:spPr bwMode="auto">
          <a:xfrm>
            <a:off x="4479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6" name="Oval 1069"/>
          <p:cNvSpPr>
            <a:spLocks noChangeArrowheads="1"/>
          </p:cNvSpPr>
          <p:nvPr/>
        </p:nvSpPr>
        <p:spPr bwMode="auto">
          <a:xfrm>
            <a:off x="4479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7" name="Oval 1070"/>
          <p:cNvSpPr>
            <a:spLocks noChangeArrowheads="1"/>
          </p:cNvSpPr>
          <p:nvPr/>
        </p:nvSpPr>
        <p:spPr bwMode="auto">
          <a:xfrm>
            <a:off x="4479925" y="42878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8" name="Oval 1071"/>
          <p:cNvSpPr>
            <a:spLocks noChangeArrowheads="1"/>
          </p:cNvSpPr>
          <p:nvPr/>
        </p:nvSpPr>
        <p:spPr bwMode="auto">
          <a:xfrm>
            <a:off x="4860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9" name="Oval 1072"/>
          <p:cNvSpPr>
            <a:spLocks noChangeArrowheads="1"/>
          </p:cNvSpPr>
          <p:nvPr/>
        </p:nvSpPr>
        <p:spPr bwMode="auto">
          <a:xfrm>
            <a:off x="4860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0" name="Oval 1073"/>
          <p:cNvSpPr>
            <a:spLocks noChangeArrowheads="1"/>
          </p:cNvSpPr>
          <p:nvPr/>
        </p:nvSpPr>
        <p:spPr bwMode="auto">
          <a:xfrm>
            <a:off x="4860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1" name="Oval 1074"/>
          <p:cNvSpPr>
            <a:spLocks noChangeArrowheads="1"/>
          </p:cNvSpPr>
          <p:nvPr/>
        </p:nvSpPr>
        <p:spPr bwMode="auto">
          <a:xfrm>
            <a:off x="4860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2" name="Oval 1075"/>
          <p:cNvSpPr>
            <a:spLocks noChangeArrowheads="1"/>
          </p:cNvSpPr>
          <p:nvPr/>
        </p:nvSpPr>
        <p:spPr bwMode="auto">
          <a:xfrm>
            <a:off x="4860925" y="4651375"/>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3" name="Oval 1076"/>
          <p:cNvSpPr>
            <a:spLocks noChangeArrowheads="1"/>
          </p:cNvSpPr>
          <p:nvPr/>
        </p:nvSpPr>
        <p:spPr bwMode="auto">
          <a:xfrm>
            <a:off x="5241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4" name="Oval 1077"/>
          <p:cNvSpPr>
            <a:spLocks noChangeArrowheads="1"/>
          </p:cNvSpPr>
          <p:nvPr/>
        </p:nvSpPr>
        <p:spPr bwMode="auto">
          <a:xfrm>
            <a:off x="5241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5" name="Oval 1078"/>
          <p:cNvSpPr>
            <a:spLocks noChangeArrowheads="1"/>
          </p:cNvSpPr>
          <p:nvPr/>
        </p:nvSpPr>
        <p:spPr bwMode="auto">
          <a:xfrm>
            <a:off x="5241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6" name="Oval 1079"/>
          <p:cNvSpPr>
            <a:spLocks noChangeArrowheads="1"/>
          </p:cNvSpPr>
          <p:nvPr/>
        </p:nvSpPr>
        <p:spPr bwMode="auto">
          <a:xfrm>
            <a:off x="5241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7" name="Oval 1080"/>
          <p:cNvSpPr>
            <a:spLocks noChangeArrowheads="1"/>
          </p:cNvSpPr>
          <p:nvPr/>
        </p:nvSpPr>
        <p:spPr bwMode="auto">
          <a:xfrm>
            <a:off x="5241925" y="42878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8" name="Oval 1081"/>
          <p:cNvSpPr>
            <a:spLocks noChangeArrowheads="1"/>
          </p:cNvSpPr>
          <p:nvPr/>
        </p:nvSpPr>
        <p:spPr bwMode="auto">
          <a:xfrm>
            <a:off x="5622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9" name="Oval 1082"/>
          <p:cNvSpPr>
            <a:spLocks noChangeArrowheads="1"/>
          </p:cNvSpPr>
          <p:nvPr/>
        </p:nvSpPr>
        <p:spPr bwMode="auto">
          <a:xfrm>
            <a:off x="5622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0" name="Oval 1083"/>
          <p:cNvSpPr>
            <a:spLocks noChangeArrowheads="1"/>
          </p:cNvSpPr>
          <p:nvPr/>
        </p:nvSpPr>
        <p:spPr bwMode="auto">
          <a:xfrm>
            <a:off x="5622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1" name="Oval 1084"/>
          <p:cNvSpPr>
            <a:spLocks noChangeArrowheads="1"/>
          </p:cNvSpPr>
          <p:nvPr/>
        </p:nvSpPr>
        <p:spPr bwMode="auto">
          <a:xfrm>
            <a:off x="5622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2" name="Oval 1085"/>
          <p:cNvSpPr>
            <a:spLocks noChangeArrowheads="1"/>
          </p:cNvSpPr>
          <p:nvPr/>
        </p:nvSpPr>
        <p:spPr bwMode="auto">
          <a:xfrm>
            <a:off x="5622925" y="42878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3" name="Oval 1086"/>
          <p:cNvSpPr>
            <a:spLocks noChangeArrowheads="1"/>
          </p:cNvSpPr>
          <p:nvPr/>
        </p:nvSpPr>
        <p:spPr bwMode="auto">
          <a:xfrm>
            <a:off x="5622925" y="4651375"/>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4" name="Rectangle 1087"/>
          <p:cNvSpPr>
            <a:spLocks noChangeArrowheads="1"/>
          </p:cNvSpPr>
          <p:nvPr/>
        </p:nvSpPr>
        <p:spPr bwMode="auto">
          <a:xfrm>
            <a:off x="3276600" y="2751138"/>
            <a:ext cx="2714625" cy="2278062"/>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5" name="Oval 1102" descr="Dark vertical"/>
          <p:cNvSpPr>
            <a:spLocks noChangeArrowheads="1"/>
          </p:cNvSpPr>
          <p:nvPr/>
        </p:nvSpPr>
        <p:spPr bwMode="auto">
          <a:xfrm>
            <a:off x="3727450" y="4659313"/>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6" name="Oval 1103" descr="Dark vertical"/>
          <p:cNvSpPr>
            <a:spLocks noChangeArrowheads="1"/>
          </p:cNvSpPr>
          <p:nvPr/>
        </p:nvSpPr>
        <p:spPr bwMode="auto">
          <a:xfrm>
            <a:off x="4108450" y="4659313"/>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7" name="Oval 1104" descr="Dark vertical"/>
          <p:cNvSpPr>
            <a:spLocks noChangeArrowheads="1"/>
          </p:cNvSpPr>
          <p:nvPr/>
        </p:nvSpPr>
        <p:spPr bwMode="auto">
          <a:xfrm>
            <a:off x="4489450" y="46593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8" name="Oval 1105" descr="Dark vertical"/>
          <p:cNvSpPr>
            <a:spLocks noChangeArrowheads="1"/>
          </p:cNvSpPr>
          <p:nvPr/>
        </p:nvSpPr>
        <p:spPr bwMode="auto">
          <a:xfrm>
            <a:off x="4102100" y="4291013"/>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9" name="Oval 1106"/>
          <p:cNvSpPr>
            <a:spLocks noChangeArrowheads="1"/>
          </p:cNvSpPr>
          <p:nvPr/>
        </p:nvSpPr>
        <p:spPr bwMode="auto">
          <a:xfrm>
            <a:off x="5241925" y="4645025"/>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90" name="Oval 1053" descr="Dark vertical"/>
          <p:cNvSpPr>
            <a:spLocks noChangeArrowheads="1"/>
          </p:cNvSpPr>
          <p:nvPr/>
        </p:nvSpPr>
        <p:spPr bwMode="auto">
          <a:xfrm>
            <a:off x="3340100" y="3557588"/>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376040" y="4187880"/>
              <a:ext cx="527040" cy="705960"/>
            </p14:xfrm>
          </p:contentPart>
        </mc:Choice>
        <mc:Fallback xmlns="">
          <p:pic>
            <p:nvPicPr>
              <p:cNvPr id="2" name="Ink 1"/>
              <p:cNvPicPr/>
              <p:nvPr/>
            </p:nvPicPr>
            <p:blipFill>
              <a:blip r:embed="rId3"/>
              <a:stretch>
                <a:fillRect/>
              </a:stretch>
            </p:blipFill>
            <p:spPr>
              <a:xfrm>
                <a:off x="7366680" y="4178520"/>
                <a:ext cx="545760" cy="724680"/>
              </a:xfrm>
              <a:prstGeom prst="rect">
                <a:avLst/>
              </a:prstGeom>
            </p:spPr>
          </p:pic>
        </mc:Fallback>
      </mc:AlternateContent>
    </p:spTree>
    <p:extLst>
      <p:ext uri="{BB962C8B-B14F-4D97-AF65-F5344CB8AC3E}">
        <p14:creationId xmlns:p14="http://schemas.microsoft.com/office/powerpoint/2010/main" val="230297558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115"/>
          <p:cNvSpPr txBox="1">
            <a:spLocks noChangeArrowheads="1"/>
          </p:cNvSpPr>
          <p:nvPr/>
        </p:nvSpPr>
        <p:spPr bwMode="auto">
          <a:xfrm>
            <a:off x="304800" y="304800"/>
            <a:ext cx="52578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4200"/>
              </a:lnSpc>
            </a:pPr>
            <a:r>
              <a:rPr lang="en-US" altLang="en-US" sz="3600">
                <a:latin typeface="Cambria" pitchFamily="18" charset="0"/>
              </a:rPr>
              <a:t>Scoring </a:t>
            </a:r>
            <a:r>
              <a:rPr lang="en-US" altLang="en-US" sz="3600" i="1">
                <a:latin typeface="Cambria" pitchFamily="18" charset="0"/>
              </a:rPr>
              <a:t>moves</a:t>
            </a:r>
            <a:endParaRPr lang="en-US" altLang="en-US" sz="3600">
              <a:latin typeface="Cambria" pitchFamily="18" charset="0"/>
            </a:endParaRPr>
          </a:p>
        </p:txBody>
      </p:sp>
      <p:sp>
        <p:nvSpPr>
          <p:cNvPr id="7171" name="Oval 1050"/>
          <p:cNvSpPr>
            <a:spLocks noChangeArrowheads="1"/>
          </p:cNvSpPr>
          <p:nvPr/>
        </p:nvSpPr>
        <p:spPr bwMode="auto">
          <a:xfrm>
            <a:off x="5194300" y="17081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2" name="Oval 1051" descr="Dark vertical"/>
          <p:cNvSpPr>
            <a:spLocks noChangeArrowheads="1"/>
          </p:cNvSpPr>
          <p:nvPr/>
        </p:nvSpPr>
        <p:spPr bwMode="auto">
          <a:xfrm>
            <a:off x="5194300" y="20701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3" name="Oval 1053" descr="Dark vertical"/>
          <p:cNvSpPr>
            <a:spLocks noChangeArrowheads="1"/>
          </p:cNvSpPr>
          <p:nvPr/>
        </p:nvSpPr>
        <p:spPr bwMode="auto">
          <a:xfrm>
            <a:off x="5194300" y="2797175"/>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4" name="Oval 1054"/>
          <p:cNvSpPr>
            <a:spLocks noChangeArrowheads="1"/>
          </p:cNvSpPr>
          <p:nvPr/>
        </p:nvSpPr>
        <p:spPr bwMode="auto">
          <a:xfrm>
            <a:off x="5194300" y="3160713"/>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5" name="Oval 1055"/>
          <p:cNvSpPr>
            <a:spLocks noChangeArrowheads="1"/>
          </p:cNvSpPr>
          <p:nvPr/>
        </p:nvSpPr>
        <p:spPr bwMode="auto">
          <a:xfrm>
            <a:off x="5194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6" name="Oval 1056"/>
          <p:cNvSpPr>
            <a:spLocks noChangeArrowheads="1"/>
          </p:cNvSpPr>
          <p:nvPr/>
        </p:nvSpPr>
        <p:spPr bwMode="auto">
          <a:xfrm>
            <a:off x="5575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7" name="Oval 1057"/>
          <p:cNvSpPr>
            <a:spLocks noChangeArrowheads="1"/>
          </p:cNvSpPr>
          <p:nvPr/>
        </p:nvSpPr>
        <p:spPr bwMode="auto">
          <a:xfrm>
            <a:off x="5575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8" name="Oval 1058"/>
          <p:cNvSpPr>
            <a:spLocks noChangeArrowheads="1"/>
          </p:cNvSpPr>
          <p:nvPr/>
        </p:nvSpPr>
        <p:spPr bwMode="auto">
          <a:xfrm>
            <a:off x="5575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9" name="Oval 1059"/>
          <p:cNvSpPr>
            <a:spLocks noChangeArrowheads="1"/>
          </p:cNvSpPr>
          <p:nvPr/>
        </p:nvSpPr>
        <p:spPr bwMode="auto">
          <a:xfrm>
            <a:off x="5575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0" name="Oval 1060"/>
          <p:cNvSpPr>
            <a:spLocks noChangeArrowheads="1"/>
          </p:cNvSpPr>
          <p:nvPr/>
        </p:nvSpPr>
        <p:spPr bwMode="auto">
          <a:xfrm>
            <a:off x="5575300" y="3160713"/>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1" name="Oval 1061"/>
          <p:cNvSpPr>
            <a:spLocks noChangeArrowheads="1"/>
          </p:cNvSpPr>
          <p:nvPr/>
        </p:nvSpPr>
        <p:spPr bwMode="auto">
          <a:xfrm>
            <a:off x="5956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2" name="Oval 1062"/>
          <p:cNvSpPr>
            <a:spLocks noChangeArrowheads="1"/>
          </p:cNvSpPr>
          <p:nvPr/>
        </p:nvSpPr>
        <p:spPr bwMode="auto">
          <a:xfrm>
            <a:off x="5956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3" name="Oval 1063"/>
          <p:cNvSpPr>
            <a:spLocks noChangeArrowheads="1"/>
          </p:cNvSpPr>
          <p:nvPr/>
        </p:nvSpPr>
        <p:spPr bwMode="auto">
          <a:xfrm>
            <a:off x="5956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4" name="Oval 1064"/>
          <p:cNvSpPr>
            <a:spLocks noChangeArrowheads="1"/>
          </p:cNvSpPr>
          <p:nvPr/>
        </p:nvSpPr>
        <p:spPr bwMode="auto">
          <a:xfrm>
            <a:off x="5956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5" name="Oval 1065"/>
          <p:cNvSpPr>
            <a:spLocks noChangeArrowheads="1"/>
          </p:cNvSpPr>
          <p:nvPr/>
        </p:nvSpPr>
        <p:spPr bwMode="auto">
          <a:xfrm>
            <a:off x="6715125" y="31591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6" name="Oval 1066"/>
          <p:cNvSpPr>
            <a:spLocks noChangeArrowheads="1"/>
          </p:cNvSpPr>
          <p:nvPr/>
        </p:nvSpPr>
        <p:spPr bwMode="auto">
          <a:xfrm>
            <a:off x="6337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7" name="Oval 1067"/>
          <p:cNvSpPr>
            <a:spLocks noChangeArrowheads="1"/>
          </p:cNvSpPr>
          <p:nvPr/>
        </p:nvSpPr>
        <p:spPr bwMode="auto">
          <a:xfrm>
            <a:off x="6337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8" name="Oval 1068"/>
          <p:cNvSpPr>
            <a:spLocks noChangeArrowheads="1"/>
          </p:cNvSpPr>
          <p:nvPr/>
        </p:nvSpPr>
        <p:spPr bwMode="auto">
          <a:xfrm>
            <a:off x="6337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9" name="Oval 1069"/>
          <p:cNvSpPr>
            <a:spLocks noChangeArrowheads="1"/>
          </p:cNvSpPr>
          <p:nvPr/>
        </p:nvSpPr>
        <p:spPr bwMode="auto">
          <a:xfrm>
            <a:off x="6337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0" name="Oval 1070"/>
          <p:cNvSpPr>
            <a:spLocks noChangeArrowheads="1"/>
          </p:cNvSpPr>
          <p:nvPr/>
        </p:nvSpPr>
        <p:spPr bwMode="auto">
          <a:xfrm>
            <a:off x="6337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1" name="Oval 1071"/>
          <p:cNvSpPr>
            <a:spLocks noChangeArrowheads="1"/>
          </p:cNvSpPr>
          <p:nvPr/>
        </p:nvSpPr>
        <p:spPr bwMode="auto">
          <a:xfrm>
            <a:off x="6718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2" name="Oval 1072"/>
          <p:cNvSpPr>
            <a:spLocks noChangeArrowheads="1"/>
          </p:cNvSpPr>
          <p:nvPr/>
        </p:nvSpPr>
        <p:spPr bwMode="auto">
          <a:xfrm>
            <a:off x="6718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3" name="Oval 1073"/>
          <p:cNvSpPr>
            <a:spLocks noChangeArrowheads="1"/>
          </p:cNvSpPr>
          <p:nvPr/>
        </p:nvSpPr>
        <p:spPr bwMode="auto">
          <a:xfrm>
            <a:off x="6718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4" name="Oval 1074"/>
          <p:cNvSpPr>
            <a:spLocks noChangeArrowheads="1"/>
          </p:cNvSpPr>
          <p:nvPr/>
        </p:nvSpPr>
        <p:spPr bwMode="auto">
          <a:xfrm>
            <a:off x="6718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5" name="Oval 1075"/>
          <p:cNvSpPr>
            <a:spLocks noChangeArrowheads="1"/>
          </p:cNvSpPr>
          <p:nvPr/>
        </p:nvSpPr>
        <p:spPr bwMode="auto">
          <a:xfrm>
            <a:off x="6718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6" name="Oval 1076"/>
          <p:cNvSpPr>
            <a:spLocks noChangeArrowheads="1"/>
          </p:cNvSpPr>
          <p:nvPr/>
        </p:nvSpPr>
        <p:spPr bwMode="auto">
          <a:xfrm>
            <a:off x="7099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7" name="Oval 1077"/>
          <p:cNvSpPr>
            <a:spLocks noChangeArrowheads="1"/>
          </p:cNvSpPr>
          <p:nvPr/>
        </p:nvSpPr>
        <p:spPr bwMode="auto">
          <a:xfrm>
            <a:off x="7099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8" name="Oval 1078"/>
          <p:cNvSpPr>
            <a:spLocks noChangeArrowheads="1"/>
          </p:cNvSpPr>
          <p:nvPr/>
        </p:nvSpPr>
        <p:spPr bwMode="auto">
          <a:xfrm>
            <a:off x="7099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9" name="Oval 1079"/>
          <p:cNvSpPr>
            <a:spLocks noChangeArrowheads="1"/>
          </p:cNvSpPr>
          <p:nvPr/>
        </p:nvSpPr>
        <p:spPr bwMode="auto">
          <a:xfrm>
            <a:off x="7099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0" name="Oval 1080"/>
          <p:cNvSpPr>
            <a:spLocks noChangeArrowheads="1"/>
          </p:cNvSpPr>
          <p:nvPr/>
        </p:nvSpPr>
        <p:spPr bwMode="auto">
          <a:xfrm>
            <a:off x="7099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1" name="Oval 1081"/>
          <p:cNvSpPr>
            <a:spLocks noChangeArrowheads="1"/>
          </p:cNvSpPr>
          <p:nvPr/>
        </p:nvSpPr>
        <p:spPr bwMode="auto">
          <a:xfrm>
            <a:off x="7480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2" name="Oval 1082"/>
          <p:cNvSpPr>
            <a:spLocks noChangeArrowheads="1"/>
          </p:cNvSpPr>
          <p:nvPr/>
        </p:nvSpPr>
        <p:spPr bwMode="auto">
          <a:xfrm>
            <a:off x="7480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3" name="Oval 1083"/>
          <p:cNvSpPr>
            <a:spLocks noChangeArrowheads="1"/>
          </p:cNvSpPr>
          <p:nvPr/>
        </p:nvSpPr>
        <p:spPr bwMode="auto">
          <a:xfrm>
            <a:off x="7480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4" name="Oval 1084"/>
          <p:cNvSpPr>
            <a:spLocks noChangeArrowheads="1"/>
          </p:cNvSpPr>
          <p:nvPr/>
        </p:nvSpPr>
        <p:spPr bwMode="auto">
          <a:xfrm>
            <a:off x="7480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5" name="Oval 1085"/>
          <p:cNvSpPr>
            <a:spLocks noChangeArrowheads="1"/>
          </p:cNvSpPr>
          <p:nvPr/>
        </p:nvSpPr>
        <p:spPr bwMode="auto">
          <a:xfrm>
            <a:off x="7480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6" name="Oval 1086"/>
          <p:cNvSpPr>
            <a:spLocks noChangeArrowheads="1"/>
          </p:cNvSpPr>
          <p:nvPr/>
        </p:nvSpPr>
        <p:spPr bwMode="auto">
          <a:xfrm>
            <a:off x="7480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7" name="Rectangle 1087"/>
          <p:cNvSpPr>
            <a:spLocks noChangeArrowheads="1"/>
          </p:cNvSpPr>
          <p:nvPr/>
        </p:nvSpPr>
        <p:spPr bwMode="auto">
          <a:xfrm>
            <a:off x="5133975" y="1624013"/>
            <a:ext cx="2714625" cy="2278062"/>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8" name="Oval 1102" descr="Dark vertical"/>
          <p:cNvSpPr>
            <a:spLocks noChangeArrowheads="1"/>
          </p:cNvSpPr>
          <p:nvPr/>
        </p:nvSpPr>
        <p:spPr bwMode="auto">
          <a:xfrm>
            <a:off x="5584825" y="35321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9" name="Oval 1103" descr="Dark vertical"/>
          <p:cNvSpPr>
            <a:spLocks noChangeArrowheads="1"/>
          </p:cNvSpPr>
          <p:nvPr/>
        </p:nvSpPr>
        <p:spPr bwMode="auto">
          <a:xfrm>
            <a:off x="5965825" y="35321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10" name="Oval 1104" descr="Dark vertical"/>
          <p:cNvSpPr>
            <a:spLocks noChangeArrowheads="1"/>
          </p:cNvSpPr>
          <p:nvPr/>
        </p:nvSpPr>
        <p:spPr bwMode="auto">
          <a:xfrm>
            <a:off x="6346825" y="353218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11" name="Oval 1105" descr="Dark vertical"/>
          <p:cNvSpPr>
            <a:spLocks noChangeArrowheads="1"/>
          </p:cNvSpPr>
          <p:nvPr/>
        </p:nvSpPr>
        <p:spPr bwMode="auto">
          <a:xfrm>
            <a:off x="5959475" y="31638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12" name="Oval 1106"/>
          <p:cNvSpPr>
            <a:spLocks noChangeArrowheads="1"/>
          </p:cNvSpPr>
          <p:nvPr/>
        </p:nvSpPr>
        <p:spPr bwMode="auto">
          <a:xfrm>
            <a:off x="7099300" y="351790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13" name="Line 1115"/>
          <p:cNvSpPr>
            <a:spLocks noChangeShapeType="1"/>
          </p:cNvSpPr>
          <p:nvPr/>
        </p:nvSpPr>
        <p:spPr bwMode="auto">
          <a:xfrm flipH="1">
            <a:off x="574198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4" name="Line 1116"/>
          <p:cNvSpPr>
            <a:spLocks noChangeShapeType="1"/>
          </p:cNvSpPr>
          <p:nvPr/>
        </p:nvSpPr>
        <p:spPr bwMode="auto">
          <a:xfrm flipH="1">
            <a:off x="5359400" y="1082675"/>
            <a:ext cx="0" cy="45720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5" name="Line 1117"/>
          <p:cNvSpPr>
            <a:spLocks noChangeShapeType="1"/>
          </p:cNvSpPr>
          <p:nvPr/>
        </p:nvSpPr>
        <p:spPr bwMode="auto">
          <a:xfrm flipH="1">
            <a:off x="6142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6" name="Line 1118"/>
          <p:cNvSpPr>
            <a:spLocks noChangeShapeType="1"/>
          </p:cNvSpPr>
          <p:nvPr/>
        </p:nvSpPr>
        <p:spPr bwMode="auto">
          <a:xfrm flipH="1">
            <a:off x="6523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7" name="Line 1119"/>
          <p:cNvSpPr>
            <a:spLocks noChangeShapeType="1"/>
          </p:cNvSpPr>
          <p:nvPr/>
        </p:nvSpPr>
        <p:spPr bwMode="auto">
          <a:xfrm flipH="1">
            <a:off x="6904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8" name="Line 1120"/>
          <p:cNvSpPr>
            <a:spLocks noChangeShapeType="1"/>
          </p:cNvSpPr>
          <p:nvPr/>
        </p:nvSpPr>
        <p:spPr bwMode="auto">
          <a:xfrm flipH="1">
            <a:off x="7285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9" name="Line 1121"/>
          <p:cNvSpPr>
            <a:spLocks noChangeShapeType="1"/>
          </p:cNvSpPr>
          <p:nvPr/>
        </p:nvSpPr>
        <p:spPr bwMode="auto">
          <a:xfrm flipH="1">
            <a:off x="7651750" y="1066800"/>
            <a:ext cx="1588"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20" name="Oval 1108" descr="Dark vertical"/>
          <p:cNvSpPr>
            <a:spLocks noChangeArrowheads="1"/>
          </p:cNvSpPr>
          <p:nvPr/>
        </p:nvSpPr>
        <p:spPr bwMode="auto">
          <a:xfrm>
            <a:off x="5207000"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1" name="Oval 1108" descr="Dark vertical"/>
          <p:cNvSpPr>
            <a:spLocks noChangeArrowheads="1"/>
          </p:cNvSpPr>
          <p:nvPr/>
        </p:nvSpPr>
        <p:spPr bwMode="auto">
          <a:xfrm>
            <a:off x="5588000"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2" name="Oval 1108" descr="Dark vertical"/>
          <p:cNvSpPr>
            <a:spLocks noChangeArrowheads="1"/>
          </p:cNvSpPr>
          <p:nvPr/>
        </p:nvSpPr>
        <p:spPr bwMode="auto">
          <a:xfrm>
            <a:off x="5970588"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3" name="Oval 1108" descr="Dark vertical"/>
          <p:cNvSpPr>
            <a:spLocks noChangeArrowheads="1"/>
          </p:cNvSpPr>
          <p:nvPr/>
        </p:nvSpPr>
        <p:spPr bwMode="auto">
          <a:xfrm>
            <a:off x="7496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4" name="Oval 1108" descr="Dark vertical"/>
          <p:cNvSpPr>
            <a:spLocks noChangeArrowheads="1"/>
          </p:cNvSpPr>
          <p:nvPr/>
        </p:nvSpPr>
        <p:spPr bwMode="auto">
          <a:xfrm>
            <a:off x="6351588"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5" name="Oval 1108" descr="Dark vertical"/>
          <p:cNvSpPr>
            <a:spLocks noChangeArrowheads="1"/>
          </p:cNvSpPr>
          <p:nvPr/>
        </p:nvSpPr>
        <p:spPr bwMode="auto">
          <a:xfrm>
            <a:off x="6734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6" name="Oval 1108" descr="Dark vertical"/>
          <p:cNvSpPr>
            <a:spLocks noChangeArrowheads="1"/>
          </p:cNvSpPr>
          <p:nvPr/>
        </p:nvSpPr>
        <p:spPr bwMode="auto">
          <a:xfrm>
            <a:off x="7115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7" name="Oval 1053" descr="Dark vertical"/>
          <p:cNvSpPr>
            <a:spLocks noChangeArrowheads="1"/>
          </p:cNvSpPr>
          <p:nvPr/>
        </p:nvSpPr>
        <p:spPr bwMode="auto">
          <a:xfrm>
            <a:off x="5197475" y="2430463"/>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8" name="TextBox 1"/>
          <p:cNvSpPr txBox="1">
            <a:spLocks noChangeArrowheads="1"/>
          </p:cNvSpPr>
          <p:nvPr/>
        </p:nvSpPr>
        <p:spPr bwMode="auto">
          <a:xfrm>
            <a:off x="457200" y="4343400"/>
            <a:ext cx="3644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00"/>
                </a:solidFill>
                <a:latin typeface="Cambria" pitchFamily="18" charset="0"/>
              </a:rPr>
              <a:t>At </a:t>
            </a:r>
            <a:r>
              <a:rPr lang="en-US" altLang="en-US" b="1">
                <a:solidFill>
                  <a:srgbClr val="000000"/>
                </a:solidFill>
                <a:latin typeface="Cambria" pitchFamily="18" charset="0"/>
              </a:rPr>
              <a:t>1</a:t>
            </a:r>
            <a:r>
              <a:rPr lang="en-US" altLang="en-US">
                <a:solidFill>
                  <a:srgbClr val="000000"/>
                </a:solidFill>
                <a:latin typeface="Cambria" pitchFamily="18" charset="0"/>
              </a:rPr>
              <a:t> ply, what does each move score for red?</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22200" y="3768480"/>
              <a:ext cx="2955960" cy="911160"/>
            </p14:xfrm>
          </p:contentPart>
        </mc:Choice>
        <mc:Fallback xmlns="">
          <p:pic>
            <p:nvPicPr>
              <p:cNvPr id="2" name="Ink 1"/>
              <p:cNvPicPr/>
              <p:nvPr/>
            </p:nvPicPr>
            <p:blipFill>
              <a:blip r:embed="rId3"/>
              <a:stretch>
                <a:fillRect/>
              </a:stretch>
            </p:blipFill>
            <p:spPr>
              <a:xfrm>
                <a:off x="4812840" y="3759120"/>
                <a:ext cx="2974680" cy="929880"/>
              </a:xfrm>
              <a:prstGeom prst="rect">
                <a:avLst/>
              </a:prstGeom>
            </p:spPr>
          </p:pic>
        </mc:Fallback>
      </mc:AlternateContent>
    </p:spTree>
    <p:extLst>
      <p:ext uri="{BB962C8B-B14F-4D97-AF65-F5344CB8AC3E}">
        <p14:creationId xmlns:p14="http://schemas.microsoft.com/office/powerpoint/2010/main" val="233911086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115"/>
          <p:cNvSpPr txBox="1">
            <a:spLocks noChangeArrowheads="1"/>
          </p:cNvSpPr>
          <p:nvPr/>
        </p:nvSpPr>
        <p:spPr bwMode="auto">
          <a:xfrm>
            <a:off x="304800" y="304800"/>
            <a:ext cx="52578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4200"/>
              </a:lnSpc>
            </a:pPr>
            <a:r>
              <a:rPr lang="en-US" altLang="en-US" sz="3600">
                <a:latin typeface="Cambria" pitchFamily="18" charset="0"/>
              </a:rPr>
              <a:t>Scoring </a:t>
            </a:r>
            <a:r>
              <a:rPr lang="en-US" altLang="en-US" sz="3600" i="1">
                <a:latin typeface="Cambria" pitchFamily="18" charset="0"/>
              </a:rPr>
              <a:t>moves</a:t>
            </a:r>
            <a:endParaRPr lang="en-US" altLang="en-US" sz="3600">
              <a:latin typeface="Cambria" pitchFamily="18" charset="0"/>
            </a:endParaRPr>
          </a:p>
        </p:txBody>
      </p:sp>
      <p:sp>
        <p:nvSpPr>
          <p:cNvPr id="8195" name="Oval 1050"/>
          <p:cNvSpPr>
            <a:spLocks noChangeArrowheads="1"/>
          </p:cNvSpPr>
          <p:nvPr/>
        </p:nvSpPr>
        <p:spPr bwMode="auto">
          <a:xfrm>
            <a:off x="5194300" y="17081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196" name="Oval 1051" descr="Dark vertical"/>
          <p:cNvSpPr>
            <a:spLocks noChangeArrowheads="1"/>
          </p:cNvSpPr>
          <p:nvPr/>
        </p:nvSpPr>
        <p:spPr bwMode="auto">
          <a:xfrm>
            <a:off x="5194300" y="20701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197" name="Oval 1053" descr="Dark vertical"/>
          <p:cNvSpPr>
            <a:spLocks noChangeArrowheads="1"/>
          </p:cNvSpPr>
          <p:nvPr/>
        </p:nvSpPr>
        <p:spPr bwMode="auto">
          <a:xfrm>
            <a:off x="5194300" y="2797175"/>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198" name="Oval 1054"/>
          <p:cNvSpPr>
            <a:spLocks noChangeArrowheads="1"/>
          </p:cNvSpPr>
          <p:nvPr/>
        </p:nvSpPr>
        <p:spPr bwMode="auto">
          <a:xfrm>
            <a:off x="5194300" y="3160713"/>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199" name="Oval 1055"/>
          <p:cNvSpPr>
            <a:spLocks noChangeArrowheads="1"/>
          </p:cNvSpPr>
          <p:nvPr/>
        </p:nvSpPr>
        <p:spPr bwMode="auto">
          <a:xfrm>
            <a:off x="5194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0" name="Oval 1056"/>
          <p:cNvSpPr>
            <a:spLocks noChangeArrowheads="1"/>
          </p:cNvSpPr>
          <p:nvPr/>
        </p:nvSpPr>
        <p:spPr bwMode="auto">
          <a:xfrm>
            <a:off x="5575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1" name="Oval 1057"/>
          <p:cNvSpPr>
            <a:spLocks noChangeArrowheads="1"/>
          </p:cNvSpPr>
          <p:nvPr/>
        </p:nvSpPr>
        <p:spPr bwMode="auto">
          <a:xfrm>
            <a:off x="5575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2" name="Oval 1058"/>
          <p:cNvSpPr>
            <a:spLocks noChangeArrowheads="1"/>
          </p:cNvSpPr>
          <p:nvPr/>
        </p:nvSpPr>
        <p:spPr bwMode="auto">
          <a:xfrm>
            <a:off x="5575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3" name="Oval 1059"/>
          <p:cNvSpPr>
            <a:spLocks noChangeArrowheads="1"/>
          </p:cNvSpPr>
          <p:nvPr/>
        </p:nvSpPr>
        <p:spPr bwMode="auto">
          <a:xfrm>
            <a:off x="5575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4" name="Oval 1060"/>
          <p:cNvSpPr>
            <a:spLocks noChangeArrowheads="1"/>
          </p:cNvSpPr>
          <p:nvPr/>
        </p:nvSpPr>
        <p:spPr bwMode="auto">
          <a:xfrm>
            <a:off x="5575300" y="3160713"/>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5" name="Oval 1061"/>
          <p:cNvSpPr>
            <a:spLocks noChangeArrowheads="1"/>
          </p:cNvSpPr>
          <p:nvPr/>
        </p:nvSpPr>
        <p:spPr bwMode="auto">
          <a:xfrm>
            <a:off x="5956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6" name="Oval 1062"/>
          <p:cNvSpPr>
            <a:spLocks noChangeArrowheads="1"/>
          </p:cNvSpPr>
          <p:nvPr/>
        </p:nvSpPr>
        <p:spPr bwMode="auto">
          <a:xfrm>
            <a:off x="5956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7" name="Oval 1063"/>
          <p:cNvSpPr>
            <a:spLocks noChangeArrowheads="1"/>
          </p:cNvSpPr>
          <p:nvPr/>
        </p:nvSpPr>
        <p:spPr bwMode="auto">
          <a:xfrm>
            <a:off x="5956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8" name="Oval 1064"/>
          <p:cNvSpPr>
            <a:spLocks noChangeArrowheads="1"/>
          </p:cNvSpPr>
          <p:nvPr/>
        </p:nvSpPr>
        <p:spPr bwMode="auto">
          <a:xfrm>
            <a:off x="5956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9" name="Oval 1065"/>
          <p:cNvSpPr>
            <a:spLocks noChangeArrowheads="1"/>
          </p:cNvSpPr>
          <p:nvPr/>
        </p:nvSpPr>
        <p:spPr bwMode="auto">
          <a:xfrm>
            <a:off x="6715125" y="31591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0" name="Oval 1066"/>
          <p:cNvSpPr>
            <a:spLocks noChangeArrowheads="1"/>
          </p:cNvSpPr>
          <p:nvPr/>
        </p:nvSpPr>
        <p:spPr bwMode="auto">
          <a:xfrm>
            <a:off x="6337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1" name="Oval 1067"/>
          <p:cNvSpPr>
            <a:spLocks noChangeArrowheads="1"/>
          </p:cNvSpPr>
          <p:nvPr/>
        </p:nvSpPr>
        <p:spPr bwMode="auto">
          <a:xfrm>
            <a:off x="6337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2" name="Oval 1068"/>
          <p:cNvSpPr>
            <a:spLocks noChangeArrowheads="1"/>
          </p:cNvSpPr>
          <p:nvPr/>
        </p:nvSpPr>
        <p:spPr bwMode="auto">
          <a:xfrm>
            <a:off x="6337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3" name="Oval 1069"/>
          <p:cNvSpPr>
            <a:spLocks noChangeArrowheads="1"/>
          </p:cNvSpPr>
          <p:nvPr/>
        </p:nvSpPr>
        <p:spPr bwMode="auto">
          <a:xfrm>
            <a:off x="6337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4" name="Oval 1070"/>
          <p:cNvSpPr>
            <a:spLocks noChangeArrowheads="1"/>
          </p:cNvSpPr>
          <p:nvPr/>
        </p:nvSpPr>
        <p:spPr bwMode="auto">
          <a:xfrm>
            <a:off x="6337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5" name="Oval 1071"/>
          <p:cNvSpPr>
            <a:spLocks noChangeArrowheads="1"/>
          </p:cNvSpPr>
          <p:nvPr/>
        </p:nvSpPr>
        <p:spPr bwMode="auto">
          <a:xfrm>
            <a:off x="6718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6" name="Oval 1072"/>
          <p:cNvSpPr>
            <a:spLocks noChangeArrowheads="1"/>
          </p:cNvSpPr>
          <p:nvPr/>
        </p:nvSpPr>
        <p:spPr bwMode="auto">
          <a:xfrm>
            <a:off x="6718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7" name="Oval 1073"/>
          <p:cNvSpPr>
            <a:spLocks noChangeArrowheads="1"/>
          </p:cNvSpPr>
          <p:nvPr/>
        </p:nvSpPr>
        <p:spPr bwMode="auto">
          <a:xfrm>
            <a:off x="6718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8" name="Oval 1074"/>
          <p:cNvSpPr>
            <a:spLocks noChangeArrowheads="1"/>
          </p:cNvSpPr>
          <p:nvPr/>
        </p:nvSpPr>
        <p:spPr bwMode="auto">
          <a:xfrm>
            <a:off x="6718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9" name="Oval 1075"/>
          <p:cNvSpPr>
            <a:spLocks noChangeArrowheads="1"/>
          </p:cNvSpPr>
          <p:nvPr/>
        </p:nvSpPr>
        <p:spPr bwMode="auto">
          <a:xfrm>
            <a:off x="6718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0" name="Oval 1076"/>
          <p:cNvSpPr>
            <a:spLocks noChangeArrowheads="1"/>
          </p:cNvSpPr>
          <p:nvPr/>
        </p:nvSpPr>
        <p:spPr bwMode="auto">
          <a:xfrm>
            <a:off x="7099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1" name="Oval 1077"/>
          <p:cNvSpPr>
            <a:spLocks noChangeArrowheads="1"/>
          </p:cNvSpPr>
          <p:nvPr/>
        </p:nvSpPr>
        <p:spPr bwMode="auto">
          <a:xfrm>
            <a:off x="7099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2" name="Oval 1078"/>
          <p:cNvSpPr>
            <a:spLocks noChangeArrowheads="1"/>
          </p:cNvSpPr>
          <p:nvPr/>
        </p:nvSpPr>
        <p:spPr bwMode="auto">
          <a:xfrm>
            <a:off x="7099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3" name="Oval 1079"/>
          <p:cNvSpPr>
            <a:spLocks noChangeArrowheads="1"/>
          </p:cNvSpPr>
          <p:nvPr/>
        </p:nvSpPr>
        <p:spPr bwMode="auto">
          <a:xfrm>
            <a:off x="7099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4" name="Oval 1080"/>
          <p:cNvSpPr>
            <a:spLocks noChangeArrowheads="1"/>
          </p:cNvSpPr>
          <p:nvPr/>
        </p:nvSpPr>
        <p:spPr bwMode="auto">
          <a:xfrm>
            <a:off x="7099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5" name="Oval 1081"/>
          <p:cNvSpPr>
            <a:spLocks noChangeArrowheads="1"/>
          </p:cNvSpPr>
          <p:nvPr/>
        </p:nvSpPr>
        <p:spPr bwMode="auto">
          <a:xfrm>
            <a:off x="7480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6" name="Oval 1082"/>
          <p:cNvSpPr>
            <a:spLocks noChangeArrowheads="1"/>
          </p:cNvSpPr>
          <p:nvPr/>
        </p:nvSpPr>
        <p:spPr bwMode="auto">
          <a:xfrm>
            <a:off x="7480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7" name="Oval 1083"/>
          <p:cNvSpPr>
            <a:spLocks noChangeArrowheads="1"/>
          </p:cNvSpPr>
          <p:nvPr/>
        </p:nvSpPr>
        <p:spPr bwMode="auto">
          <a:xfrm>
            <a:off x="7480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8" name="Oval 1084"/>
          <p:cNvSpPr>
            <a:spLocks noChangeArrowheads="1"/>
          </p:cNvSpPr>
          <p:nvPr/>
        </p:nvSpPr>
        <p:spPr bwMode="auto">
          <a:xfrm>
            <a:off x="7480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9" name="Oval 1085"/>
          <p:cNvSpPr>
            <a:spLocks noChangeArrowheads="1"/>
          </p:cNvSpPr>
          <p:nvPr/>
        </p:nvSpPr>
        <p:spPr bwMode="auto">
          <a:xfrm>
            <a:off x="7480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0" name="Oval 1086"/>
          <p:cNvSpPr>
            <a:spLocks noChangeArrowheads="1"/>
          </p:cNvSpPr>
          <p:nvPr/>
        </p:nvSpPr>
        <p:spPr bwMode="auto">
          <a:xfrm>
            <a:off x="7480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1" name="Rectangle 1087"/>
          <p:cNvSpPr>
            <a:spLocks noChangeArrowheads="1"/>
          </p:cNvSpPr>
          <p:nvPr/>
        </p:nvSpPr>
        <p:spPr bwMode="auto">
          <a:xfrm>
            <a:off x="5133975" y="1624013"/>
            <a:ext cx="2714625" cy="2278062"/>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2" name="Oval 1102" descr="Dark vertical"/>
          <p:cNvSpPr>
            <a:spLocks noChangeArrowheads="1"/>
          </p:cNvSpPr>
          <p:nvPr/>
        </p:nvSpPr>
        <p:spPr bwMode="auto">
          <a:xfrm>
            <a:off x="5584825" y="35321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3" name="Oval 1103" descr="Dark vertical"/>
          <p:cNvSpPr>
            <a:spLocks noChangeArrowheads="1"/>
          </p:cNvSpPr>
          <p:nvPr/>
        </p:nvSpPr>
        <p:spPr bwMode="auto">
          <a:xfrm>
            <a:off x="5965825" y="35321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4" name="Oval 1104" descr="Dark vertical"/>
          <p:cNvSpPr>
            <a:spLocks noChangeArrowheads="1"/>
          </p:cNvSpPr>
          <p:nvPr/>
        </p:nvSpPr>
        <p:spPr bwMode="auto">
          <a:xfrm>
            <a:off x="6346825" y="353218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5" name="Oval 1105" descr="Dark vertical"/>
          <p:cNvSpPr>
            <a:spLocks noChangeArrowheads="1"/>
          </p:cNvSpPr>
          <p:nvPr/>
        </p:nvSpPr>
        <p:spPr bwMode="auto">
          <a:xfrm>
            <a:off x="5959475" y="31638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6" name="Oval 1106"/>
          <p:cNvSpPr>
            <a:spLocks noChangeArrowheads="1"/>
          </p:cNvSpPr>
          <p:nvPr/>
        </p:nvSpPr>
        <p:spPr bwMode="auto">
          <a:xfrm>
            <a:off x="7099300" y="351790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7" name="Line 1115"/>
          <p:cNvSpPr>
            <a:spLocks noChangeShapeType="1"/>
          </p:cNvSpPr>
          <p:nvPr/>
        </p:nvSpPr>
        <p:spPr bwMode="auto">
          <a:xfrm flipH="1">
            <a:off x="574198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38" name="Line 1116"/>
          <p:cNvSpPr>
            <a:spLocks noChangeShapeType="1"/>
          </p:cNvSpPr>
          <p:nvPr/>
        </p:nvSpPr>
        <p:spPr bwMode="auto">
          <a:xfrm flipH="1">
            <a:off x="5359400" y="1082675"/>
            <a:ext cx="0" cy="45720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39" name="Line 1117"/>
          <p:cNvSpPr>
            <a:spLocks noChangeShapeType="1"/>
          </p:cNvSpPr>
          <p:nvPr/>
        </p:nvSpPr>
        <p:spPr bwMode="auto">
          <a:xfrm flipH="1">
            <a:off x="6142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40" name="Line 1118"/>
          <p:cNvSpPr>
            <a:spLocks noChangeShapeType="1"/>
          </p:cNvSpPr>
          <p:nvPr/>
        </p:nvSpPr>
        <p:spPr bwMode="auto">
          <a:xfrm flipH="1">
            <a:off x="6523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41" name="Line 1119"/>
          <p:cNvSpPr>
            <a:spLocks noChangeShapeType="1"/>
          </p:cNvSpPr>
          <p:nvPr/>
        </p:nvSpPr>
        <p:spPr bwMode="auto">
          <a:xfrm flipH="1">
            <a:off x="6904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42" name="Line 1120"/>
          <p:cNvSpPr>
            <a:spLocks noChangeShapeType="1"/>
          </p:cNvSpPr>
          <p:nvPr/>
        </p:nvSpPr>
        <p:spPr bwMode="auto">
          <a:xfrm flipH="1">
            <a:off x="7285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43" name="Line 1121"/>
          <p:cNvSpPr>
            <a:spLocks noChangeShapeType="1"/>
          </p:cNvSpPr>
          <p:nvPr/>
        </p:nvSpPr>
        <p:spPr bwMode="auto">
          <a:xfrm flipH="1">
            <a:off x="7651750" y="1066800"/>
            <a:ext cx="1588"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44" name="Oval 1108" descr="Dark vertical"/>
          <p:cNvSpPr>
            <a:spLocks noChangeArrowheads="1"/>
          </p:cNvSpPr>
          <p:nvPr/>
        </p:nvSpPr>
        <p:spPr bwMode="auto">
          <a:xfrm>
            <a:off x="5207000"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45" name="Oval 1108" descr="Dark vertical"/>
          <p:cNvSpPr>
            <a:spLocks noChangeArrowheads="1"/>
          </p:cNvSpPr>
          <p:nvPr/>
        </p:nvSpPr>
        <p:spPr bwMode="auto">
          <a:xfrm>
            <a:off x="5588000"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46" name="Oval 1108" descr="Dark vertical"/>
          <p:cNvSpPr>
            <a:spLocks noChangeArrowheads="1"/>
          </p:cNvSpPr>
          <p:nvPr/>
        </p:nvSpPr>
        <p:spPr bwMode="auto">
          <a:xfrm>
            <a:off x="5970588"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47" name="Oval 1108" descr="Dark vertical"/>
          <p:cNvSpPr>
            <a:spLocks noChangeArrowheads="1"/>
          </p:cNvSpPr>
          <p:nvPr/>
        </p:nvSpPr>
        <p:spPr bwMode="auto">
          <a:xfrm>
            <a:off x="7496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48" name="Oval 1108" descr="Dark vertical"/>
          <p:cNvSpPr>
            <a:spLocks noChangeArrowheads="1"/>
          </p:cNvSpPr>
          <p:nvPr/>
        </p:nvSpPr>
        <p:spPr bwMode="auto">
          <a:xfrm>
            <a:off x="6351588"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49" name="Oval 1108" descr="Dark vertical"/>
          <p:cNvSpPr>
            <a:spLocks noChangeArrowheads="1"/>
          </p:cNvSpPr>
          <p:nvPr/>
        </p:nvSpPr>
        <p:spPr bwMode="auto">
          <a:xfrm>
            <a:off x="6734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50" name="Oval 1108" descr="Dark vertical"/>
          <p:cNvSpPr>
            <a:spLocks noChangeArrowheads="1"/>
          </p:cNvSpPr>
          <p:nvPr/>
        </p:nvSpPr>
        <p:spPr bwMode="auto">
          <a:xfrm>
            <a:off x="7115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51" name="Oval 1053" descr="Dark vertical"/>
          <p:cNvSpPr>
            <a:spLocks noChangeArrowheads="1"/>
          </p:cNvSpPr>
          <p:nvPr/>
        </p:nvSpPr>
        <p:spPr bwMode="auto">
          <a:xfrm>
            <a:off x="5197475" y="2430463"/>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52" name="TextBox 1"/>
          <p:cNvSpPr txBox="1">
            <a:spLocks noChangeArrowheads="1"/>
          </p:cNvSpPr>
          <p:nvPr/>
        </p:nvSpPr>
        <p:spPr bwMode="auto">
          <a:xfrm>
            <a:off x="457200" y="4343400"/>
            <a:ext cx="3644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00"/>
                </a:solidFill>
                <a:latin typeface="Cambria" pitchFamily="18" charset="0"/>
              </a:rPr>
              <a:t>At </a:t>
            </a:r>
            <a:r>
              <a:rPr lang="en-US" altLang="en-US" b="1">
                <a:solidFill>
                  <a:srgbClr val="000000"/>
                </a:solidFill>
                <a:latin typeface="Cambria" pitchFamily="18" charset="0"/>
              </a:rPr>
              <a:t>2</a:t>
            </a:r>
            <a:r>
              <a:rPr lang="en-US" altLang="en-US">
                <a:solidFill>
                  <a:srgbClr val="000000"/>
                </a:solidFill>
                <a:latin typeface="Cambria" pitchFamily="18" charset="0"/>
              </a:rPr>
              <a:t> ply, what does each move score for red?</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081040" y="3223440"/>
              <a:ext cx="2679120" cy="2715120"/>
            </p14:xfrm>
          </p:contentPart>
        </mc:Choice>
        <mc:Fallback xmlns="">
          <p:pic>
            <p:nvPicPr>
              <p:cNvPr id="2" name="Ink 1"/>
              <p:cNvPicPr/>
              <p:nvPr/>
            </p:nvPicPr>
            <p:blipFill>
              <a:blip r:embed="rId3"/>
              <a:stretch>
                <a:fillRect/>
              </a:stretch>
            </p:blipFill>
            <p:spPr>
              <a:xfrm>
                <a:off x="5071680" y="3214080"/>
                <a:ext cx="2697840" cy="2733840"/>
              </a:xfrm>
              <a:prstGeom prst="rect">
                <a:avLst/>
              </a:prstGeom>
            </p:spPr>
          </p:pic>
        </mc:Fallback>
      </mc:AlternateContent>
    </p:spTree>
    <p:extLst>
      <p:ext uri="{BB962C8B-B14F-4D97-AF65-F5344CB8AC3E}">
        <p14:creationId xmlns:p14="http://schemas.microsoft.com/office/powerpoint/2010/main" val="31792422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7"/>
          <p:cNvSpPr txBox="1">
            <a:spLocks noChangeArrowheads="1"/>
          </p:cNvSpPr>
          <p:nvPr/>
        </p:nvSpPr>
        <p:spPr bwMode="auto">
          <a:xfrm>
            <a:off x="6415088" y="1435100"/>
            <a:ext cx="2544762" cy="2603500"/>
          </a:xfrm>
          <a:prstGeom prst="rect">
            <a:avLst/>
          </a:prstGeom>
          <a:solidFill>
            <a:schemeClr val="bg1">
              <a:lumMod val="95000"/>
            </a:schemeClr>
          </a:solidFill>
          <a:ln w="9525">
            <a:noFill/>
            <a:miter lim="800000"/>
            <a:headEnd/>
            <a:tailEnd/>
          </a:ln>
        </p:spPr>
        <p:txBody>
          <a:bodyPr>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defRPr/>
            </a:pPr>
            <a:r>
              <a:rPr lang="en-US" sz="1600" dirty="0" smtClean="0">
                <a:latin typeface="Calibri" pitchFamily="34" charset="0"/>
              </a:rPr>
              <a:t>(0) Start all scores at 50.</a:t>
            </a:r>
          </a:p>
          <a:p>
            <a:pPr>
              <a:lnSpc>
                <a:spcPct val="90000"/>
              </a:lnSpc>
              <a:defRPr/>
            </a:pPr>
            <a:r>
              <a:rPr lang="en-US" sz="1600" dirty="0" smtClean="0">
                <a:latin typeface="Calibri" pitchFamily="34" charset="0"/>
              </a:rPr>
              <a:t>(1) For each col to move:</a:t>
            </a:r>
          </a:p>
          <a:p>
            <a:pPr>
              <a:lnSpc>
                <a:spcPct val="90000"/>
              </a:lnSpc>
              <a:defRPr/>
            </a:pPr>
            <a:r>
              <a:rPr lang="en-US" sz="1600" dirty="0" smtClean="0">
                <a:latin typeface="Calibri" pitchFamily="34" charset="0"/>
              </a:rPr>
              <a:t>(2a) If not possible…</a:t>
            </a:r>
          </a:p>
          <a:p>
            <a:pPr>
              <a:lnSpc>
                <a:spcPct val="90000"/>
              </a:lnSpc>
              <a:defRPr/>
            </a:pPr>
            <a:r>
              <a:rPr lang="en-US" sz="1600" dirty="0" smtClean="0">
                <a:latin typeface="Calibri" pitchFamily="34" charset="0"/>
              </a:rPr>
              <a:t>(2b) If game already over…</a:t>
            </a:r>
          </a:p>
          <a:p>
            <a:pPr>
              <a:lnSpc>
                <a:spcPct val="90000"/>
              </a:lnSpc>
              <a:defRPr/>
            </a:pPr>
            <a:r>
              <a:rPr lang="en-US" sz="1600" dirty="0" smtClean="0">
                <a:latin typeface="Calibri" pitchFamily="34" charset="0"/>
              </a:rPr>
              <a:t>(2c) Else add the move to </a:t>
            </a:r>
            <a:r>
              <a:rPr lang="en-US" sz="1600" b="1" dirty="0" smtClean="0">
                <a:latin typeface="Courier New" pitchFamily="49" charset="0"/>
                <a:cs typeface="Courier New" pitchFamily="49" charset="0"/>
              </a:rPr>
              <a:t>b</a:t>
            </a:r>
          </a:p>
          <a:p>
            <a:pPr>
              <a:lnSpc>
                <a:spcPct val="90000"/>
              </a:lnSpc>
              <a:defRPr/>
            </a:pPr>
            <a:r>
              <a:rPr lang="en-US" sz="1600" dirty="0" smtClean="0">
                <a:solidFill>
                  <a:srgbClr val="0900FF"/>
                </a:solidFill>
                <a:latin typeface="Calibri" pitchFamily="34" charset="0"/>
              </a:rPr>
              <a:t>(3) Ask an opponent </a:t>
            </a:r>
            <a:r>
              <a:rPr lang="en-US" sz="1600" b="1" dirty="0" smtClean="0">
                <a:solidFill>
                  <a:srgbClr val="0900FF"/>
                </a:solidFill>
                <a:latin typeface="Calibri" pitchFamily="34" charset="0"/>
              </a:rPr>
              <a:t>(!!!) </a:t>
            </a:r>
            <a:r>
              <a:rPr lang="en-US" sz="1600" dirty="0" smtClean="0">
                <a:solidFill>
                  <a:srgbClr val="0900FF"/>
                </a:solidFill>
                <a:latin typeface="Calibri" pitchFamily="34" charset="0"/>
              </a:rPr>
              <a:t>for its </a:t>
            </a:r>
            <a:r>
              <a:rPr lang="en-US" sz="1600" b="1" dirty="0" err="1" smtClean="0">
                <a:solidFill>
                  <a:srgbClr val="0900FF"/>
                </a:solidFill>
                <a:latin typeface="Courier New" pitchFamily="49" charset="0"/>
                <a:cs typeface="Courier New" pitchFamily="49" charset="0"/>
              </a:rPr>
              <a:t>scoresFor</a:t>
            </a:r>
            <a:r>
              <a:rPr lang="en-US" sz="1600" dirty="0" smtClean="0">
                <a:solidFill>
                  <a:srgbClr val="0900FF"/>
                </a:solidFill>
                <a:latin typeface="Calibri" pitchFamily="34" charset="0"/>
              </a:rPr>
              <a:t> at ply-1</a:t>
            </a:r>
            <a:endParaRPr lang="en-US" sz="1600" b="1" dirty="0" smtClean="0">
              <a:solidFill>
                <a:srgbClr val="0900FF"/>
              </a:solidFill>
              <a:latin typeface="Calibri" pitchFamily="34" charset="0"/>
            </a:endParaRPr>
          </a:p>
          <a:p>
            <a:pPr>
              <a:lnSpc>
                <a:spcPct val="90000"/>
              </a:lnSpc>
              <a:defRPr/>
            </a:pPr>
            <a:r>
              <a:rPr lang="en-US" sz="1600" dirty="0" smtClean="0">
                <a:latin typeface="Calibri" pitchFamily="34" charset="0"/>
              </a:rPr>
              <a:t>(4) compute </a:t>
            </a:r>
            <a:r>
              <a:rPr lang="en-US" sz="1600" b="1" dirty="0" smtClean="0">
                <a:latin typeface="Courier New" pitchFamily="49" charset="0"/>
                <a:cs typeface="Courier New" pitchFamily="49" charset="0"/>
              </a:rPr>
              <a:t>self</a:t>
            </a:r>
            <a:r>
              <a:rPr lang="en-US" sz="1600" dirty="0" smtClean="0">
                <a:latin typeface="Calibri" pitchFamily="34" charset="0"/>
              </a:rPr>
              <a:t>'s score</a:t>
            </a:r>
          </a:p>
        </p:txBody>
      </p:sp>
      <p:sp>
        <p:nvSpPr>
          <p:cNvPr id="9219" name="Rounded Rectangle 10"/>
          <p:cNvSpPr>
            <a:spLocks noChangeArrowheads="1"/>
          </p:cNvSpPr>
          <p:nvPr/>
        </p:nvSpPr>
        <p:spPr bwMode="auto">
          <a:xfrm>
            <a:off x="1371600" y="1700213"/>
            <a:ext cx="609600" cy="304800"/>
          </a:xfrm>
          <a:prstGeom prst="roundRect">
            <a:avLst>
              <a:gd name="adj" fmla="val 16667"/>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20" name="Text Box 6"/>
          <p:cNvSpPr txBox="1">
            <a:spLocks noChangeArrowheads="1"/>
          </p:cNvSpPr>
          <p:nvPr/>
        </p:nvSpPr>
        <p:spPr bwMode="auto">
          <a:xfrm>
            <a:off x="190500" y="228600"/>
            <a:ext cx="62118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80000"/>
              </a:lnSpc>
            </a:pPr>
            <a:r>
              <a:rPr lang="en-US" altLang="en-US" sz="3200" b="1">
                <a:solidFill>
                  <a:srgbClr val="F38D0E"/>
                </a:solidFill>
                <a:latin typeface="Courier New" pitchFamily="49" charset="0"/>
              </a:rPr>
              <a:t>def </a:t>
            </a:r>
            <a:r>
              <a:rPr lang="en-US" altLang="en-US" sz="3200" b="1">
                <a:solidFill>
                  <a:srgbClr val="000000"/>
                </a:solidFill>
                <a:latin typeface="Courier New" pitchFamily="49" charset="0"/>
              </a:rPr>
              <a:t>scoresFor(self, b):</a:t>
            </a:r>
          </a:p>
        </p:txBody>
      </p:sp>
      <p:sp>
        <p:nvSpPr>
          <p:cNvPr id="9221" name="Rectangle 8"/>
          <p:cNvSpPr>
            <a:spLocks noChangeArrowheads="1"/>
          </p:cNvSpPr>
          <p:nvPr/>
        </p:nvSpPr>
        <p:spPr bwMode="auto">
          <a:xfrm>
            <a:off x="2527300" y="9302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9222" name="Rectangle 37"/>
          <p:cNvSpPr>
            <a:spLocks noChangeArrowheads="1"/>
          </p:cNvSpPr>
          <p:nvPr/>
        </p:nvSpPr>
        <p:spPr bwMode="auto">
          <a:xfrm>
            <a:off x="709613" y="695325"/>
            <a:ext cx="4256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b="1">
                <a:solidFill>
                  <a:srgbClr val="000000"/>
                </a:solidFill>
                <a:latin typeface="Courier New" pitchFamily="49" charset="0"/>
              </a:rPr>
              <a:t>""" </a:t>
            </a:r>
            <a:r>
              <a:rPr lang="en-US" altLang="en-US" sz="1800" b="1">
                <a:solidFill>
                  <a:srgbClr val="000000"/>
                </a:solidFill>
                <a:latin typeface="Calibri" pitchFamily="34" charset="0"/>
              </a:rPr>
              <a:t>MUST return a list of 7 scores!!   </a:t>
            </a:r>
            <a:r>
              <a:rPr lang="en-US" altLang="en-US" sz="1800" b="1">
                <a:solidFill>
                  <a:srgbClr val="000000"/>
                </a:solidFill>
                <a:latin typeface="Courier New" pitchFamily="49" charset="0"/>
              </a:rPr>
              <a:t>"""</a:t>
            </a:r>
          </a:p>
        </p:txBody>
      </p:sp>
      <p:sp>
        <p:nvSpPr>
          <p:cNvPr id="9223" name="Rectangle 45"/>
          <p:cNvSpPr>
            <a:spLocks noChangeArrowheads="1"/>
          </p:cNvSpPr>
          <p:nvPr/>
        </p:nvSpPr>
        <p:spPr bwMode="auto">
          <a:xfrm>
            <a:off x="725488" y="1228725"/>
            <a:ext cx="51943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0B04FF"/>
                </a:solidFill>
                <a:latin typeface="Courier New" pitchFamily="49" charset="0"/>
              </a:rPr>
              <a:t>scores = [50,50,50,50,50,50,50]</a:t>
            </a:r>
            <a:endParaRPr lang="en-US" altLang="en-US" sz="2100">
              <a:solidFill>
                <a:srgbClr val="0B04FF"/>
              </a:solidFill>
            </a:endParaRPr>
          </a:p>
        </p:txBody>
      </p:sp>
      <p:sp>
        <p:nvSpPr>
          <p:cNvPr id="9224" name="Rectangle 46"/>
          <p:cNvSpPr>
            <a:spLocks noChangeArrowheads="1"/>
          </p:cNvSpPr>
          <p:nvPr/>
        </p:nvSpPr>
        <p:spPr bwMode="auto">
          <a:xfrm>
            <a:off x="714375" y="1651000"/>
            <a:ext cx="4232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F38D0F"/>
                </a:solidFill>
                <a:latin typeface="Courier New" pitchFamily="49" charset="0"/>
              </a:rPr>
              <a:t>for</a:t>
            </a:r>
            <a:r>
              <a:rPr lang="en-US" altLang="en-US" sz="2100" b="1">
                <a:solidFill>
                  <a:srgbClr val="0B04FF"/>
                </a:solidFill>
                <a:latin typeface="Courier New" pitchFamily="49" charset="0"/>
              </a:rPr>
              <a:t> </a:t>
            </a:r>
            <a:r>
              <a:rPr lang="en-US" altLang="en-US" sz="2100" b="1">
                <a:solidFill>
                  <a:srgbClr val="C00000"/>
                </a:solidFill>
                <a:latin typeface="Courier New" pitchFamily="49" charset="0"/>
              </a:rPr>
              <a:t>col</a:t>
            </a:r>
            <a:r>
              <a:rPr lang="en-US" altLang="en-US" sz="2100" b="1">
                <a:solidFill>
                  <a:srgbClr val="0B04FF"/>
                </a:solidFill>
                <a:latin typeface="Courier New" pitchFamily="49" charset="0"/>
              </a:rPr>
              <a:t> </a:t>
            </a:r>
            <a:r>
              <a:rPr lang="en-US" altLang="en-US" sz="2100" b="1">
                <a:solidFill>
                  <a:srgbClr val="F38D0F"/>
                </a:solidFill>
                <a:latin typeface="Courier New" pitchFamily="49" charset="0"/>
              </a:rPr>
              <a:t>in</a:t>
            </a:r>
            <a:r>
              <a:rPr lang="en-US" altLang="en-US" sz="2100" b="1">
                <a:solidFill>
                  <a:srgbClr val="0B04FF"/>
                </a:solidFill>
                <a:latin typeface="Courier New" pitchFamily="49" charset="0"/>
              </a:rPr>
              <a:t> range( 0, 7 ):</a:t>
            </a:r>
            <a:endParaRPr lang="en-US" altLang="en-US" sz="2100">
              <a:solidFill>
                <a:srgbClr val="0B04FF"/>
              </a:solidFill>
            </a:endParaRPr>
          </a:p>
        </p:txBody>
      </p:sp>
      <p:cxnSp>
        <p:nvCxnSpPr>
          <p:cNvPr id="9225" name="Straight Arrow Connector 48"/>
          <p:cNvCxnSpPr>
            <a:cxnSpLocks noChangeShapeType="1"/>
          </p:cNvCxnSpPr>
          <p:nvPr/>
        </p:nvCxnSpPr>
        <p:spPr bwMode="auto">
          <a:xfrm>
            <a:off x="3733800" y="1000125"/>
            <a:ext cx="463550" cy="292100"/>
          </a:xfrm>
          <a:prstGeom prst="straightConnector1">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cxnSp>
      <p:sp>
        <p:nvSpPr>
          <p:cNvPr id="9226" name="Rectangle 46"/>
          <p:cNvSpPr>
            <a:spLocks noChangeArrowheads="1"/>
          </p:cNvSpPr>
          <p:nvPr/>
        </p:nvSpPr>
        <p:spPr bwMode="auto">
          <a:xfrm>
            <a:off x="714375" y="6223000"/>
            <a:ext cx="22891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F38D0E"/>
                </a:solidFill>
                <a:latin typeface="Courier New" pitchFamily="49" charset="0"/>
              </a:rPr>
              <a:t>return</a:t>
            </a:r>
            <a:r>
              <a:rPr lang="en-US" altLang="en-US" sz="2100" b="1">
                <a:solidFill>
                  <a:srgbClr val="FFC000"/>
                </a:solidFill>
                <a:latin typeface="Courier New" pitchFamily="49" charset="0"/>
              </a:rPr>
              <a:t> </a:t>
            </a:r>
            <a:r>
              <a:rPr lang="en-US" altLang="en-US" sz="2100" b="1">
                <a:solidFill>
                  <a:srgbClr val="0B04FF"/>
                </a:solidFill>
                <a:latin typeface="Courier New" pitchFamily="49" charset="0"/>
              </a:rPr>
              <a:t>scores</a:t>
            </a:r>
            <a:endParaRPr lang="en-US" altLang="en-US" sz="2100">
              <a:solidFill>
                <a:srgbClr val="0B04FF"/>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830520" y="178560"/>
              <a:ext cx="7992360" cy="6376320"/>
            </p14:xfrm>
          </p:contentPart>
        </mc:Choice>
        <mc:Fallback xmlns="">
          <p:pic>
            <p:nvPicPr>
              <p:cNvPr id="2" name="Ink 1"/>
              <p:cNvPicPr/>
              <p:nvPr/>
            </p:nvPicPr>
            <p:blipFill>
              <a:blip r:embed="rId3"/>
              <a:stretch>
                <a:fillRect/>
              </a:stretch>
            </p:blipFill>
            <p:spPr>
              <a:xfrm>
                <a:off x="821160" y="169200"/>
                <a:ext cx="8011080" cy="6395040"/>
              </a:xfrm>
              <a:prstGeom prst="rect">
                <a:avLst/>
              </a:prstGeom>
            </p:spPr>
          </p:pic>
        </mc:Fallback>
      </mc:AlternateContent>
    </p:spTree>
    <p:extLst>
      <p:ext uri="{BB962C8B-B14F-4D97-AF65-F5344CB8AC3E}">
        <p14:creationId xmlns:p14="http://schemas.microsoft.com/office/powerpoint/2010/main" val="286109514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ounded Rectangle 3"/>
          <p:cNvSpPr>
            <a:spLocks noChangeArrowheads="1"/>
          </p:cNvSpPr>
          <p:nvPr/>
        </p:nvSpPr>
        <p:spPr bwMode="auto">
          <a:xfrm>
            <a:off x="1219200" y="3770313"/>
            <a:ext cx="5410200" cy="1676400"/>
          </a:xfrm>
          <a:prstGeom prst="roundRect">
            <a:avLst>
              <a:gd name="adj" fmla="val 16667"/>
            </a:avLst>
          </a:prstGeom>
          <a:solidFill>
            <a:srgbClr val="CCECFF"/>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3" name="Rounded Rectangle 10"/>
          <p:cNvSpPr>
            <a:spLocks noChangeArrowheads="1"/>
          </p:cNvSpPr>
          <p:nvPr/>
        </p:nvSpPr>
        <p:spPr bwMode="auto">
          <a:xfrm>
            <a:off x="1371600" y="1700213"/>
            <a:ext cx="609600" cy="304800"/>
          </a:xfrm>
          <a:prstGeom prst="roundRect">
            <a:avLst>
              <a:gd name="adj" fmla="val 16667"/>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4" name="Text Box 6"/>
          <p:cNvSpPr txBox="1">
            <a:spLocks noChangeArrowheads="1"/>
          </p:cNvSpPr>
          <p:nvPr/>
        </p:nvSpPr>
        <p:spPr bwMode="auto">
          <a:xfrm>
            <a:off x="190500" y="228600"/>
            <a:ext cx="62118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80000"/>
              </a:lnSpc>
            </a:pPr>
            <a:r>
              <a:rPr lang="en-US" altLang="en-US" sz="3200" b="1">
                <a:solidFill>
                  <a:srgbClr val="F38D0E"/>
                </a:solidFill>
                <a:latin typeface="Courier New" pitchFamily="49" charset="0"/>
              </a:rPr>
              <a:t>def </a:t>
            </a:r>
            <a:r>
              <a:rPr lang="en-US" altLang="en-US" sz="3200" b="1">
                <a:solidFill>
                  <a:srgbClr val="000000"/>
                </a:solidFill>
                <a:latin typeface="Courier New" pitchFamily="49" charset="0"/>
              </a:rPr>
              <a:t>scoresFor(self, b):</a:t>
            </a:r>
          </a:p>
        </p:txBody>
      </p:sp>
      <p:sp>
        <p:nvSpPr>
          <p:cNvPr id="9257" name="Text Box 7"/>
          <p:cNvSpPr txBox="1">
            <a:spLocks noChangeArrowheads="1"/>
          </p:cNvSpPr>
          <p:nvPr/>
        </p:nvSpPr>
        <p:spPr bwMode="auto">
          <a:xfrm>
            <a:off x="6415088" y="1435100"/>
            <a:ext cx="2544762" cy="2603500"/>
          </a:xfrm>
          <a:prstGeom prst="rect">
            <a:avLst/>
          </a:prstGeom>
          <a:solidFill>
            <a:schemeClr val="bg1">
              <a:lumMod val="95000"/>
            </a:schemeClr>
          </a:solidFill>
          <a:ln w="9525">
            <a:noFill/>
            <a:miter lim="800000"/>
            <a:headEnd/>
            <a:tailEnd/>
          </a:ln>
        </p:spPr>
        <p:txBody>
          <a:bodyPr>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defRPr/>
            </a:pPr>
            <a:r>
              <a:rPr lang="en-US" sz="1600" dirty="0" smtClean="0">
                <a:latin typeface="Calibri" pitchFamily="34" charset="0"/>
              </a:rPr>
              <a:t>(0) Start all scores at 50.</a:t>
            </a:r>
          </a:p>
          <a:p>
            <a:pPr>
              <a:lnSpc>
                <a:spcPct val="90000"/>
              </a:lnSpc>
              <a:defRPr/>
            </a:pPr>
            <a:r>
              <a:rPr lang="en-US" sz="1600" dirty="0" smtClean="0">
                <a:latin typeface="Calibri" pitchFamily="34" charset="0"/>
              </a:rPr>
              <a:t>(1) For each col to move:</a:t>
            </a:r>
          </a:p>
          <a:p>
            <a:pPr>
              <a:lnSpc>
                <a:spcPct val="90000"/>
              </a:lnSpc>
              <a:defRPr/>
            </a:pPr>
            <a:r>
              <a:rPr lang="en-US" sz="1600" dirty="0" smtClean="0">
                <a:latin typeface="Calibri" pitchFamily="34" charset="0"/>
              </a:rPr>
              <a:t>(2a) If not possible…</a:t>
            </a:r>
          </a:p>
          <a:p>
            <a:pPr>
              <a:lnSpc>
                <a:spcPct val="90000"/>
              </a:lnSpc>
              <a:defRPr/>
            </a:pPr>
            <a:r>
              <a:rPr lang="en-US" sz="1600" dirty="0" smtClean="0">
                <a:latin typeface="Calibri" pitchFamily="34" charset="0"/>
              </a:rPr>
              <a:t>(2b) If game already over…</a:t>
            </a:r>
          </a:p>
          <a:p>
            <a:pPr>
              <a:lnSpc>
                <a:spcPct val="90000"/>
              </a:lnSpc>
              <a:defRPr/>
            </a:pPr>
            <a:r>
              <a:rPr lang="en-US" sz="1600" dirty="0" smtClean="0">
                <a:latin typeface="Calibri" pitchFamily="34" charset="0"/>
              </a:rPr>
              <a:t>(2c) Else add the move to </a:t>
            </a:r>
            <a:r>
              <a:rPr lang="en-US" sz="1600" b="1" dirty="0" smtClean="0">
                <a:latin typeface="Courier New" pitchFamily="49" charset="0"/>
                <a:cs typeface="Courier New" pitchFamily="49" charset="0"/>
              </a:rPr>
              <a:t>b</a:t>
            </a:r>
          </a:p>
          <a:p>
            <a:pPr>
              <a:lnSpc>
                <a:spcPct val="90000"/>
              </a:lnSpc>
              <a:defRPr/>
            </a:pPr>
            <a:r>
              <a:rPr lang="en-US" sz="1600" dirty="0" smtClean="0">
                <a:solidFill>
                  <a:srgbClr val="0900FF"/>
                </a:solidFill>
                <a:latin typeface="Calibri" pitchFamily="34" charset="0"/>
              </a:rPr>
              <a:t>(3) Ask an opponent </a:t>
            </a:r>
            <a:r>
              <a:rPr lang="en-US" sz="1600" b="1" dirty="0" smtClean="0">
                <a:solidFill>
                  <a:srgbClr val="0900FF"/>
                </a:solidFill>
                <a:latin typeface="Calibri" pitchFamily="34" charset="0"/>
              </a:rPr>
              <a:t>(!!!) </a:t>
            </a:r>
            <a:r>
              <a:rPr lang="en-US" sz="1600" dirty="0" smtClean="0">
                <a:solidFill>
                  <a:srgbClr val="0900FF"/>
                </a:solidFill>
                <a:latin typeface="Calibri" pitchFamily="34" charset="0"/>
              </a:rPr>
              <a:t>for its </a:t>
            </a:r>
            <a:r>
              <a:rPr lang="en-US" sz="1600" b="1" dirty="0" err="1" smtClean="0">
                <a:solidFill>
                  <a:srgbClr val="0900FF"/>
                </a:solidFill>
                <a:latin typeface="Courier New" pitchFamily="49" charset="0"/>
                <a:cs typeface="Courier New" pitchFamily="49" charset="0"/>
              </a:rPr>
              <a:t>scoresFor</a:t>
            </a:r>
            <a:r>
              <a:rPr lang="en-US" sz="1600" dirty="0" smtClean="0">
                <a:solidFill>
                  <a:srgbClr val="0900FF"/>
                </a:solidFill>
                <a:latin typeface="Calibri" pitchFamily="34" charset="0"/>
              </a:rPr>
              <a:t> at ply-1</a:t>
            </a:r>
            <a:endParaRPr lang="en-US" sz="1600" b="1" dirty="0" smtClean="0">
              <a:solidFill>
                <a:srgbClr val="0900FF"/>
              </a:solidFill>
              <a:latin typeface="Calibri" pitchFamily="34" charset="0"/>
            </a:endParaRPr>
          </a:p>
          <a:p>
            <a:pPr>
              <a:lnSpc>
                <a:spcPct val="90000"/>
              </a:lnSpc>
              <a:defRPr/>
            </a:pPr>
            <a:r>
              <a:rPr lang="en-US" sz="1600" dirty="0" smtClean="0">
                <a:latin typeface="Calibri" pitchFamily="34" charset="0"/>
              </a:rPr>
              <a:t>(4) compute </a:t>
            </a:r>
            <a:r>
              <a:rPr lang="en-US" sz="1600" b="1" dirty="0" smtClean="0">
                <a:latin typeface="Courier New" pitchFamily="49" charset="0"/>
                <a:cs typeface="Courier New" pitchFamily="49" charset="0"/>
              </a:rPr>
              <a:t>self</a:t>
            </a:r>
            <a:r>
              <a:rPr lang="en-US" sz="1600" dirty="0" smtClean="0">
                <a:latin typeface="Calibri" pitchFamily="34" charset="0"/>
              </a:rPr>
              <a:t>'s score</a:t>
            </a:r>
          </a:p>
        </p:txBody>
      </p:sp>
      <p:sp>
        <p:nvSpPr>
          <p:cNvPr id="10246" name="Rectangle 8"/>
          <p:cNvSpPr>
            <a:spLocks noChangeArrowheads="1"/>
          </p:cNvSpPr>
          <p:nvPr/>
        </p:nvSpPr>
        <p:spPr bwMode="auto">
          <a:xfrm>
            <a:off x="2527300" y="9302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0247" name="Rectangle 37"/>
          <p:cNvSpPr>
            <a:spLocks noChangeArrowheads="1"/>
          </p:cNvSpPr>
          <p:nvPr/>
        </p:nvSpPr>
        <p:spPr bwMode="auto">
          <a:xfrm>
            <a:off x="709613" y="695325"/>
            <a:ext cx="5005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b="1">
                <a:solidFill>
                  <a:srgbClr val="000000"/>
                </a:solidFill>
                <a:latin typeface="Courier New" pitchFamily="49" charset="0"/>
              </a:rPr>
              <a:t>""" </a:t>
            </a:r>
            <a:r>
              <a:rPr lang="en-US" altLang="en-US" sz="1800" b="1">
                <a:solidFill>
                  <a:srgbClr val="000000"/>
                </a:solidFill>
                <a:latin typeface="Calibri" pitchFamily="34" charset="0"/>
              </a:rPr>
              <a:t>MUST return a list of 7 scores!!  </a:t>
            </a:r>
            <a:r>
              <a:rPr lang="en-US" altLang="en-US" sz="1800" b="1">
                <a:solidFill>
                  <a:srgbClr val="000000"/>
                </a:solidFill>
                <a:latin typeface="Courier New" pitchFamily="49" charset="0"/>
              </a:rPr>
              <a:t>"""</a:t>
            </a:r>
          </a:p>
        </p:txBody>
      </p:sp>
      <p:sp>
        <p:nvSpPr>
          <p:cNvPr id="10248" name="Rectangle 45"/>
          <p:cNvSpPr>
            <a:spLocks noChangeArrowheads="1"/>
          </p:cNvSpPr>
          <p:nvPr/>
        </p:nvSpPr>
        <p:spPr bwMode="auto">
          <a:xfrm>
            <a:off x="725488" y="1228725"/>
            <a:ext cx="51943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0B04FF"/>
                </a:solidFill>
                <a:latin typeface="Courier New" pitchFamily="49" charset="0"/>
              </a:rPr>
              <a:t>scores = [50,50,50,50,50,50,50]</a:t>
            </a:r>
            <a:endParaRPr lang="en-US" altLang="en-US" sz="2100">
              <a:solidFill>
                <a:srgbClr val="0B04FF"/>
              </a:solidFill>
            </a:endParaRPr>
          </a:p>
        </p:txBody>
      </p:sp>
      <p:sp>
        <p:nvSpPr>
          <p:cNvPr id="10249" name="Rectangle 46"/>
          <p:cNvSpPr>
            <a:spLocks noChangeArrowheads="1"/>
          </p:cNvSpPr>
          <p:nvPr/>
        </p:nvSpPr>
        <p:spPr bwMode="auto">
          <a:xfrm>
            <a:off x="714375" y="1651000"/>
            <a:ext cx="4232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F38D0F"/>
                </a:solidFill>
                <a:latin typeface="Courier New" pitchFamily="49" charset="0"/>
              </a:rPr>
              <a:t>for</a:t>
            </a:r>
            <a:r>
              <a:rPr lang="en-US" altLang="en-US" sz="2100" b="1">
                <a:solidFill>
                  <a:srgbClr val="0B04FF"/>
                </a:solidFill>
                <a:latin typeface="Courier New" pitchFamily="49" charset="0"/>
              </a:rPr>
              <a:t> </a:t>
            </a:r>
            <a:r>
              <a:rPr lang="en-US" altLang="en-US" sz="2100" b="1">
                <a:solidFill>
                  <a:srgbClr val="C00000"/>
                </a:solidFill>
                <a:latin typeface="Courier New" pitchFamily="49" charset="0"/>
              </a:rPr>
              <a:t>col</a:t>
            </a:r>
            <a:r>
              <a:rPr lang="en-US" altLang="en-US" sz="2100" b="1">
                <a:solidFill>
                  <a:srgbClr val="0B04FF"/>
                </a:solidFill>
                <a:latin typeface="Courier New" pitchFamily="49" charset="0"/>
              </a:rPr>
              <a:t> </a:t>
            </a:r>
            <a:r>
              <a:rPr lang="en-US" altLang="en-US" sz="2100" b="1">
                <a:solidFill>
                  <a:srgbClr val="F38D0F"/>
                </a:solidFill>
                <a:latin typeface="Courier New" pitchFamily="49" charset="0"/>
              </a:rPr>
              <a:t>in</a:t>
            </a:r>
            <a:r>
              <a:rPr lang="en-US" altLang="en-US" sz="2100" b="1">
                <a:solidFill>
                  <a:srgbClr val="0B04FF"/>
                </a:solidFill>
                <a:latin typeface="Courier New" pitchFamily="49" charset="0"/>
              </a:rPr>
              <a:t> range( 0, 7 ):</a:t>
            </a:r>
            <a:endParaRPr lang="en-US" altLang="en-US" sz="2100">
              <a:solidFill>
                <a:srgbClr val="0B04FF"/>
              </a:solidFill>
            </a:endParaRPr>
          </a:p>
        </p:txBody>
      </p:sp>
      <p:cxnSp>
        <p:nvCxnSpPr>
          <p:cNvPr id="10250" name="Straight Arrow Connector 48"/>
          <p:cNvCxnSpPr>
            <a:cxnSpLocks noChangeShapeType="1"/>
          </p:cNvCxnSpPr>
          <p:nvPr/>
        </p:nvCxnSpPr>
        <p:spPr bwMode="auto">
          <a:xfrm>
            <a:off x="3733800" y="1000125"/>
            <a:ext cx="463550" cy="292100"/>
          </a:xfrm>
          <a:prstGeom prst="straightConnector1">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cxnSp>
      <p:sp>
        <p:nvSpPr>
          <p:cNvPr id="10251" name="Rectangle 46"/>
          <p:cNvSpPr>
            <a:spLocks noChangeArrowheads="1"/>
          </p:cNvSpPr>
          <p:nvPr/>
        </p:nvSpPr>
        <p:spPr bwMode="auto">
          <a:xfrm>
            <a:off x="714375" y="6223000"/>
            <a:ext cx="22891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F38D0E"/>
                </a:solidFill>
                <a:latin typeface="Courier New" pitchFamily="49" charset="0"/>
              </a:rPr>
              <a:t>return</a:t>
            </a:r>
            <a:r>
              <a:rPr lang="en-US" altLang="en-US" sz="2100" b="1">
                <a:solidFill>
                  <a:srgbClr val="FFC000"/>
                </a:solidFill>
                <a:latin typeface="Courier New" pitchFamily="49" charset="0"/>
              </a:rPr>
              <a:t> </a:t>
            </a:r>
            <a:r>
              <a:rPr lang="en-US" altLang="en-US" sz="2100" b="1">
                <a:solidFill>
                  <a:srgbClr val="0B04FF"/>
                </a:solidFill>
                <a:latin typeface="Courier New" pitchFamily="49" charset="0"/>
              </a:rPr>
              <a:t>scores</a:t>
            </a:r>
            <a:endParaRPr lang="en-US" altLang="en-US" sz="2100">
              <a:solidFill>
                <a:srgbClr val="0B04FF"/>
              </a:solidFill>
            </a:endParaRPr>
          </a:p>
        </p:txBody>
      </p:sp>
      <p:sp>
        <p:nvSpPr>
          <p:cNvPr id="10252" name="Rectangle 2"/>
          <p:cNvSpPr>
            <a:spLocks noChangeArrowheads="1"/>
          </p:cNvSpPr>
          <p:nvPr/>
        </p:nvSpPr>
        <p:spPr bwMode="auto">
          <a:xfrm>
            <a:off x="1447800" y="4038600"/>
            <a:ext cx="6858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200"/>
              </a:lnSpc>
            </a:pPr>
            <a:r>
              <a:rPr lang="en-US" altLang="en-US" b="1">
                <a:solidFill>
                  <a:srgbClr val="000000"/>
                </a:solidFill>
                <a:latin typeface="Courier New" pitchFamily="49" charset="0"/>
              </a:rPr>
              <a:t>op = Player( self.oppCh(), </a:t>
            </a:r>
          </a:p>
          <a:p>
            <a:pPr>
              <a:lnSpc>
                <a:spcPts val="1200"/>
              </a:lnSpc>
            </a:pPr>
            <a:r>
              <a:rPr lang="en-US" altLang="en-US" b="1">
                <a:solidFill>
                  <a:srgbClr val="000000"/>
                </a:solidFill>
                <a:latin typeface="Courier New" pitchFamily="49" charset="0"/>
              </a:rPr>
              <a:t>             self.tbt,</a:t>
            </a:r>
          </a:p>
          <a:p>
            <a:pPr>
              <a:lnSpc>
                <a:spcPts val="1200"/>
              </a:lnSpc>
            </a:pPr>
            <a:r>
              <a:rPr lang="en-US" altLang="en-US" b="1">
                <a:solidFill>
                  <a:srgbClr val="000000"/>
                </a:solidFill>
                <a:latin typeface="Courier New" pitchFamily="49" charset="0"/>
              </a:rPr>
              <a:t>             self.ply-1 )</a:t>
            </a:r>
          </a:p>
          <a:p>
            <a:pPr>
              <a:lnSpc>
                <a:spcPts val="1200"/>
              </a:lnSpc>
            </a:pPr>
            <a:r>
              <a:rPr lang="en-US" altLang="en-US" b="1">
                <a:solidFill>
                  <a:srgbClr val="000000"/>
                </a:solidFill>
                <a:latin typeface="Courier New" pitchFamily="49" charset="0"/>
              </a:rPr>
              <a:t>opsc = op.scoresFor(b)</a:t>
            </a:r>
            <a:endParaRPr lang="en-US" alt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32240" y="1553760"/>
              <a:ext cx="5054400" cy="4992120"/>
            </p14:xfrm>
          </p:contentPart>
        </mc:Choice>
        <mc:Fallback xmlns="">
          <p:pic>
            <p:nvPicPr>
              <p:cNvPr id="2" name="Ink 1"/>
              <p:cNvPicPr/>
              <p:nvPr/>
            </p:nvPicPr>
            <p:blipFill>
              <a:blip r:embed="rId3"/>
              <a:stretch>
                <a:fillRect/>
              </a:stretch>
            </p:blipFill>
            <p:spPr>
              <a:xfrm>
                <a:off x="722880" y="1544400"/>
                <a:ext cx="5073120" cy="5010840"/>
              </a:xfrm>
              <a:prstGeom prst="rect">
                <a:avLst/>
              </a:prstGeom>
            </p:spPr>
          </p:pic>
        </mc:Fallback>
      </mc:AlternateContent>
    </p:spTree>
    <p:extLst>
      <p:ext uri="{BB962C8B-B14F-4D97-AF65-F5344CB8AC3E}">
        <p14:creationId xmlns:p14="http://schemas.microsoft.com/office/powerpoint/2010/main" val="174623079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p:cNvSpPr txBox="1">
            <a:spLocks noChangeArrowheads="1"/>
          </p:cNvSpPr>
          <p:nvPr/>
        </p:nvSpPr>
        <p:spPr bwMode="auto">
          <a:xfrm>
            <a:off x="6019800" y="2286000"/>
            <a:ext cx="25574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t>Write </a:t>
            </a:r>
            <a:r>
              <a:rPr lang="en-US" altLang="en-US" sz="1600" b="1">
                <a:latin typeface="Courier New" pitchFamily="49" charset="0"/>
              </a:rPr>
              <a:t>tiebreakMove</a:t>
            </a:r>
            <a:r>
              <a:rPr lang="en-US" altLang="en-US" sz="1600"/>
              <a:t> to return the </a:t>
            </a:r>
            <a:r>
              <a:rPr lang="en-US" altLang="en-US" sz="1600" b="1" i="1"/>
              <a:t>leftmost best</a:t>
            </a:r>
            <a:r>
              <a:rPr lang="en-US" altLang="en-US" sz="1600"/>
              <a:t> score inside the list </a:t>
            </a:r>
            <a:r>
              <a:rPr lang="en-US" altLang="en-US" sz="1600" b="1">
                <a:latin typeface="Courier New" pitchFamily="49" charset="0"/>
              </a:rPr>
              <a:t>scores</a:t>
            </a:r>
            <a:endParaRPr lang="en-US" altLang="en-US" sz="1600"/>
          </a:p>
        </p:txBody>
      </p:sp>
      <p:sp>
        <p:nvSpPr>
          <p:cNvPr id="11267" name="Rectangle 5"/>
          <p:cNvSpPr>
            <a:spLocks noChangeArrowheads="1"/>
          </p:cNvSpPr>
          <p:nvPr/>
        </p:nvSpPr>
        <p:spPr bwMode="auto">
          <a:xfrm>
            <a:off x="152400" y="431800"/>
            <a:ext cx="7240588"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80000"/>
              </a:lnSpc>
            </a:pPr>
            <a:r>
              <a:rPr lang="en-US" altLang="en-US" b="1">
                <a:solidFill>
                  <a:srgbClr val="F38D0F"/>
                </a:solidFill>
                <a:latin typeface="Courier New" pitchFamily="49" charset="0"/>
              </a:rPr>
              <a:t>def</a:t>
            </a:r>
            <a:r>
              <a:rPr lang="en-US" altLang="en-US" b="1">
                <a:latin typeface="Courier New" pitchFamily="49" charset="0"/>
              </a:rPr>
              <a:t> </a:t>
            </a:r>
            <a:r>
              <a:rPr lang="en-US" altLang="en-US" b="1">
                <a:solidFill>
                  <a:srgbClr val="0B04FF"/>
                </a:solidFill>
                <a:latin typeface="Courier New" pitchFamily="49" charset="0"/>
              </a:rPr>
              <a:t>tiebreakMove</a:t>
            </a:r>
            <a:r>
              <a:rPr lang="en-US" altLang="en-US" b="1">
                <a:latin typeface="Courier New" pitchFamily="49" charset="0"/>
              </a:rPr>
              <a:t>(self, sc):</a:t>
            </a:r>
          </a:p>
          <a:p>
            <a:pPr>
              <a:lnSpc>
                <a:spcPct val="80000"/>
              </a:lnSpc>
            </a:pPr>
            <a:endParaRPr lang="en-US" altLang="en-US" b="1">
              <a:latin typeface="Courier New" pitchFamily="49" charset="0"/>
            </a:endParaRPr>
          </a:p>
          <a:p>
            <a:pPr>
              <a:lnSpc>
                <a:spcPct val="80000"/>
              </a:lnSpc>
            </a:pPr>
            <a:endParaRPr lang="en-US" altLang="en-US" b="1">
              <a:latin typeface="Courier New" pitchFamily="49" charset="0"/>
            </a:endParaRPr>
          </a:p>
          <a:p>
            <a:pPr>
              <a:lnSpc>
                <a:spcPct val="80000"/>
              </a:lnSpc>
            </a:pPr>
            <a:r>
              <a:rPr lang="en-US" altLang="en-US" b="1">
                <a:latin typeface="Courier New" pitchFamily="49" charset="0"/>
              </a:rPr>
              <a:t>  </a:t>
            </a:r>
          </a:p>
          <a:p>
            <a:pPr>
              <a:lnSpc>
                <a:spcPct val="80000"/>
              </a:lnSpc>
            </a:pPr>
            <a:endParaRPr lang="en-US" altLang="en-US" b="1">
              <a:latin typeface="Courier New" pitchFamily="49" charset="0"/>
            </a:endParaRPr>
          </a:p>
          <a:p>
            <a:pPr>
              <a:lnSpc>
                <a:spcPct val="80000"/>
              </a:lnSpc>
            </a:pPr>
            <a:r>
              <a:rPr lang="en-US" altLang="en-US" b="1">
                <a:latin typeface="Courier New" pitchFamily="49" charset="0"/>
              </a:rPr>
              <a:t>    </a:t>
            </a:r>
            <a:r>
              <a:rPr lang="en-US" altLang="en-US" b="1">
                <a:solidFill>
                  <a:srgbClr val="F38D0F"/>
                </a:solidFill>
                <a:latin typeface="Courier New" pitchFamily="49" charset="0"/>
              </a:rPr>
              <a:t>if</a:t>
            </a:r>
            <a:r>
              <a:rPr lang="en-US" altLang="en-US" b="1">
                <a:latin typeface="Courier New" pitchFamily="49" charset="0"/>
              </a:rPr>
              <a:t> self.tbt == </a:t>
            </a:r>
            <a:r>
              <a:rPr lang="en-US" altLang="en-US" b="1">
                <a:solidFill>
                  <a:srgbClr val="06961A"/>
                </a:solidFill>
                <a:latin typeface="Courier New" pitchFamily="49" charset="0"/>
              </a:rPr>
              <a:t>'LEFT'</a:t>
            </a:r>
            <a:r>
              <a:rPr lang="en-US" altLang="en-US" b="1">
                <a:latin typeface="Courier New" pitchFamily="49" charset="0"/>
              </a:rPr>
              <a:t>:  </a:t>
            </a:r>
          </a:p>
        </p:txBody>
      </p:sp>
      <p:sp>
        <p:nvSpPr>
          <p:cNvPr id="11268" name="Text Box 6"/>
          <p:cNvSpPr txBox="1">
            <a:spLocks noChangeArrowheads="1"/>
          </p:cNvSpPr>
          <p:nvPr/>
        </p:nvSpPr>
        <p:spPr bwMode="auto">
          <a:xfrm>
            <a:off x="1139825" y="6383338"/>
            <a:ext cx="693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solidFill>
                  <a:schemeClr val="accent2"/>
                </a:solidFill>
                <a:latin typeface="Comic Sans MS" pitchFamily="66" charset="0"/>
              </a:rPr>
              <a:t>How would  </a:t>
            </a:r>
            <a:r>
              <a:rPr lang="en-US" altLang="en-US" sz="1600" b="1">
                <a:solidFill>
                  <a:srgbClr val="06961A"/>
                </a:solidFill>
                <a:latin typeface="Courier New" pitchFamily="49" charset="0"/>
              </a:rPr>
              <a:t>'RANDOM'</a:t>
            </a:r>
            <a:r>
              <a:rPr lang="en-US" altLang="en-US" sz="1600">
                <a:solidFill>
                  <a:schemeClr val="accent2"/>
                </a:solidFill>
                <a:latin typeface="Comic Sans MS" pitchFamily="66" charset="0"/>
              </a:rPr>
              <a:t> and </a:t>
            </a:r>
            <a:r>
              <a:rPr lang="en-US" altLang="en-US" sz="1600" b="1">
                <a:solidFill>
                  <a:srgbClr val="06961A"/>
                </a:solidFill>
                <a:latin typeface="Courier New" pitchFamily="49" charset="0"/>
              </a:rPr>
              <a:t>'LEFT'</a:t>
            </a:r>
            <a:r>
              <a:rPr lang="en-US" altLang="en-US" sz="1600" b="1">
                <a:solidFill>
                  <a:srgbClr val="FF0000"/>
                </a:solidFill>
                <a:latin typeface="Courier New" pitchFamily="49" charset="0"/>
              </a:rPr>
              <a:t> </a:t>
            </a:r>
            <a:r>
              <a:rPr lang="en-US" altLang="en-US" sz="1600">
                <a:solidFill>
                  <a:schemeClr val="accent2"/>
                </a:solidFill>
                <a:latin typeface="Comic Sans MS" pitchFamily="66" charset="0"/>
              </a:rPr>
              <a:t>work differently?</a:t>
            </a:r>
          </a:p>
        </p:txBody>
      </p:sp>
      <p:sp>
        <p:nvSpPr>
          <p:cNvPr id="11269" name="Freeform 7"/>
          <p:cNvSpPr>
            <a:spLocks/>
          </p:cNvSpPr>
          <p:nvPr/>
        </p:nvSpPr>
        <p:spPr bwMode="auto">
          <a:xfrm>
            <a:off x="6394450" y="3159125"/>
            <a:ext cx="838200" cy="228600"/>
          </a:xfrm>
          <a:custGeom>
            <a:avLst/>
            <a:gdLst>
              <a:gd name="T0" fmla="*/ 2147483647 w 528"/>
              <a:gd name="T1" fmla="*/ 0 h 144"/>
              <a:gd name="T2" fmla="*/ 2147483647 w 528"/>
              <a:gd name="T3" fmla="*/ 2147483647 h 144"/>
              <a:gd name="T4" fmla="*/ 0 w 528"/>
              <a:gd name="T5" fmla="*/ 2147483647 h 144"/>
              <a:gd name="T6" fmla="*/ 0 60000 65536"/>
              <a:gd name="T7" fmla="*/ 0 60000 65536"/>
              <a:gd name="T8" fmla="*/ 0 60000 65536"/>
              <a:gd name="T9" fmla="*/ 0 w 528"/>
              <a:gd name="T10" fmla="*/ 0 h 144"/>
              <a:gd name="T11" fmla="*/ 528 w 528"/>
              <a:gd name="T12" fmla="*/ 144 h 144"/>
            </a:gdLst>
            <a:ahLst/>
            <a:cxnLst>
              <a:cxn ang="T6">
                <a:pos x="T0" y="T1"/>
              </a:cxn>
              <a:cxn ang="T7">
                <a:pos x="T2" y="T3"/>
              </a:cxn>
              <a:cxn ang="T8">
                <a:pos x="T4" y="T5"/>
              </a:cxn>
            </a:cxnLst>
            <a:rect l="T9" t="T10" r="T11" b="T12"/>
            <a:pathLst>
              <a:path w="528" h="144">
                <a:moveTo>
                  <a:pt x="528" y="0"/>
                </a:moveTo>
                <a:lnTo>
                  <a:pt x="528" y="144"/>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0" name="Rectangle 1"/>
          <p:cNvSpPr>
            <a:spLocks noChangeArrowheads="1"/>
          </p:cNvSpPr>
          <p:nvPr/>
        </p:nvSpPr>
        <p:spPr bwMode="auto">
          <a:xfrm rot="-934221">
            <a:off x="1020763" y="2243138"/>
            <a:ext cx="7069137" cy="20605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6400">
                <a:latin typeface="Calibri" pitchFamily="34" charset="0"/>
              </a:rPr>
              <a:t>We'll look at this after Thanksgiving…</a:t>
            </a:r>
          </a:p>
        </p:txBody>
      </p:sp>
      <p:sp>
        <p:nvSpPr>
          <p:cNvPr id="11271" name="Rectangle 7"/>
          <p:cNvSpPr>
            <a:spLocks noChangeArrowheads="1"/>
          </p:cNvSpPr>
          <p:nvPr/>
        </p:nvSpPr>
        <p:spPr bwMode="auto">
          <a:xfrm>
            <a:off x="5599113" y="152400"/>
            <a:ext cx="3316287" cy="901700"/>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272" name="Rectangle 5"/>
          <p:cNvSpPr>
            <a:spLocks noChangeArrowheads="1"/>
          </p:cNvSpPr>
          <p:nvPr/>
        </p:nvSpPr>
        <p:spPr bwMode="auto">
          <a:xfrm>
            <a:off x="5664200" y="533400"/>
            <a:ext cx="3078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t>sc = [-1,0,50,50,50,0,0]</a:t>
            </a:r>
            <a:endParaRPr lang="en-US" altLang="en-US"/>
          </a:p>
        </p:txBody>
      </p:sp>
      <p:sp>
        <p:nvSpPr>
          <p:cNvPr id="11273" name="Rectangle 6"/>
          <p:cNvSpPr>
            <a:spLocks noChangeArrowheads="1"/>
          </p:cNvSpPr>
          <p:nvPr/>
        </p:nvSpPr>
        <p:spPr bwMode="auto">
          <a:xfrm>
            <a:off x="6883400" y="177800"/>
            <a:ext cx="966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t>Suppose</a:t>
            </a:r>
          </a:p>
        </p:txBody>
      </p:sp>
      <p:sp>
        <p:nvSpPr>
          <p:cNvPr id="11274" name="Rectangle 8"/>
          <p:cNvSpPr>
            <a:spLocks noChangeArrowheads="1"/>
          </p:cNvSpPr>
          <p:nvPr/>
        </p:nvSpPr>
        <p:spPr bwMode="auto">
          <a:xfrm>
            <a:off x="6437313"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0</a:t>
            </a:r>
            <a:endParaRPr lang="en-US" altLang="en-US" sz="1400"/>
          </a:p>
        </p:txBody>
      </p:sp>
      <p:sp>
        <p:nvSpPr>
          <p:cNvPr id="11275" name="Rectangle 9"/>
          <p:cNvSpPr>
            <a:spLocks noChangeArrowheads="1"/>
          </p:cNvSpPr>
          <p:nvPr/>
        </p:nvSpPr>
        <p:spPr bwMode="auto">
          <a:xfrm>
            <a:off x="6711950" y="1063625"/>
            <a:ext cx="284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1</a:t>
            </a:r>
            <a:endParaRPr lang="en-US" altLang="en-US" sz="1400"/>
          </a:p>
        </p:txBody>
      </p:sp>
      <p:sp>
        <p:nvSpPr>
          <p:cNvPr id="11276" name="Rectangle 10"/>
          <p:cNvSpPr>
            <a:spLocks noChangeArrowheads="1"/>
          </p:cNvSpPr>
          <p:nvPr/>
        </p:nvSpPr>
        <p:spPr bwMode="auto">
          <a:xfrm>
            <a:off x="70564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2</a:t>
            </a:r>
            <a:endParaRPr lang="en-US" altLang="en-US" sz="1400"/>
          </a:p>
        </p:txBody>
      </p:sp>
      <p:sp>
        <p:nvSpPr>
          <p:cNvPr id="11277" name="Rectangle 11"/>
          <p:cNvSpPr>
            <a:spLocks noChangeArrowheads="1"/>
          </p:cNvSpPr>
          <p:nvPr/>
        </p:nvSpPr>
        <p:spPr bwMode="auto">
          <a:xfrm>
            <a:off x="74374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3</a:t>
            </a:r>
            <a:endParaRPr lang="en-US" altLang="en-US" sz="1400"/>
          </a:p>
        </p:txBody>
      </p:sp>
      <p:sp>
        <p:nvSpPr>
          <p:cNvPr id="11278" name="Rectangle 12"/>
          <p:cNvSpPr>
            <a:spLocks noChangeArrowheads="1"/>
          </p:cNvSpPr>
          <p:nvPr/>
        </p:nvSpPr>
        <p:spPr bwMode="auto">
          <a:xfrm>
            <a:off x="77422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4</a:t>
            </a:r>
            <a:endParaRPr lang="en-US" altLang="en-US" sz="1400"/>
          </a:p>
        </p:txBody>
      </p:sp>
      <p:sp>
        <p:nvSpPr>
          <p:cNvPr id="11279" name="Rectangle 13"/>
          <p:cNvSpPr>
            <a:spLocks noChangeArrowheads="1"/>
          </p:cNvSpPr>
          <p:nvPr/>
        </p:nvSpPr>
        <p:spPr bwMode="auto">
          <a:xfrm>
            <a:off x="8102600" y="1063625"/>
            <a:ext cx="284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5</a:t>
            </a:r>
            <a:endParaRPr lang="en-US" altLang="en-US" sz="1400"/>
          </a:p>
        </p:txBody>
      </p:sp>
      <p:sp>
        <p:nvSpPr>
          <p:cNvPr id="11280" name="Rectangle 14"/>
          <p:cNvSpPr>
            <a:spLocks noChangeArrowheads="1"/>
          </p:cNvSpPr>
          <p:nvPr/>
        </p:nvSpPr>
        <p:spPr bwMode="auto">
          <a:xfrm>
            <a:off x="83518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6</a:t>
            </a:r>
            <a:endParaRPr lang="en-US" altLang="en-US" sz="1400"/>
          </a:p>
        </p:txBody>
      </p:sp>
      <p:sp>
        <p:nvSpPr>
          <p:cNvPr id="11281" name="Rectangle 15"/>
          <p:cNvSpPr>
            <a:spLocks noChangeArrowheads="1"/>
          </p:cNvSpPr>
          <p:nvPr/>
        </p:nvSpPr>
        <p:spPr bwMode="auto">
          <a:xfrm>
            <a:off x="5675313" y="1066800"/>
            <a:ext cx="4429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col</a:t>
            </a:r>
            <a:endParaRPr lang="en-US" altLang="en-US" sz="1400"/>
          </a:p>
        </p:txBody>
      </p:sp>
    </p:spTree>
    <p:extLst>
      <p:ext uri="{BB962C8B-B14F-4D97-AF65-F5344CB8AC3E}">
        <p14:creationId xmlns:p14="http://schemas.microsoft.com/office/powerpoint/2010/main" val="181919184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ChangeArrowheads="1"/>
          </p:cNvSpPr>
          <p:nvPr/>
        </p:nvSpPr>
        <p:spPr bwMode="auto">
          <a:xfrm>
            <a:off x="5599113" y="152400"/>
            <a:ext cx="3316287" cy="901700"/>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1" name="Text Box 3"/>
          <p:cNvSpPr txBox="1">
            <a:spLocks noChangeArrowheads="1"/>
          </p:cNvSpPr>
          <p:nvPr/>
        </p:nvSpPr>
        <p:spPr bwMode="auto">
          <a:xfrm>
            <a:off x="5575300" y="2362200"/>
            <a:ext cx="2557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t>Which column number do we want to return here?</a:t>
            </a:r>
          </a:p>
        </p:txBody>
      </p:sp>
      <p:sp>
        <p:nvSpPr>
          <p:cNvPr id="12292" name="Rectangle 5"/>
          <p:cNvSpPr>
            <a:spLocks noChangeArrowheads="1"/>
          </p:cNvSpPr>
          <p:nvPr/>
        </p:nvSpPr>
        <p:spPr bwMode="auto">
          <a:xfrm>
            <a:off x="152400" y="431800"/>
            <a:ext cx="7240588"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80000"/>
              </a:lnSpc>
            </a:pPr>
            <a:r>
              <a:rPr lang="en-US" altLang="en-US" b="1">
                <a:solidFill>
                  <a:srgbClr val="F38D0F"/>
                </a:solidFill>
                <a:latin typeface="Courier New" pitchFamily="49" charset="0"/>
              </a:rPr>
              <a:t>def</a:t>
            </a:r>
            <a:r>
              <a:rPr lang="en-US" altLang="en-US" b="1">
                <a:latin typeface="Courier New" pitchFamily="49" charset="0"/>
              </a:rPr>
              <a:t> </a:t>
            </a:r>
            <a:r>
              <a:rPr lang="en-US" altLang="en-US" b="1">
                <a:solidFill>
                  <a:srgbClr val="0B04FF"/>
                </a:solidFill>
                <a:latin typeface="Courier New" pitchFamily="49" charset="0"/>
              </a:rPr>
              <a:t>tiebreakMove</a:t>
            </a:r>
            <a:r>
              <a:rPr lang="en-US" altLang="en-US" b="1">
                <a:latin typeface="Courier New" pitchFamily="49" charset="0"/>
              </a:rPr>
              <a:t>(self, sc):</a:t>
            </a:r>
          </a:p>
          <a:p>
            <a:pPr>
              <a:lnSpc>
                <a:spcPct val="80000"/>
              </a:lnSpc>
            </a:pPr>
            <a:endParaRPr lang="en-US" altLang="en-US" b="1">
              <a:latin typeface="Courier New" pitchFamily="49" charset="0"/>
            </a:endParaRPr>
          </a:p>
          <a:p>
            <a:pPr>
              <a:lnSpc>
                <a:spcPct val="80000"/>
              </a:lnSpc>
            </a:pPr>
            <a:r>
              <a:rPr lang="en-US" altLang="en-US" b="1">
                <a:latin typeface="Courier New" pitchFamily="49" charset="0"/>
              </a:rPr>
              <a:t>  </a:t>
            </a:r>
          </a:p>
          <a:p>
            <a:pPr>
              <a:lnSpc>
                <a:spcPct val="80000"/>
              </a:lnSpc>
            </a:pPr>
            <a:endParaRPr lang="en-US" altLang="en-US" b="1">
              <a:latin typeface="Courier New" pitchFamily="49" charset="0"/>
            </a:endParaRPr>
          </a:p>
          <a:p>
            <a:pPr>
              <a:lnSpc>
                <a:spcPct val="80000"/>
              </a:lnSpc>
            </a:pPr>
            <a:endParaRPr lang="en-US" altLang="en-US" b="1">
              <a:latin typeface="Courier New" pitchFamily="49" charset="0"/>
            </a:endParaRPr>
          </a:p>
          <a:p>
            <a:pPr>
              <a:lnSpc>
                <a:spcPct val="80000"/>
              </a:lnSpc>
            </a:pPr>
            <a:r>
              <a:rPr lang="en-US" altLang="en-US" b="1">
                <a:latin typeface="Courier New" pitchFamily="49" charset="0"/>
              </a:rPr>
              <a:t>    </a:t>
            </a:r>
            <a:r>
              <a:rPr lang="en-US" altLang="en-US" b="1">
                <a:solidFill>
                  <a:srgbClr val="F38D0F"/>
                </a:solidFill>
                <a:latin typeface="Courier New" pitchFamily="49" charset="0"/>
              </a:rPr>
              <a:t>if</a:t>
            </a:r>
            <a:r>
              <a:rPr lang="en-US" altLang="en-US" b="1">
                <a:latin typeface="Courier New" pitchFamily="49" charset="0"/>
              </a:rPr>
              <a:t> self.tbt == </a:t>
            </a:r>
            <a:r>
              <a:rPr lang="en-US" altLang="en-US" b="1">
                <a:solidFill>
                  <a:srgbClr val="06961A"/>
                </a:solidFill>
                <a:latin typeface="Courier New" pitchFamily="49" charset="0"/>
              </a:rPr>
              <a:t>'RIGHT'</a:t>
            </a:r>
            <a:r>
              <a:rPr lang="en-US" altLang="en-US" b="1">
                <a:latin typeface="Courier New" pitchFamily="49" charset="0"/>
              </a:rPr>
              <a:t>:</a:t>
            </a:r>
          </a:p>
          <a:p>
            <a:pPr>
              <a:lnSpc>
                <a:spcPct val="80000"/>
              </a:lnSpc>
            </a:pPr>
            <a:r>
              <a:rPr lang="en-US" altLang="en-US" b="1">
                <a:latin typeface="Courier New" pitchFamily="49" charset="0"/>
              </a:rPr>
              <a:t>       col = _____</a:t>
            </a:r>
          </a:p>
          <a:p>
            <a:pPr>
              <a:lnSpc>
                <a:spcPct val="80000"/>
              </a:lnSpc>
            </a:pPr>
            <a:r>
              <a:rPr lang="en-US" altLang="en-US" b="1">
                <a:latin typeface="Courier New" pitchFamily="49" charset="0"/>
              </a:rPr>
              <a:t>       </a:t>
            </a:r>
            <a:r>
              <a:rPr lang="en-US" altLang="en-US" b="1">
                <a:solidFill>
                  <a:srgbClr val="FF9900"/>
                </a:solidFill>
                <a:latin typeface="Courier New" pitchFamily="49" charset="0"/>
              </a:rPr>
              <a:t>while</a:t>
            </a:r>
            <a:r>
              <a:rPr lang="en-US" altLang="en-US" b="1">
                <a:latin typeface="Courier New" pitchFamily="49" charset="0"/>
              </a:rPr>
              <a:t> sc[col] &lt; ______ : </a:t>
            </a:r>
          </a:p>
          <a:p>
            <a:pPr>
              <a:lnSpc>
                <a:spcPct val="80000"/>
              </a:lnSpc>
            </a:pPr>
            <a:r>
              <a:rPr lang="en-US" altLang="en-US" b="1">
                <a:latin typeface="Courier New" pitchFamily="49" charset="0"/>
              </a:rPr>
              <a:t>          col -= 1  </a:t>
            </a:r>
          </a:p>
          <a:p>
            <a:pPr>
              <a:lnSpc>
                <a:spcPct val="80000"/>
              </a:lnSpc>
            </a:pPr>
            <a:r>
              <a:rPr lang="en-US" altLang="en-US" b="1">
                <a:latin typeface="Courier New" pitchFamily="49" charset="0"/>
              </a:rPr>
              <a:t>       </a:t>
            </a:r>
            <a:r>
              <a:rPr lang="en-US" altLang="en-US" b="1">
                <a:solidFill>
                  <a:srgbClr val="FF9900"/>
                </a:solidFill>
                <a:latin typeface="Courier New" pitchFamily="49" charset="0"/>
              </a:rPr>
              <a:t>return</a:t>
            </a:r>
            <a:r>
              <a:rPr lang="en-US" altLang="en-US" b="1">
                <a:latin typeface="Courier New" pitchFamily="49" charset="0"/>
              </a:rPr>
              <a:t> col</a:t>
            </a:r>
          </a:p>
        </p:txBody>
      </p:sp>
      <p:sp>
        <p:nvSpPr>
          <p:cNvPr id="12293" name="Text Box 6"/>
          <p:cNvSpPr txBox="1">
            <a:spLocks noChangeArrowheads="1"/>
          </p:cNvSpPr>
          <p:nvPr/>
        </p:nvSpPr>
        <p:spPr bwMode="auto">
          <a:xfrm>
            <a:off x="1139825" y="6383338"/>
            <a:ext cx="693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solidFill>
                  <a:schemeClr val="accent2"/>
                </a:solidFill>
                <a:latin typeface="Comic Sans MS" pitchFamily="66" charset="0"/>
              </a:rPr>
              <a:t>How would  </a:t>
            </a:r>
            <a:r>
              <a:rPr lang="en-US" altLang="en-US" sz="1600" b="1">
                <a:solidFill>
                  <a:srgbClr val="06961A"/>
                </a:solidFill>
                <a:latin typeface="Courier New" pitchFamily="49" charset="0"/>
              </a:rPr>
              <a:t>'RANDOM'</a:t>
            </a:r>
            <a:r>
              <a:rPr lang="en-US" altLang="en-US" sz="1600">
                <a:solidFill>
                  <a:schemeClr val="accent2"/>
                </a:solidFill>
                <a:latin typeface="Comic Sans MS" pitchFamily="66" charset="0"/>
              </a:rPr>
              <a:t> and </a:t>
            </a:r>
            <a:r>
              <a:rPr lang="en-US" altLang="en-US" sz="1600" b="1">
                <a:solidFill>
                  <a:srgbClr val="06961A"/>
                </a:solidFill>
                <a:latin typeface="Courier New" pitchFamily="49" charset="0"/>
              </a:rPr>
              <a:t>'LEFT'</a:t>
            </a:r>
            <a:r>
              <a:rPr lang="en-US" altLang="en-US" sz="1600" b="1">
                <a:solidFill>
                  <a:srgbClr val="FF0000"/>
                </a:solidFill>
                <a:latin typeface="Courier New" pitchFamily="49" charset="0"/>
              </a:rPr>
              <a:t> </a:t>
            </a:r>
            <a:r>
              <a:rPr lang="en-US" altLang="en-US" sz="1600">
                <a:solidFill>
                  <a:schemeClr val="accent2"/>
                </a:solidFill>
                <a:latin typeface="Comic Sans MS" pitchFamily="66" charset="0"/>
              </a:rPr>
              <a:t>work differently?</a:t>
            </a:r>
          </a:p>
        </p:txBody>
      </p:sp>
      <p:sp>
        <p:nvSpPr>
          <p:cNvPr id="12294" name="Rectangle 5"/>
          <p:cNvSpPr>
            <a:spLocks noChangeArrowheads="1"/>
          </p:cNvSpPr>
          <p:nvPr/>
        </p:nvSpPr>
        <p:spPr bwMode="auto">
          <a:xfrm>
            <a:off x="5664200" y="533400"/>
            <a:ext cx="3078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t>sc = [-1,0,50,50,50,0,0]</a:t>
            </a:r>
            <a:endParaRPr lang="en-US" altLang="en-US"/>
          </a:p>
        </p:txBody>
      </p:sp>
      <p:sp>
        <p:nvSpPr>
          <p:cNvPr id="12295" name="Rectangle 6"/>
          <p:cNvSpPr>
            <a:spLocks noChangeArrowheads="1"/>
          </p:cNvSpPr>
          <p:nvPr/>
        </p:nvSpPr>
        <p:spPr bwMode="auto">
          <a:xfrm>
            <a:off x="6883400" y="177800"/>
            <a:ext cx="966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t>Suppose</a:t>
            </a:r>
          </a:p>
        </p:txBody>
      </p:sp>
      <p:sp>
        <p:nvSpPr>
          <p:cNvPr id="12296" name="Rectangle 8"/>
          <p:cNvSpPr>
            <a:spLocks noChangeArrowheads="1"/>
          </p:cNvSpPr>
          <p:nvPr/>
        </p:nvSpPr>
        <p:spPr bwMode="auto">
          <a:xfrm>
            <a:off x="6437313"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0</a:t>
            </a:r>
            <a:endParaRPr lang="en-US" altLang="en-US" sz="1400"/>
          </a:p>
        </p:txBody>
      </p:sp>
      <p:sp>
        <p:nvSpPr>
          <p:cNvPr id="12297" name="Rectangle 9"/>
          <p:cNvSpPr>
            <a:spLocks noChangeArrowheads="1"/>
          </p:cNvSpPr>
          <p:nvPr/>
        </p:nvSpPr>
        <p:spPr bwMode="auto">
          <a:xfrm>
            <a:off x="6711950" y="1063625"/>
            <a:ext cx="284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1</a:t>
            </a:r>
            <a:endParaRPr lang="en-US" altLang="en-US" sz="1400"/>
          </a:p>
        </p:txBody>
      </p:sp>
      <p:sp>
        <p:nvSpPr>
          <p:cNvPr id="12298" name="Rectangle 10"/>
          <p:cNvSpPr>
            <a:spLocks noChangeArrowheads="1"/>
          </p:cNvSpPr>
          <p:nvPr/>
        </p:nvSpPr>
        <p:spPr bwMode="auto">
          <a:xfrm>
            <a:off x="70564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2</a:t>
            </a:r>
            <a:endParaRPr lang="en-US" altLang="en-US" sz="1400"/>
          </a:p>
        </p:txBody>
      </p:sp>
      <p:sp>
        <p:nvSpPr>
          <p:cNvPr id="12299" name="Rectangle 11"/>
          <p:cNvSpPr>
            <a:spLocks noChangeArrowheads="1"/>
          </p:cNvSpPr>
          <p:nvPr/>
        </p:nvSpPr>
        <p:spPr bwMode="auto">
          <a:xfrm>
            <a:off x="74374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3</a:t>
            </a:r>
            <a:endParaRPr lang="en-US" altLang="en-US" sz="1400"/>
          </a:p>
        </p:txBody>
      </p:sp>
      <p:sp>
        <p:nvSpPr>
          <p:cNvPr id="12300" name="Rectangle 12"/>
          <p:cNvSpPr>
            <a:spLocks noChangeArrowheads="1"/>
          </p:cNvSpPr>
          <p:nvPr/>
        </p:nvSpPr>
        <p:spPr bwMode="auto">
          <a:xfrm>
            <a:off x="77422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4</a:t>
            </a:r>
            <a:endParaRPr lang="en-US" altLang="en-US" sz="1400"/>
          </a:p>
        </p:txBody>
      </p:sp>
      <p:sp>
        <p:nvSpPr>
          <p:cNvPr id="12301" name="Rectangle 13"/>
          <p:cNvSpPr>
            <a:spLocks noChangeArrowheads="1"/>
          </p:cNvSpPr>
          <p:nvPr/>
        </p:nvSpPr>
        <p:spPr bwMode="auto">
          <a:xfrm>
            <a:off x="8102600" y="1063625"/>
            <a:ext cx="284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5</a:t>
            </a:r>
            <a:endParaRPr lang="en-US" altLang="en-US" sz="1400"/>
          </a:p>
        </p:txBody>
      </p:sp>
      <p:sp>
        <p:nvSpPr>
          <p:cNvPr id="12302" name="Rectangle 14"/>
          <p:cNvSpPr>
            <a:spLocks noChangeArrowheads="1"/>
          </p:cNvSpPr>
          <p:nvPr/>
        </p:nvSpPr>
        <p:spPr bwMode="auto">
          <a:xfrm>
            <a:off x="83518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6</a:t>
            </a:r>
            <a:endParaRPr lang="en-US" altLang="en-US" sz="1400"/>
          </a:p>
        </p:txBody>
      </p:sp>
      <p:sp>
        <p:nvSpPr>
          <p:cNvPr id="12303" name="Rectangle 15"/>
          <p:cNvSpPr>
            <a:spLocks noChangeArrowheads="1"/>
          </p:cNvSpPr>
          <p:nvPr/>
        </p:nvSpPr>
        <p:spPr bwMode="auto">
          <a:xfrm>
            <a:off x="5675313" y="1066800"/>
            <a:ext cx="4429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col</a:t>
            </a:r>
            <a:endParaRPr lang="en-US" altLang="en-US" sz="1400"/>
          </a:p>
        </p:txBody>
      </p:sp>
      <p:sp>
        <p:nvSpPr>
          <p:cNvPr id="12304" name="Text Box 3"/>
          <p:cNvSpPr txBox="1">
            <a:spLocks noChangeArrowheads="1"/>
          </p:cNvSpPr>
          <p:nvPr/>
        </p:nvSpPr>
        <p:spPr bwMode="auto">
          <a:xfrm>
            <a:off x="6053138" y="3352800"/>
            <a:ext cx="25574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t>At which col do we start?</a:t>
            </a:r>
          </a:p>
        </p:txBody>
      </p:sp>
      <p:sp>
        <p:nvSpPr>
          <p:cNvPr id="12305" name="Text Box 3"/>
          <p:cNvSpPr txBox="1">
            <a:spLocks noChangeArrowheads="1"/>
          </p:cNvSpPr>
          <p:nvPr/>
        </p:nvSpPr>
        <p:spPr bwMode="auto">
          <a:xfrm>
            <a:off x="6434138" y="3987800"/>
            <a:ext cx="2557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t>How do we know if the col is NOT the one we want?</a:t>
            </a:r>
          </a:p>
        </p:txBody>
      </p:sp>
      <p:cxnSp>
        <p:nvCxnSpPr>
          <p:cNvPr id="12306" name="Straight Arrow Connector 2"/>
          <p:cNvCxnSpPr>
            <a:cxnSpLocks noChangeShapeType="1"/>
            <a:stCxn id="12304" idx="1"/>
          </p:cNvCxnSpPr>
          <p:nvPr/>
        </p:nvCxnSpPr>
        <p:spPr bwMode="auto">
          <a:xfrm flipH="1">
            <a:off x="5168900" y="3522663"/>
            <a:ext cx="884238"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07" name="Straight Arrow Connector 21"/>
          <p:cNvCxnSpPr>
            <a:cxnSpLocks noChangeShapeType="1"/>
          </p:cNvCxnSpPr>
          <p:nvPr/>
        </p:nvCxnSpPr>
        <p:spPr bwMode="auto">
          <a:xfrm flipH="1" flipV="1">
            <a:off x="5919788" y="4078288"/>
            <a:ext cx="517525" cy="730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08" name="Straight Arrow Connector 23"/>
          <p:cNvCxnSpPr>
            <a:cxnSpLocks noChangeShapeType="1"/>
          </p:cNvCxnSpPr>
          <p:nvPr/>
        </p:nvCxnSpPr>
        <p:spPr bwMode="auto">
          <a:xfrm flipH="1">
            <a:off x="5168900" y="2698750"/>
            <a:ext cx="517525" cy="1333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64440" y="232200"/>
              <a:ext cx="7974360" cy="4983120"/>
            </p14:xfrm>
          </p:contentPart>
        </mc:Choice>
        <mc:Fallback xmlns="">
          <p:pic>
            <p:nvPicPr>
              <p:cNvPr id="2" name="Ink 1"/>
              <p:cNvPicPr/>
              <p:nvPr/>
            </p:nvPicPr>
            <p:blipFill>
              <a:blip r:embed="rId3"/>
              <a:stretch>
                <a:fillRect/>
              </a:stretch>
            </p:blipFill>
            <p:spPr>
              <a:xfrm>
                <a:off x="955080" y="222840"/>
                <a:ext cx="7993080" cy="5001840"/>
              </a:xfrm>
              <a:prstGeom prst="rect">
                <a:avLst/>
              </a:prstGeom>
            </p:spPr>
          </p:pic>
        </mc:Fallback>
      </mc:AlternateContent>
    </p:spTree>
    <p:extLst>
      <p:ext uri="{BB962C8B-B14F-4D97-AF65-F5344CB8AC3E}">
        <p14:creationId xmlns:p14="http://schemas.microsoft.com/office/powerpoint/2010/main" val="24446388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p:cNvGrpSpPr>
            <a:grpSpLocks/>
          </p:cNvGrpSpPr>
          <p:nvPr/>
        </p:nvGrpSpPr>
        <p:grpSpPr bwMode="auto">
          <a:xfrm>
            <a:off x="436563" y="1108075"/>
            <a:ext cx="8218487" cy="180975"/>
            <a:chOff x="295" y="1311"/>
            <a:chExt cx="5177" cy="114"/>
          </a:xfrm>
        </p:grpSpPr>
        <p:sp>
          <p:nvSpPr>
            <p:cNvPr id="57399"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400"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7347"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FSM:   </a:t>
            </a:r>
            <a:r>
              <a:rPr lang="en-US" altLang="en-US" sz="4000" i="1">
                <a:latin typeface="Times" pitchFamily="-106" charset="0"/>
              </a:rPr>
              <a:t>Finite state machine</a:t>
            </a:r>
            <a:endParaRPr lang="en-US" altLang="en-US" sz="4000">
              <a:latin typeface="Times" pitchFamily="-106" charset="0"/>
            </a:endParaRPr>
          </a:p>
        </p:txBody>
      </p:sp>
      <p:sp>
        <p:nvSpPr>
          <p:cNvPr id="57348" name="Oval 7"/>
          <p:cNvSpPr>
            <a:spLocks noChangeArrowheads="1"/>
          </p:cNvSpPr>
          <p:nvPr/>
        </p:nvSpPr>
        <p:spPr bwMode="auto">
          <a:xfrm>
            <a:off x="1600200" y="2819400"/>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49" name="Text Box 8"/>
          <p:cNvSpPr txBox="1">
            <a:spLocks noChangeArrowheads="1"/>
          </p:cNvSpPr>
          <p:nvPr/>
        </p:nvSpPr>
        <p:spPr bwMode="auto">
          <a:xfrm>
            <a:off x="1838325" y="334486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57350" name="Freeform 17"/>
          <p:cNvSpPr>
            <a:spLocks/>
          </p:cNvSpPr>
          <p:nvPr/>
        </p:nvSpPr>
        <p:spPr bwMode="auto">
          <a:xfrm>
            <a:off x="3233738" y="3810000"/>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51" name="Freeform 18"/>
          <p:cNvSpPr>
            <a:spLocks/>
          </p:cNvSpPr>
          <p:nvPr/>
        </p:nvSpPr>
        <p:spPr bwMode="auto">
          <a:xfrm>
            <a:off x="3200400" y="2819400"/>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52" name="Text Box 20"/>
          <p:cNvSpPr txBox="1">
            <a:spLocks noChangeArrowheads="1"/>
          </p:cNvSpPr>
          <p:nvPr/>
        </p:nvSpPr>
        <p:spPr bwMode="auto">
          <a:xfrm>
            <a:off x="2406650" y="1720850"/>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57353" name="Freeform 24"/>
          <p:cNvSpPr>
            <a:spLocks/>
          </p:cNvSpPr>
          <p:nvPr/>
        </p:nvSpPr>
        <p:spPr bwMode="auto">
          <a:xfrm>
            <a:off x="1825625" y="1939925"/>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54" name="Freeform 26"/>
          <p:cNvSpPr>
            <a:spLocks/>
          </p:cNvSpPr>
          <p:nvPr/>
        </p:nvSpPr>
        <p:spPr bwMode="auto">
          <a:xfrm>
            <a:off x="1403350" y="342900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55"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57356"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57357" name="Group 35"/>
          <p:cNvGrpSpPr>
            <a:grpSpLocks/>
          </p:cNvGrpSpPr>
          <p:nvPr/>
        </p:nvGrpSpPr>
        <p:grpSpPr bwMode="auto">
          <a:xfrm>
            <a:off x="8391525" y="6061075"/>
            <a:ext cx="479425" cy="522288"/>
            <a:chOff x="2928" y="1051"/>
            <a:chExt cx="840" cy="957"/>
          </a:xfrm>
        </p:grpSpPr>
        <p:sp>
          <p:nvSpPr>
            <p:cNvPr id="57386"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7387"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88"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89"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0"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1"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2"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3"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4"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5"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7396"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7397"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7398"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7358"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omic Sans MS" pitchFamily="66" charset="0"/>
              </a:rPr>
              <a:t>What does each state MEAN ? </a:t>
            </a:r>
          </a:p>
        </p:txBody>
      </p:sp>
      <p:sp>
        <p:nvSpPr>
          <p:cNvPr id="57359" name="Oval 50"/>
          <p:cNvSpPr>
            <a:spLocks noChangeArrowheads="1"/>
          </p:cNvSpPr>
          <p:nvPr/>
        </p:nvSpPr>
        <p:spPr bwMode="auto">
          <a:xfrm>
            <a:off x="6019800" y="2743200"/>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60" name="Text Box 51"/>
          <p:cNvSpPr txBox="1">
            <a:spLocks noChangeArrowheads="1"/>
          </p:cNvSpPr>
          <p:nvPr/>
        </p:nvSpPr>
        <p:spPr bwMode="auto">
          <a:xfrm>
            <a:off x="6259513" y="32654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57361"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omic Sans MS" pitchFamily="66" charset="0"/>
              </a:rPr>
              <a:t>What does this FSM do overall?</a:t>
            </a:r>
          </a:p>
        </p:txBody>
      </p:sp>
      <p:sp>
        <p:nvSpPr>
          <p:cNvPr id="57362" name="Text Box 55"/>
          <p:cNvSpPr txBox="1">
            <a:spLocks noChangeArrowheads="1"/>
          </p:cNvSpPr>
          <p:nvPr/>
        </p:nvSpPr>
        <p:spPr bwMode="auto">
          <a:xfrm>
            <a:off x="6931025" y="1641475"/>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57363" name="Freeform 56"/>
          <p:cNvSpPr>
            <a:spLocks/>
          </p:cNvSpPr>
          <p:nvPr/>
        </p:nvSpPr>
        <p:spPr bwMode="auto">
          <a:xfrm>
            <a:off x="6340475" y="1843088"/>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64" name="Text Box 57"/>
          <p:cNvSpPr txBox="1">
            <a:spLocks noChangeArrowheads="1"/>
          </p:cNvSpPr>
          <p:nvPr/>
        </p:nvSpPr>
        <p:spPr bwMode="auto">
          <a:xfrm>
            <a:off x="3841750" y="4249738"/>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57365" name="Text Box 58"/>
          <p:cNvSpPr txBox="1">
            <a:spLocks noChangeArrowheads="1"/>
          </p:cNvSpPr>
          <p:nvPr/>
        </p:nvSpPr>
        <p:spPr bwMode="auto">
          <a:xfrm>
            <a:off x="3841750" y="2460625"/>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57366" name="Oval 59"/>
          <p:cNvSpPr>
            <a:spLocks noChangeArrowheads="1"/>
          </p:cNvSpPr>
          <p:nvPr/>
        </p:nvSpPr>
        <p:spPr bwMode="auto">
          <a:xfrm>
            <a:off x="6103938" y="2825750"/>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57367" name="Straight Arrow Connector 39"/>
          <p:cNvCxnSpPr>
            <a:cxnSpLocks noChangeShapeType="1"/>
            <a:endCxn id="57355" idx="2"/>
          </p:cNvCxnSpPr>
          <p:nvPr/>
        </p:nvCxnSpPr>
        <p:spPr bwMode="auto">
          <a:xfrm>
            <a:off x="2133600" y="66294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57368"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mc:AlternateContent xmlns:mc="http://schemas.openxmlformats.org/markup-compatibility/2006" xmlns:p14="http://schemas.microsoft.com/office/powerpoint/2010/main">
        <mc:Choice Requires="p14">
          <p:contentPart p14:bwMode="auto" r:id="rId2">
            <p14:nvContentPartPr>
              <p14:cNvPr id="12290" name="Ink 40"/>
              <p14:cNvContentPartPr>
                <a14:cpLocks xmlns:a14="http://schemas.microsoft.com/office/drawing/2010/main" noRot="1" noChangeAspect="1" noEditPoints="1" noChangeArrowheads="1" noChangeShapeType="1"/>
              </p14:cNvContentPartPr>
              <p14:nvPr/>
            </p14:nvContentPartPr>
            <p14:xfrm>
              <a:off x="4819650" y="5657850"/>
              <a:ext cx="803275" cy="922338"/>
            </p14:xfrm>
          </p:contentPart>
        </mc:Choice>
        <mc:Fallback xmlns="">
          <p:pic>
            <p:nvPicPr>
              <p:cNvPr id="12290" name="Ink 40"/>
              <p:cNvPicPr>
                <a:picLocks noRot="1" noChangeAspect="1" noEditPoints="1" noChangeArrowheads="1" noChangeShapeType="1"/>
              </p:cNvPicPr>
              <p:nvPr/>
            </p:nvPicPr>
            <p:blipFill>
              <a:blip r:embed="rId3"/>
              <a:stretch>
                <a:fillRect/>
              </a:stretch>
            </p:blipFill>
            <p:spPr>
              <a:xfrm>
                <a:off x="4804888" y="5643090"/>
                <a:ext cx="830999" cy="94573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291" name="Ink 41"/>
              <p14:cNvContentPartPr>
                <a14:cpLocks xmlns:a14="http://schemas.microsoft.com/office/drawing/2010/main" noRot="1" noChangeAspect="1" noEditPoints="1" noChangeArrowheads="1" noChangeShapeType="1"/>
              </p14:cNvContentPartPr>
              <p14:nvPr/>
            </p14:nvContentPartPr>
            <p14:xfrm>
              <a:off x="2620963" y="5441950"/>
              <a:ext cx="1081087" cy="679450"/>
            </p14:xfrm>
          </p:contentPart>
        </mc:Choice>
        <mc:Fallback xmlns="">
          <p:pic>
            <p:nvPicPr>
              <p:cNvPr id="12291" name="Ink 41"/>
              <p:cNvPicPr>
                <a:picLocks noRot="1" noChangeAspect="1" noEditPoints="1" noChangeArrowheads="1" noChangeShapeType="1"/>
              </p:cNvPicPr>
              <p:nvPr/>
            </p:nvPicPr>
            <p:blipFill>
              <a:blip r:embed="rId5"/>
              <a:stretch>
                <a:fillRect/>
              </a:stretch>
            </p:blipFill>
            <p:spPr>
              <a:xfrm>
                <a:off x="2606923" y="5428275"/>
                <a:ext cx="1110247" cy="7071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292" name="Ink 42"/>
              <p14:cNvContentPartPr>
                <a14:cpLocks xmlns:a14="http://schemas.microsoft.com/office/drawing/2010/main" noRot="1" noChangeAspect="1" noEditPoints="1" noChangeArrowheads="1" noChangeShapeType="1"/>
              </p14:cNvContentPartPr>
              <p14:nvPr/>
            </p14:nvContentPartPr>
            <p14:xfrm>
              <a:off x="696913" y="2160588"/>
              <a:ext cx="1536700" cy="935037"/>
            </p14:xfrm>
          </p:contentPart>
        </mc:Choice>
        <mc:Fallback xmlns="">
          <p:pic>
            <p:nvPicPr>
              <p:cNvPr id="12292" name="Ink 42"/>
              <p:cNvPicPr>
                <a:picLocks noRot="1" noChangeAspect="1" noEditPoints="1" noChangeArrowheads="1" noChangeShapeType="1"/>
              </p:cNvPicPr>
              <p:nvPr/>
            </p:nvPicPr>
            <p:blipFill>
              <a:blip r:embed="rId7"/>
              <a:stretch>
                <a:fillRect/>
              </a:stretch>
            </p:blipFill>
            <p:spPr>
              <a:xfrm>
                <a:off x="682154" y="2150147"/>
                <a:ext cx="1564058" cy="96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293" name="Ink 43"/>
              <p14:cNvContentPartPr>
                <a14:cpLocks xmlns:a14="http://schemas.microsoft.com/office/drawing/2010/main" noRot="1" noChangeAspect="1" noEditPoints="1" noChangeArrowheads="1" noChangeShapeType="1"/>
              </p14:cNvContentPartPr>
              <p14:nvPr/>
            </p14:nvContentPartPr>
            <p14:xfrm>
              <a:off x="7518400" y="2503488"/>
              <a:ext cx="1157288" cy="893762"/>
            </p14:xfrm>
          </p:contentPart>
        </mc:Choice>
        <mc:Fallback xmlns="">
          <p:pic>
            <p:nvPicPr>
              <p:cNvPr id="12293" name="Ink 43"/>
              <p:cNvPicPr>
                <a:picLocks noRot="1" noChangeAspect="1" noEditPoints="1" noChangeArrowheads="1" noChangeShapeType="1"/>
              </p:cNvPicPr>
              <p:nvPr/>
            </p:nvPicPr>
            <p:blipFill>
              <a:blip r:embed="rId9"/>
              <a:stretch>
                <a:fillRect/>
              </a:stretch>
            </p:blipFill>
            <p:spPr>
              <a:xfrm>
                <a:off x="7506521" y="2488730"/>
                <a:ext cx="1182846" cy="91823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294" name="Ink 44"/>
              <p14:cNvContentPartPr>
                <a14:cpLocks xmlns:a14="http://schemas.microsoft.com/office/drawing/2010/main" noRot="1" noChangeAspect="1" noEditPoints="1" noChangeArrowheads="1" noChangeShapeType="1"/>
              </p14:cNvContentPartPr>
              <p14:nvPr/>
            </p14:nvContentPartPr>
            <p14:xfrm>
              <a:off x="4922838" y="5629275"/>
              <a:ext cx="131762" cy="203200"/>
            </p14:xfrm>
          </p:contentPart>
        </mc:Choice>
        <mc:Fallback xmlns="">
          <p:pic>
            <p:nvPicPr>
              <p:cNvPr id="12294" name="Ink 44"/>
              <p:cNvPicPr>
                <a:picLocks noRot="1" noChangeAspect="1" noEditPoints="1" noChangeArrowheads="1" noChangeShapeType="1"/>
              </p:cNvPicPr>
              <p:nvPr/>
            </p:nvPicPr>
            <p:blipFill>
              <a:blip r:embed="rId11"/>
              <a:stretch>
                <a:fillRect/>
              </a:stretch>
            </p:blipFill>
            <p:spPr>
              <a:xfrm>
                <a:off x="4909518" y="5618106"/>
                <a:ext cx="147962" cy="22769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295" name="Ink 45"/>
              <p14:cNvContentPartPr>
                <a14:cpLocks xmlns:a14="http://schemas.microsoft.com/office/drawing/2010/main" noRot="1" noChangeAspect="1" noEditPoints="1" noChangeArrowheads="1" noChangeShapeType="1"/>
              </p14:cNvContentPartPr>
              <p14:nvPr/>
            </p14:nvContentPartPr>
            <p14:xfrm>
              <a:off x="5014913" y="5651500"/>
              <a:ext cx="117475" cy="165100"/>
            </p14:xfrm>
          </p:contentPart>
        </mc:Choice>
        <mc:Fallback xmlns="">
          <p:pic>
            <p:nvPicPr>
              <p:cNvPr id="12295" name="Ink 45"/>
              <p:cNvPicPr>
                <a:picLocks noRot="1" noChangeAspect="1" noEditPoints="1" noChangeArrowheads="1" noChangeShapeType="1"/>
              </p:cNvPicPr>
              <p:nvPr/>
            </p:nvPicPr>
            <p:blipFill>
              <a:blip r:embed="rId13"/>
              <a:stretch>
                <a:fillRect/>
              </a:stretch>
            </p:blipFill>
            <p:spPr>
              <a:xfrm>
                <a:off x="5000859" y="5639630"/>
                <a:ext cx="135493" cy="19063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296" name="Ink 46"/>
              <p14:cNvContentPartPr>
                <a14:cpLocks xmlns:a14="http://schemas.microsoft.com/office/drawing/2010/main" noRot="1" noChangeAspect="1" noEditPoints="1" noChangeArrowheads="1" noChangeShapeType="1"/>
              </p14:cNvContentPartPr>
              <p14:nvPr/>
            </p14:nvContentPartPr>
            <p14:xfrm>
              <a:off x="5118100" y="5535613"/>
              <a:ext cx="193675" cy="298450"/>
            </p14:xfrm>
          </p:contentPart>
        </mc:Choice>
        <mc:Fallback xmlns="">
          <p:pic>
            <p:nvPicPr>
              <p:cNvPr id="12296" name="Ink 46"/>
              <p:cNvPicPr>
                <a:picLocks noRot="1" noChangeAspect="1" noEditPoints="1" noChangeArrowheads="1" noChangeShapeType="1"/>
              </p:cNvPicPr>
              <p:nvPr/>
            </p:nvPicPr>
            <p:blipFill>
              <a:blip r:embed="rId15"/>
              <a:stretch>
                <a:fillRect/>
              </a:stretch>
            </p:blipFill>
            <p:spPr>
              <a:xfrm>
                <a:off x="5104060" y="5520853"/>
                <a:ext cx="219954" cy="32545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297" name="Ink 47"/>
              <p14:cNvContentPartPr>
                <a14:cpLocks xmlns:a14="http://schemas.microsoft.com/office/drawing/2010/main" noRot="1" noChangeAspect="1" noEditPoints="1" noChangeArrowheads="1" noChangeShapeType="1"/>
              </p14:cNvContentPartPr>
              <p14:nvPr/>
            </p14:nvContentPartPr>
            <p14:xfrm>
              <a:off x="5278438" y="5297488"/>
              <a:ext cx="122237" cy="327025"/>
            </p14:xfrm>
          </p:contentPart>
        </mc:Choice>
        <mc:Fallback xmlns="">
          <p:pic>
            <p:nvPicPr>
              <p:cNvPr id="12297" name="Ink 47"/>
              <p:cNvPicPr>
                <a:picLocks noRot="1" noChangeAspect="1" noEditPoints="1" noChangeArrowheads="1" noChangeShapeType="1"/>
              </p:cNvPicPr>
              <p:nvPr/>
            </p:nvPicPr>
            <p:blipFill>
              <a:blip r:embed="rId17"/>
              <a:stretch>
                <a:fillRect/>
              </a:stretch>
            </p:blipFill>
            <p:spPr>
              <a:xfrm>
                <a:off x="5265495" y="5290645"/>
                <a:ext cx="138775" cy="33963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298" name="Ink 48"/>
              <p14:cNvContentPartPr>
                <a14:cpLocks xmlns:a14="http://schemas.microsoft.com/office/drawing/2010/main" noRot="1" noChangeAspect="1" noEditPoints="1" noChangeArrowheads="1" noChangeShapeType="1"/>
              </p14:cNvContentPartPr>
              <p14:nvPr/>
            </p14:nvContentPartPr>
            <p14:xfrm>
              <a:off x="5232400" y="5487988"/>
              <a:ext cx="228600" cy="173037"/>
            </p14:xfrm>
          </p:contentPart>
        </mc:Choice>
        <mc:Fallback xmlns="">
          <p:pic>
            <p:nvPicPr>
              <p:cNvPr id="12298" name="Ink 48"/>
              <p:cNvPicPr>
                <a:picLocks noRot="1" noChangeAspect="1" noEditPoints="1" noChangeArrowheads="1" noChangeShapeType="1"/>
              </p:cNvPicPr>
              <p:nvPr/>
            </p:nvPicPr>
            <p:blipFill>
              <a:blip r:embed="rId19"/>
              <a:stretch>
                <a:fillRect/>
              </a:stretch>
            </p:blipFill>
            <p:spPr>
              <a:xfrm>
                <a:off x="5219080" y="5473958"/>
                <a:ext cx="256320" cy="19606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299" name="Ink 49"/>
              <p14:cNvContentPartPr>
                <a14:cpLocks xmlns:a14="http://schemas.microsoft.com/office/drawing/2010/main" noRot="1" noChangeAspect="1" noEditPoints="1" noChangeArrowheads="1" noChangeShapeType="1"/>
              </p14:cNvContentPartPr>
              <p14:nvPr/>
            </p14:nvContentPartPr>
            <p14:xfrm>
              <a:off x="5370513" y="5916613"/>
              <a:ext cx="69850" cy="233362"/>
            </p14:xfrm>
          </p:contentPart>
        </mc:Choice>
        <mc:Fallback xmlns="">
          <p:pic>
            <p:nvPicPr>
              <p:cNvPr id="12299" name="Ink 49"/>
              <p:cNvPicPr>
                <a:picLocks noRot="1" noChangeAspect="1" noEditPoints="1" noChangeArrowheads="1" noChangeShapeType="1"/>
              </p:cNvPicPr>
              <p:nvPr/>
            </p:nvPicPr>
            <p:blipFill>
              <a:blip r:embed="rId21"/>
              <a:stretch>
                <a:fillRect/>
              </a:stretch>
            </p:blipFill>
            <p:spPr>
              <a:xfrm>
                <a:off x="5362232" y="5907970"/>
                <a:ext cx="86772" cy="25569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300" name="Ink 50"/>
              <p14:cNvContentPartPr>
                <a14:cpLocks xmlns:a14="http://schemas.microsoft.com/office/drawing/2010/main" noRot="1" noChangeAspect="1" noEditPoints="1" noChangeArrowheads="1" noChangeShapeType="1"/>
              </p14:cNvContentPartPr>
              <p14:nvPr/>
            </p14:nvContentPartPr>
            <p14:xfrm>
              <a:off x="5434013" y="5929313"/>
              <a:ext cx="36512" cy="207962"/>
            </p14:xfrm>
          </p:contentPart>
        </mc:Choice>
        <mc:Fallback xmlns="">
          <p:pic>
            <p:nvPicPr>
              <p:cNvPr id="12300" name="Ink 50"/>
              <p:cNvPicPr>
                <a:picLocks noRot="1" noChangeAspect="1" noEditPoints="1" noChangeArrowheads="1" noChangeShapeType="1"/>
              </p:cNvPicPr>
              <p:nvPr/>
            </p:nvPicPr>
            <p:blipFill>
              <a:blip r:embed="rId23"/>
              <a:stretch>
                <a:fillRect/>
              </a:stretch>
            </p:blipFill>
            <p:spPr>
              <a:xfrm>
                <a:off x="5421722" y="5919239"/>
                <a:ext cx="60010" cy="22775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301" name="Ink 51"/>
              <p14:cNvContentPartPr>
                <a14:cpLocks xmlns:a14="http://schemas.microsoft.com/office/drawing/2010/main" noRot="1" noChangeAspect="1" noEditPoints="1" noChangeArrowheads="1" noChangeShapeType="1"/>
              </p14:cNvContentPartPr>
              <p14:nvPr/>
            </p14:nvContentPartPr>
            <p14:xfrm>
              <a:off x="5338763" y="5989638"/>
              <a:ext cx="157162" cy="73025"/>
            </p14:xfrm>
          </p:contentPart>
        </mc:Choice>
        <mc:Fallback xmlns="">
          <p:pic>
            <p:nvPicPr>
              <p:cNvPr id="12301" name="Ink 51"/>
              <p:cNvPicPr>
                <a:picLocks noRot="1" noChangeAspect="1" noEditPoints="1" noChangeArrowheads="1" noChangeShapeType="1"/>
              </p:cNvPicPr>
              <p:nvPr/>
            </p:nvPicPr>
            <p:blipFill>
              <a:blip r:embed="rId25"/>
              <a:stretch>
                <a:fillRect/>
              </a:stretch>
            </p:blipFill>
            <p:spPr>
              <a:xfrm>
                <a:off x="5329772" y="5980645"/>
                <a:ext cx="174425" cy="9173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302" name="Ink 52"/>
              <p14:cNvContentPartPr>
                <a14:cpLocks xmlns:a14="http://schemas.microsoft.com/office/drawing/2010/main" noRot="1" noChangeAspect="1" noEditPoints="1" noChangeArrowheads="1" noChangeShapeType="1"/>
              </p14:cNvContentPartPr>
              <p14:nvPr/>
            </p14:nvContentPartPr>
            <p14:xfrm>
              <a:off x="5391150" y="6083300"/>
              <a:ext cx="92075" cy="46038"/>
            </p14:xfrm>
          </p:contentPart>
        </mc:Choice>
        <mc:Fallback xmlns="">
          <p:pic>
            <p:nvPicPr>
              <p:cNvPr id="12302" name="Ink 52"/>
              <p:cNvPicPr>
                <a:picLocks noRot="1" noChangeAspect="1" noEditPoints="1" noChangeArrowheads="1" noChangeShapeType="1"/>
              </p:cNvPicPr>
              <p:nvPr/>
            </p:nvPicPr>
            <p:blipFill>
              <a:blip r:embed="rId27"/>
              <a:stretch>
                <a:fillRect/>
              </a:stretch>
            </p:blipFill>
            <p:spPr>
              <a:xfrm>
                <a:off x="5382878" y="6078984"/>
                <a:ext cx="104663" cy="6366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303" name="Ink 53"/>
              <p14:cNvContentPartPr>
                <a14:cpLocks xmlns:a14="http://schemas.microsoft.com/office/drawing/2010/main" noRot="1" noChangeAspect="1" noEditPoints="1" noChangeArrowheads="1" noChangeShapeType="1"/>
              </p14:cNvContentPartPr>
              <p14:nvPr/>
            </p14:nvContentPartPr>
            <p14:xfrm>
              <a:off x="5519738" y="5891213"/>
              <a:ext cx="147637" cy="369887"/>
            </p14:xfrm>
          </p:contentPart>
        </mc:Choice>
        <mc:Fallback xmlns="">
          <p:pic>
            <p:nvPicPr>
              <p:cNvPr id="12303" name="Ink 53"/>
              <p:cNvPicPr>
                <a:picLocks noRot="1" noChangeAspect="1" noEditPoints="1" noChangeArrowheads="1" noChangeShapeType="1"/>
              </p:cNvPicPr>
              <p:nvPr/>
            </p:nvPicPr>
            <p:blipFill>
              <a:blip r:embed="rId29"/>
              <a:stretch>
                <a:fillRect/>
              </a:stretch>
            </p:blipFill>
            <p:spPr>
              <a:xfrm>
                <a:off x="5508493" y="5877711"/>
                <a:ext cx="167951" cy="39511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304" name="Ink 54"/>
              <p14:cNvContentPartPr>
                <a14:cpLocks xmlns:a14="http://schemas.microsoft.com/office/drawing/2010/main" noRot="1" noChangeAspect="1" noEditPoints="1" noChangeArrowheads="1" noChangeShapeType="1"/>
              </p14:cNvContentPartPr>
              <p14:nvPr/>
            </p14:nvContentPartPr>
            <p14:xfrm>
              <a:off x="5668963" y="5816600"/>
              <a:ext cx="101600" cy="215900"/>
            </p14:xfrm>
          </p:contentPart>
        </mc:Choice>
        <mc:Fallback xmlns="">
          <p:pic>
            <p:nvPicPr>
              <p:cNvPr id="12304" name="Ink 54"/>
              <p:cNvPicPr>
                <a:picLocks noRot="1" noChangeAspect="1" noEditPoints="1" noChangeArrowheads="1" noChangeShapeType="1"/>
              </p:cNvPicPr>
              <p:nvPr/>
            </p:nvPicPr>
            <p:blipFill>
              <a:blip r:embed="rId31"/>
              <a:stretch>
                <a:fillRect/>
              </a:stretch>
            </p:blipFill>
            <p:spPr>
              <a:xfrm>
                <a:off x="5659235" y="5803286"/>
                <a:ext cx="119614" cy="24108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305" name="Ink 55"/>
              <p14:cNvContentPartPr>
                <a14:cpLocks xmlns:a14="http://schemas.microsoft.com/office/drawing/2010/main" noRot="1" noChangeAspect="1" noEditPoints="1" noChangeArrowheads="1" noChangeShapeType="1"/>
              </p14:cNvContentPartPr>
              <p14:nvPr/>
            </p14:nvContentPartPr>
            <p14:xfrm>
              <a:off x="5757863" y="5870575"/>
              <a:ext cx="58737" cy="125413"/>
            </p14:xfrm>
          </p:contentPart>
        </mc:Choice>
        <mc:Fallback xmlns="">
          <p:pic>
            <p:nvPicPr>
              <p:cNvPr id="12305" name="Ink 55"/>
              <p:cNvPicPr>
                <a:picLocks noRot="1" noChangeAspect="1" noEditPoints="1" noChangeArrowheads="1" noChangeShapeType="1"/>
              </p:cNvPicPr>
              <p:nvPr/>
            </p:nvPicPr>
            <p:blipFill>
              <a:blip r:embed="rId33"/>
              <a:stretch>
                <a:fillRect/>
              </a:stretch>
            </p:blipFill>
            <p:spPr>
              <a:xfrm>
                <a:off x="5753899" y="5857962"/>
                <a:ext cx="76394" cy="15172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306" name="Ink 56"/>
              <p14:cNvContentPartPr>
                <a14:cpLocks xmlns:a14="http://schemas.microsoft.com/office/drawing/2010/main" noRot="1" noChangeAspect="1" noEditPoints="1" noChangeArrowheads="1" noChangeShapeType="1"/>
              </p14:cNvContentPartPr>
              <p14:nvPr/>
            </p14:nvContentPartPr>
            <p14:xfrm>
              <a:off x="5738813" y="5726113"/>
              <a:ext cx="14287" cy="104775"/>
            </p14:xfrm>
          </p:contentPart>
        </mc:Choice>
        <mc:Fallback xmlns="">
          <p:pic>
            <p:nvPicPr>
              <p:cNvPr id="12306" name="Ink 56"/>
              <p:cNvPicPr>
                <a:picLocks noRot="1" noChangeAspect="1" noEditPoints="1" noChangeArrowheads="1" noChangeShapeType="1"/>
              </p:cNvPicPr>
              <p:nvPr/>
            </p:nvPicPr>
            <p:blipFill>
              <a:blip r:embed="rId35"/>
              <a:stretch>
                <a:fillRect/>
              </a:stretch>
            </p:blipFill>
            <p:spPr>
              <a:xfrm>
                <a:off x="5731312" y="5720712"/>
                <a:ext cx="27860" cy="113776"/>
              </a:xfrm>
              <a:prstGeom prst="rect">
                <a:avLst/>
              </a:prstGeom>
            </p:spPr>
          </p:pic>
        </mc:Fallback>
      </mc:AlternateContent>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2"/>
          <p:cNvGrpSpPr>
            <a:grpSpLocks/>
          </p:cNvGrpSpPr>
          <p:nvPr/>
        </p:nvGrpSpPr>
        <p:grpSpPr bwMode="auto">
          <a:xfrm>
            <a:off x="436563" y="1116013"/>
            <a:ext cx="8218487" cy="180975"/>
            <a:chOff x="295" y="1311"/>
            <a:chExt cx="5177" cy="114"/>
          </a:xfrm>
        </p:grpSpPr>
        <p:sp>
          <p:nvSpPr>
            <p:cNvPr id="58413"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414"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8371" name="Text Box 5"/>
          <p:cNvSpPr txBox="1">
            <a:spLocks noChangeArrowheads="1"/>
          </p:cNvSpPr>
          <p:nvPr/>
        </p:nvSpPr>
        <p:spPr bwMode="auto">
          <a:xfrm>
            <a:off x="685800" y="228600"/>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Another example</a:t>
            </a:r>
          </a:p>
        </p:txBody>
      </p:sp>
      <p:sp>
        <p:nvSpPr>
          <p:cNvPr id="58372" name="Text Box 6"/>
          <p:cNvSpPr txBox="1">
            <a:spLocks noChangeArrowheads="1"/>
          </p:cNvSpPr>
          <p:nvPr/>
        </p:nvSpPr>
        <p:spPr bwMode="auto">
          <a:xfrm>
            <a:off x="533400" y="4999038"/>
            <a:ext cx="2438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What inputs does this FSM </a:t>
            </a:r>
            <a:r>
              <a:rPr lang="en-US" altLang="en-US" b="1" i="1">
                <a:solidFill>
                  <a:srgbClr val="F3020A"/>
                </a:solidFill>
                <a:latin typeface="Times" pitchFamily="-106" charset="0"/>
              </a:rPr>
              <a:t>accept</a:t>
            </a:r>
            <a:r>
              <a:rPr lang="en-US" altLang="en-US">
                <a:latin typeface="Times" pitchFamily="-106" charset="0"/>
              </a:rPr>
              <a:t>?</a:t>
            </a:r>
          </a:p>
        </p:txBody>
      </p:sp>
      <p:sp>
        <p:nvSpPr>
          <p:cNvPr id="58373" name="Oval 7"/>
          <p:cNvSpPr>
            <a:spLocks noChangeArrowheads="1"/>
          </p:cNvSpPr>
          <p:nvPr/>
        </p:nvSpPr>
        <p:spPr bwMode="auto">
          <a:xfrm>
            <a:off x="2297113" y="23352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74" name="Text Box 8"/>
          <p:cNvSpPr txBox="1">
            <a:spLocks noChangeArrowheads="1"/>
          </p:cNvSpPr>
          <p:nvPr/>
        </p:nvSpPr>
        <p:spPr bwMode="auto">
          <a:xfrm>
            <a:off x="2439988" y="2506663"/>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58375" name="Oval 9"/>
          <p:cNvSpPr>
            <a:spLocks noChangeArrowheads="1"/>
          </p:cNvSpPr>
          <p:nvPr/>
        </p:nvSpPr>
        <p:spPr bwMode="auto">
          <a:xfrm>
            <a:off x="4251325" y="2098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76" name="Text Box 10"/>
          <p:cNvSpPr txBox="1">
            <a:spLocks noChangeArrowheads="1"/>
          </p:cNvSpPr>
          <p:nvPr/>
        </p:nvSpPr>
        <p:spPr bwMode="auto">
          <a:xfrm>
            <a:off x="4394200" y="22701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58377" name="Oval 11"/>
          <p:cNvSpPr>
            <a:spLocks noChangeArrowheads="1"/>
          </p:cNvSpPr>
          <p:nvPr/>
        </p:nvSpPr>
        <p:spPr bwMode="auto">
          <a:xfrm>
            <a:off x="4181475" y="20383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78" name="Text Box 12"/>
          <p:cNvSpPr txBox="1">
            <a:spLocks noChangeArrowheads="1"/>
          </p:cNvSpPr>
          <p:nvPr/>
        </p:nvSpPr>
        <p:spPr bwMode="auto">
          <a:xfrm>
            <a:off x="2644775" y="1738313"/>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8379" name="Text Box 13"/>
          <p:cNvSpPr txBox="1">
            <a:spLocks noChangeArrowheads="1"/>
          </p:cNvSpPr>
          <p:nvPr/>
        </p:nvSpPr>
        <p:spPr bwMode="auto">
          <a:xfrm>
            <a:off x="3387725" y="21383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58380" name="Freeform 15"/>
          <p:cNvSpPr>
            <a:spLocks/>
          </p:cNvSpPr>
          <p:nvPr/>
        </p:nvSpPr>
        <p:spPr bwMode="auto">
          <a:xfrm>
            <a:off x="2459038" y="186213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381" name="Oval 17"/>
          <p:cNvSpPr>
            <a:spLocks noChangeArrowheads="1"/>
          </p:cNvSpPr>
          <p:nvPr/>
        </p:nvSpPr>
        <p:spPr bwMode="auto">
          <a:xfrm>
            <a:off x="2220913" y="22796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82" name="Line 18"/>
          <p:cNvSpPr>
            <a:spLocks noChangeShapeType="1"/>
          </p:cNvSpPr>
          <p:nvPr/>
        </p:nvSpPr>
        <p:spPr bwMode="auto">
          <a:xfrm flipV="1">
            <a:off x="3048000" y="23606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83" name="Oval 19"/>
          <p:cNvSpPr>
            <a:spLocks noChangeArrowheads="1"/>
          </p:cNvSpPr>
          <p:nvPr/>
        </p:nvSpPr>
        <p:spPr bwMode="auto">
          <a:xfrm>
            <a:off x="5888038" y="2987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84" name="Text Box 20"/>
          <p:cNvSpPr txBox="1">
            <a:spLocks noChangeArrowheads="1"/>
          </p:cNvSpPr>
          <p:nvPr/>
        </p:nvSpPr>
        <p:spPr bwMode="auto">
          <a:xfrm>
            <a:off x="6030913" y="31591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s2</a:t>
            </a:r>
          </a:p>
        </p:txBody>
      </p:sp>
      <p:sp>
        <p:nvSpPr>
          <p:cNvPr id="58385" name="Line 21"/>
          <p:cNvSpPr>
            <a:spLocks noChangeShapeType="1"/>
          </p:cNvSpPr>
          <p:nvPr/>
        </p:nvSpPr>
        <p:spPr bwMode="auto">
          <a:xfrm>
            <a:off x="4935538" y="26289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86" name="Text Box 22"/>
          <p:cNvSpPr txBox="1">
            <a:spLocks noChangeArrowheads="1"/>
          </p:cNvSpPr>
          <p:nvPr/>
        </p:nvSpPr>
        <p:spPr bwMode="auto">
          <a:xfrm>
            <a:off x="6911975" y="3187700"/>
            <a:ext cx="59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0,1</a:t>
            </a:r>
          </a:p>
        </p:txBody>
      </p:sp>
      <p:sp>
        <p:nvSpPr>
          <p:cNvPr id="58387" name="Freeform 23"/>
          <p:cNvSpPr>
            <a:spLocks/>
          </p:cNvSpPr>
          <p:nvPr/>
        </p:nvSpPr>
        <p:spPr bwMode="auto">
          <a:xfrm rot="5836100">
            <a:off x="6640513" y="3154362"/>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388" name="Text Box 24"/>
          <p:cNvSpPr txBox="1">
            <a:spLocks noChangeArrowheads="1"/>
          </p:cNvSpPr>
          <p:nvPr/>
        </p:nvSpPr>
        <p:spPr bwMode="auto">
          <a:xfrm>
            <a:off x="5311775" y="24892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58389" name="Freeform 27"/>
          <p:cNvSpPr>
            <a:spLocks/>
          </p:cNvSpPr>
          <p:nvPr/>
        </p:nvSpPr>
        <p:spPr bwMode="auto">
          <a:xfrm>
            <a:off x="2035175" y="25034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390" name="Text Box 30"/>
          <p:cNvSpPr txBox="1">
            <a:spLocks noChangeArrowheads="1"/>
          </p:cNvSpPr>
          <p:nvPr/>
        </p:nvSpPr>
        <p:spPr bwMode="auto">
          <a:xfrm>
            <a:off x="3276600" y="44958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Specifically?</a:t>
            </a:r>
          </a:p>
        </p:txBody>
      </p:sp>
      <p:sp>
        <p:nvSpPr>
          <p:cNvPr id="58391" name="Text Box 31"/>
          <p:cNvSpPr txBox="1">
            <a:spLocks noChangeArrowheads="1"/>
          </p:cNvSpPr>
          <p:nvPr/>
        </p:nvSpPr>
        <p:spPr bwMode="auto">
          <a:xfrm>
            <a:off x="3276600" y="5203825"/>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Generally?</a:t>
            </a:r>
          </a:p>
        </p:txBody>
      </p:sp>
      <p:sp>
        <p:nvSpPr>
          <p:cNvPr id="58392" name="Text Box 32"/>
          <p:cNvSpPr txBox="1">
            <a:spLocks noChangeArrowheads="1"/>
          </p:cNvSpPr>
          <p:nvPr/>
        </p:nvSpPr>
        <p:spPr bwMode="auto">
          <a:xfrm>
            <a:off x="3276600" y="5913438"/>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Fewer states?</a:t>
            </a:r>
          </a:p>
        </p:txBody>
      </p:sp>
      <p:sp>
        <p:nvSpPr>
          <p:cNvPr id="58393" name="AutoShape 33"/>
          <p:cNvSpPr>
            <a:spLocks/>
          </p:cNvSpPr>
          <p:nvPr/>
        </p:nvSpPr>
        <p:spPr bwMode="auto">
          <a:xfrm>
            <a:off x="2941638" y="4529138"/>
            <a:ext cx="249237" cy="1812925"/>
          </a:xfrm>
          <a:prstGeom prst="leftBrace">
            <a:avLst>
              <a:gd name="adj1" fmla="val 6061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94" name="Text Box 34"/>
          <p:cNvSpPr txBox="1">
            <a:spLocks noChangeArrowheads="1"/>
          </p:cNvSpPr>
          <p:nvPr/>
        </p:nvSpPr>
        <p:spPr bwMode="auto">
          <a:xfrm>
            <a:off x="3554413" y="6311900"/>
            <a:ext cx="28305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solidFill>
                  <a:srgbClr val="0900FF"/>
                </a:solidFill>
                <a:latin typeface="Comic Sans MS" pitchFamily="66" charset="0"/>
              </a:rPr>
              <a:t>What does each state MEAN ? </a:t>
            </a:r>
          </a:p>
        </p:txBody>
      </p:sp>
      <p:sp>
        <p:nvSpPr>
          <p:cNvPr id="58395" name="Line 35"/>
          <p:cNvSpPr>
            <a:spLocks noChangeShapeType="1"/>
          </p:cNvSpPr>
          <p:nvPr/>
        </p:nvSpPr>
        <p:spPr bwMode="auto">
          <a:xfrm flipH="1">
            <a:off x="3048000" y="25384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96" name="Text Box 36"/>
          <p:cNvSpPr txBox="1">
            <a:spLocks noChangeArrowheads="1"/>
          </p:cNvSpPr>
          <p:nvPr/>
        </p:nvSpPr>
        <p:spPr bwMode="auto">
          <a:xfrm>
            <a:off x="3484563" y="26193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mc:AlternateContent xmlns:mc="http://schemas.openxmlformats.org/markup-compatibility/2006" xmlns:p14="http://schemas.microsoft.com/office/powerpoint/2010/main">
        <mc:Choice Requires="p14">
          <p:contentPart p14:bwMode="auto" r:id="rId2">
            <p14:nvContentPartPr>
              <p14:cNvPr id="13314" name="Ink 31"/>
              <p14:cNvContentPartPr>
                <a14:cpLocks xmlns:a14="http://schemas.microsoft.com/office/drawing/2010/main" noRot="1" noChangeAspect="1" noEditPoints="1" noChangeArrowheads="1" noChangeShapeType="1"/>
              </p14:cNvContentPartPr>
              <p14:nvPr/>
            </p14:nvContentPartPr>
            <p14:xfrm>
              <a:off x="5141913" y="4379913"/>
              <a:ext cx="893762" cy="536575"/>
            </p14:xfrm>
          </p:contentPart>
        </mc:Choice>
        <mc:Fallback xmlns="">
          <p:pic>
            <p:nvPicPr>
              <p:cNvPr id="13314" name="Ink 31"/>
              <p:cNvPicPr>
                <a:picLocks noRot="1" noChangeAspect="1" noEditPoints="1" noChangeArrowheads="1" noChangeShapeType="1"/>
              </p:cNvPicPr>
              <p:nvPr/>
            </p:nvPicPr>
            <p:blipFill>
              <a:blip r:embed="rId3"/>
              <a:stretch>
                <a:fillRect/>
              </a:stretch>
            </p:blipFill>
            <p:spPr>
              <a:xfrm>
                <a:off x="5127875" y="4364788"/>
                <a:ext cx="923638" cy="56142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315" name="Ink 32"/>
              <p14:cNvContentPartPr>
                <a14:cpLocks xmlns:a14="http://schemas.microsoft.com/office/drawing/2010/main" noRot="1" noChangeAspect="1" noEditPoints="1" noChangeArrowheads="1" noChangeShapeType="1"/>
              </p14:cNvContentPartPr>
              <p14:nvPr/>
            </p14:nvContentPartPr>
            <p14:xfrm>
              <a:off x="6315075" y="4481513"/>
              <a:ext cx="350838" cy="136525"/>
            </p14:xfrm>
          </p:contentPart>
        </mc:Choice>
        <mc:Fallback xmlns="">
          <p:pic>
            <p:nvPicPr>
              <p:cNvPr id="13315" name="Ink 32"/>
              <p:cNvPicPr>
                <a:picLocks noRot="1" noChangeAspect="1" noEditPoints="1" noChangeArrowheads="1" noChangeShapeType="1"/>
              </p:cNvPicPr>
              <p:nvPr/>
            </p:nvPicPr>
            <p:blipFill>
              <a:blip r:embed="rId5"/>
              <a:stretch>
                <a:fillRect/>
              </a:stretch>
            </p:blipFill>
            <p:spPr>
              <a:xfrm>
                <a:off x="6302147" y="4465870"/>
                <a:ext cx="377052" cy="16745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316" name="Ink 33"/>
              <p14:cNvContentPartPr>
                <a14:cpLocks xmlns:a14="http://schemas.microsoft.com/office/drawing/2010/main" noRot="1" noChangeAspect="1" noEditPoints="1" noChangeArrowheads="1" noChangeShapeType="1"/>
              </p14:cNvContentPartPr>
              <p14:nvPr/>
            </p14:nvContentPartPr>
            <p14:xfrm>
              <a:off x="5133975" y="4970463"/>
              <a:ext cx="334963" cy="166687"/>
            </p14:xfrm>
          </p:contentPart>
        </mc:Choice>
        <mc:Fallback xmlns="">
          <p:pic>
            <p:nvPicPr>
              <p:cNvPr id="13316" name="Ink 33"/>
              <p:cNvPicPr>
                <a:picLocks noRot="1" noChangeAspect="1" noEditPoints="1" noChangeArrowheads="1" noChangeShapeType="1"/>
              </p:cNvPicPr>
              <p:nvPr/>
            </p:nvPicPr>
            <p:blipFill>
              <a:blip r:embed="rId7"/>
              <a:stretch>
                <a:fillRect/>
              </a:stretch>
            </p:blipFill>
            <p:spPr>
              <a:xfrm>
                <a:off x="5121369" y="4956422"/>
                <a:ext cx="351531" cy="19440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317" name="Ink 34"/>
              <p14:cNvContentPartPr>
                <a14:cpLocks xmlns:a14="http://schemas.microsoft.com/office/drawing/2010/main" noRot="1" noChangeAspect="1" noEditPoints="1" noChangeArrowheads="1" noChangeShapeType="1"/>
              </p14:cNvContentPartPr>
              <p14:nvPr/>
            </p14:nvContentPartPr>
            <p14:xfrm>
              <a:off x="5684838" y="4979988"/>
              <a:ext cx="315912" cy="122237"/>
            </p14:xfrm>
          </p:contentPart>
        </mc:Choice>
        <mc:Fallback xmlns="">
          <p:pic>
            <p:nvPicPr>
              <p:cNvPr id="13317" name="Ink 34"/>
              <p:cNvPicPr>
                <a:picLocks noRot="1" noChangeAspect="1" noEditPoints="1" noChangeArrowheads="1" noChangeShapeType="1"/>
              </p:cNvPicPr>
              <p:nvPr/>
            </p:nvPicPr>
            <p:blipFill>
              <a:blip r:embed="rId9"/>
              <a:stretch>
                <a:fillRect/>
              </a:stretch>
            </p:blipFill>
            <p:spPr>
              <a:xfrm>
                <a:off x="5671525" y="4967405"/>
                <a:ext cx="343257" cy="14812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318" name="Ink 35"/>
              <p14:cNvContentPartPr>
                <a14:cpLocks xmlns:a14="http://schemas.microsoft.com/office/drawing/2010/main" noRot="1" noChangeAspect="1" noEditPoints="1" noChangeArrowheads="1" noChangeShapeType="1"/>
              </p14:cNvContentPartPr>
              <p14:nvPr/>
            </p14:nvContentPartPr>
            <p14:xfrm>
              <a:off x="6332538" y="4711700"/>
              <a:ext cx="311150" cy="334963"/>
            </p14:xfrm>
          </p:contentPart>
        </mc:Choice>
        <mc:Fallback xmlns="">
          <p:pic>
            <p:nvPicPr>
              <p:cNvPr id="13318" name="Ink 35"/>
              <p:cNvPicPr>
                <a:picLocks noRot="1" noChangeAspect="1" noEditPoints="1" noChangeArrowheads="1" noChangeShapeType="1"/>
              </p:cNvPicPr>
              <p:nvPr/>
            </p:nvPicPr>
            <p:blipFill>
              <a:blip r:embed="rId11"/>
              <a:stretch>
                <a:fillRect/>
              </a:stretch>
            </p:blipFill>
            <p:spPr>
              <a:xfrm>
                <a:off x="6319934" y="4698734"/>
                <a:ext cx="334918" cy="36125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319" name="Ink 36"/>
              <p14:cNvContentPartPr>
                <a14:cpLocks xmlns:a14="http://schemas.microsoft.com/office/drawing/2010/main" noRot="1" noChangeAspect="1" noEditPoints="1" noChangeArrowheads="1" noChangeShapeType="1"/>
              </p14:cNvContentPartPr>
              <p14:nvPr/>
            </p14:nvContentPartPr>
            <p14:xfrm>
              <a:off x="5459413" y="5321300"/>
              <a:ext cx="1490662" cy="482600"/>
            </p14:xfrm>
          </p:contentPart>
        </mc:Choice>
        <mc:Fallback xmlns="">
          <p:pic>
            <p:nvPicPr>
              <p:cNvPr id="13319" name="Ink 36"/>
              <p:cNvPicPr>
                <a:picLocks noRot="1" noChangeAspect="1" noEditPoints="1" noChangeArrowheads="1" noChangeShapeType="1"/>
              </p:cNvPicPr>
              <p:nvPr/>
            </p:nvPicPr>
            <p:blipFill>
              <a:blip r:embed="rId13"/>
              <a:stretch>
                <a:fillRect/>
              </a:stretch>
            </p:blipFill>
            <p:spPr>
              <a:xfrm>
                <a:off x="5444654" y="5310863"/>
                <a:ext cx="1520540" cy="50743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320" name="Ink 37"/>
              <p14:cNvContentPartPr>
                <a14:cpLocks xmlns:a14="http://schemas.microsoft.com/office/drawing/2010/main" noRot="1" noChangeAspect="1" noEditPoints="1" noChangeArrowheads="1" noChangeShapeType="1"/>
              </p14:cNvContentPartPr>
              <p14:nvPr/>
            </p14:nvContentPartPr>
            <p14:xfrm>
              <a:off x="3295650" y="5421313"/>
              <a:ext cx="655638" cy="315912"/>
            </p14:xfrm>
          </p:contentPart>
        </mc:Choice>
        <mc:Fallback xmlns="">
          <p:pic>
            <p:nvPicPr>
              <p:cNvPr id="13320" name="Ink 37"/>
              <p:cNvPicPr>
                <a:picLocks noRot="1" noChangeAspect="1" noEditPoints="1" noChangeArrowheads="1" noChangeShapeType="1"/>
              </p:cNvPicPr>
              <p:nvPr/>
            </p:nvPicPr>
            <p:blipFill>
              <a:blip r:embed="rId15"/>
              <a:stretch>
                <a:fillRect/>
              </a:stretch>
            </p:blipFill>
            <p:spPr>
              <a:xfrm>
                <a:off x="3282343" y="5405911"/>
                <a:ext cx="680454" cy="34492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321" name="Ink 38"/>
              <p14:cNvContentPartPr>
                <a14:cpLocks xmlns:a14="http://schemas.microsoft.com/office/drawing/2010/main" noRot="1" noChangeAspect="1" noEditPoints="1" noChangeArrowheads="1" noChangeShapeType="1"/>
              </p14:cNvContentPartPr>
              <p14:nvPr/>
            </p14:nvContentPartPr>
            <p14:xfrm>
              <a:off x="6143625" y="3692525"/>
              <a:ext cx="142875" cy="26988"/>
            </p14:xfrm>
          </p:contentPart>
        </mc:Choice>
        <mc:Fallback xmlns="">
          <p:pic>
            <p:nvPicPr>
              <p:cNvPr id="13321" name="Ink 38"/>
              <p:cNvPicPr>
                <a:picLocks noRot="1" noChangeAspect="1" noEditPoints="1" noChangeArrowheads="1" noChangeShapeType="1"/>
              </p:cNvPicPr>
              <p:nvPr/>
            </p:nvPicPr>
            <p:blipFill>
              <a:blip r:embed="rId17"/>
              <a:stretch>
                <a:fillRect/>
              </a:stretch>
            </p:blipFill>
            <p:spPr>
              <a:xfrm>
                <a:off x="6138946" y="3688927"/>
                <a:ext cx="151152" cy="3742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322" name="Ink 39"/>
              <p14:cNvContentPartPr>
                <a14:cpLocks xmlns:a14="http://schemas.microsoft.com/office/drawing/2010/main" noRot="1" noChangeAspect="1" noEditPoints="1" noChangeArrowheads="1" noChangeShapeType="1"/>
              </p14:cNvContentPartPr>
              <p14:nvPr/>
            </p14:nvContentPartPr>
            <p14:xfrm>
              <a:off x="6542088" y="2565400"/>
              <a:ext cx="1260475" cy="381000"/>
            </p14:xfrm>
          </p:contentPart>
        </mc:Choice>
        <mc:Fallback xmlns="">
          <p:pic>
            <p:nvPicPr>
              <p:cNvPr id="13322" name="Ink 39"/>
              <p:cNvPicPr>
                <a:picLocks noRot="1" noChangeAspect="1" noEditPoints="1" noChangeArrowheads="1" noChangeShapeType="1"/>
              </p:cNvPicPr>
              <p:nvPr/>
            </p:nvPicPr>
            <p:blipFill>
              <a:blip r:embed="rId19"/>
              <a:stretch>
                <a:fillRect/>
              </a:stretch>
            </p:blipFill>
            <p:spPr>
              <a:xfrm>
                <a:off x="6527331" y="2553156"/>
                <a:ext cx="1289629" cy="40800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323" name="Ink 40"/>
              <p14:cNvContentPartPr>
                <a14:cpLocks xmlns:a14="http://schemas.microsoft.com/office/drawing/2010/main" noRot="1" noChangeAspect="1" noEditPoints="1" noChangeArrowheads="1" noChangeShapeType="1"/>
              </p14:cNvContentPartPr>
              <p14:nvPr/>
            </p14:nvContentPartPr>
            <p14:xfrm>
              <a:off x="6621463" y="3235325"/>
              <a:ext cx="744537" cy="307975"/>
            </p14:xfrm>
          </p:contentPart>
        </mc:Choice>
        <mc:Fallback xmlns="">
          <p:pic>
            <p:nvPicPr>
              <p:cNvPr id="13323" name="Ink 40"/>
              <p:cNvPicPr>
                <a:picLocks noRot="1" noChangeAspect="1" noEditPoints="1" noChangeArrowheads="1" noChangeShapeType="1"/>
              </p:cNvPicPr>
              <p:nvPr/>
            </p:nvPicPr>
            <p:blipFill>
              <a:blip r:embed="rId21"/>
              <a:stretch>
                <a:fillRect/>
              </a:stretch>
            </p:blipFill>
            <p:spPr>
              <a:xfrm>
                <a:off x="6608917" y="3220815"/>
                <a:ext cx="772497" cy="33808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324" name="Ink 41"/>
              <p14:cNvContentPartPr>
                <a14:cpLocks xmlns:a14="http://schemas.microsoft.com/office/drawing/2010/main" noRot="1" noChangeAspect="1" noEditPoints="1" noChangeArrowheads="1" noChangeShapeType="1"/>
              </p14:cNvContentPartPr>
              <p14:nvPr/>
            </p14:nvContentPartPr>
            <p14:xfrm>
              <a:off x="2087563" y="3209925"/>
              <a:ext cx="258762" cy="177800"/>
            </p14:xfrm>
          </p:contentPart>
        </mc:Choice>
        <mc:Fallback xmlns="">
          <p:pic>
            <p:nvPicPr>
              <p:cNvPr id="13324" name="Ink 41"/>
              <p:cNvPicPr>
                <a:picLocks noRot="1" noChangeAspect="1" noEditPoints="1" noChangeArrowheads="1" noChangeShapeType="1"/>
              </p:cNvPicPr>
              <p:nvPr/>
            </p:nvPicPr>
            <p:blipFill>
              <a:blip r:embed="rId23"/>
              <a:stretch>
                <a:fillRect/>
              </a:stretch>
            </p:blipFill>
            <p:spPr>
              <a:xfrm>
                <a:off x="2072088" y="3194808"/>
                <a:ext cx="288993" cy="20731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325" name="Ink 42"/>
              <p14:cNvContentPartPr>
                <a14:cpLocks xmlns:a14="http://schemas.microsoft.com/office/drawing/2010/main" noRot="1" noChangeAspect="1" noEditPoints="1" noChangeArrowheads="1" noChangeShapeType="1"/>
              </p14:cNvContentPartPr>
              <p14:nvPr/>
            </p14:nvContentPartPr>
            <p14:xfrm>
              <a:off x="2481263" y="3144838"/>
              <a:ext cx="238125" cy="274637"/>
            </p14:xfrm>
          </p:contentPart>
        </mc:Choice>
        <mc:Fallback xmlns="">
          <p:pic>
            <p:nvPicPr>
              <p:cNvPr id="13325" name="Ink 42"/>
              <p:cNvPicPr>
                <a:picLocks noRot="1" noChangeAspect="1" noEditPoints="1" noChangeArrowheads="1" noChangeShapeType="1"/>
              </p:cNvPicPr>
              <p:nvPr/>
            </p:nvPicPr>
            <p:blipFill>
              <a:blip r:embed="rId25"/>
              <a:stretch>
                <a:fillRect/>
              </a:stretch>
            </p:blipFill>
            <p:spPr>
              <a:xfrm>
                <a:off x="2471536" y="3132960"/>
                <a:ext cx="261181" cy="29983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326" name="Ink 43"/>
              <p14:cNvContentPartPr>
                <a14:cpLocks xmlns:a14="http://schemas.microsoft.com/office/drawing/2010/main" noRot="1" noChangeAspect="1" noEditPoints="1" noChangeArrowheads="1" noChangeShapeType="1"/>
              </p14:cNvContentPartPr>
              <p14:nvPr/>
            </p14:nvContentPartPr>
            <p14:xfrm>
              <a:off x="2241550" y="3484563"/>
              <a:ext cx="665163" cy="190500"/>
            </p14:xfrm>
          </p:contentPart>
        </mc:Choice>
        <mc:Fallback xmlns="">
          <p:pic>
            <p:nvPicPr>
              <p:cNvPr id="13326" name="Ink 43"/>
              <p:cNvPicPr>
                <a:picLocks noRot="1" noChangeAspect="1" noEditPoints="1" noChangeArrowheads="1" noChangeShapeType="1"/>
              </p:cNvPicPr>
              <p:nvPr/>
            </p:nvPicPr>
            <p:blipFill>
              <a:blip r:embed="rId27"/>
              <a:stretch>
                <a:fillRect/>
              </a:stretch>
            </p:blipFill>
            <p:spPr>
              <a:xfrm>
                <a:off x="2231472" y="3471959"/>
                <a:ext cx="691078" cy="21318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327" name="Ink 44"/>
              <p14:cNvContentPartPr>
                <a14:cpLocks xmlns:a14="http://schemas.microsoft.com/office/drawing/2010/main" noRot="1" noChangeAspect="1" noEditPoints="1" noChangeArrowheads="1" noChangeShapeType="1"/>
              </p14:cNvContentPartPr>
              <p14:nvPr/>
            </p14:nvContentPartPr>
            <p14:xfrm>
              <a:off x="4533900" y="1658938"/>
              <a:ext cx="134938" cy="215900"/>
            </p14:xfrm>
          </p:contentPart>
        </mc:Choice>
        <mc:Fallback xmlns="">
          <p:pic>
            <p:nvPicPr>
              <p:cNvPr id="13327" name="Ink 44"/>
              <p:cNvPicPr>
                <a:picLocks noRot="1" noChangeAspect="1" noEditPoints="1" noChangeArrowheads="1" noChangeShapeType="1"/>
              </p:cNvPicPr>
              <p:nvPr/>
            </p:nvPicPr>
            <p:blipFill>
              <a:blip r:embed="rId29"/>
              <a:stretch>
                <a:fillRect/>
              </a:stretch>
            </p:blipFill>
            <p:spPr>
              <a:xfrm>
                <a:off x="4524904" y="1644881"/>
                <a:ext cx="147892" cy="23680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328" name="Ink 45"/>
              <p14:cNvContentPartPr>
                <a14:cpLocks xmlns:a14="http://schemas.microsoft.com/office/drawing/2010/main" noRot="1" noChangeAspect="1" noEditPoints="1" noChangeArrowheads="1" noChangeShapeType="1"/>
              </p14:cNvContentPartPr>
              <p14:nvPr/>
            </p14:nvContentPartPr>
            <p14:xfrm>
              <a:off x="4776788" y="1646238"/>
              <a:ext cx="749300" cy="225425"/>
            </p14:xfrm>
          </p:contentPart>
        </mc:Choice>
        <mc:Fallback xmlns="">
          <p:pic>
            <p:nvPicPr>
              <p:cNvPr id="13328" name="Ink 45"/>
              <p:cNvPicPr>
                <a:picLocks noRot="1" noChangeAspect="1" noEditPoints="1" noChangeArrowheads="1" noChangeShapeType="1"/>
              </p:cNvPicPr>
              <p:nvPr/>
            </p:nvPicPr>
            <p:blipFill>
              <a:blip r:embed="rId31"/>
              <a:stretch>
                <a:fillRect/>
              </a:stretch>
            </p:blipFill>
            <p:spPr>
              <a:xfrm>
                <a:off x="4769587" y="1639396"/>
                <a:ext cx="764783" cy="24559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329" name="Ink 46"/>
              <p14:cNvContentPartPr>
                <a14:cpLocks xmlns:a14="http://schemas.microsoft.com/office/drawing/2010/main" noRot="1" noChangeAspect="1" noEditPoints="1" noChangeArrowheads="1" noChangeShapeType="1"/>
              </p14:cNvContentPartPr>
              <p14:nvPr/>
            </p14:nvContentPartPr>
            <p14:xfrm>
              <a:off x="1995488" y="2513013"/>
              <a:ext cx="136525" cy="266700"/>
            </p14:xfrm>
          </p:contentPart>
        </mc:Choice>
        <mc:Fallback xmlns="">
          <p:pic>
            <p:nvPicPr>
              <p:cNvPr id="13329" name="Ink 46"/>
              <p:cNvPicPr>
                <a:picLocks noRot="1" noChangeAspect="1" noEditPoints="1" noChangeArrowheads="1" noChangeShapeType="1"/>
              </p:cNvPicPr>
              <p:nvPr/>
            </p:nvPicPr>
            <p:blipFill>
              <a:blip r:embed="rId33"/>
              <a:stretch>
                <a:fillRect/>
              </a:stretch>
            </p:blipFill>
            <p:spPr>
              <a:xfrm>
                <a:off x="1982520" y="2498976"/>
                <a:ext cx="164622" cy="295853"/>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030"/>
          <p:cNvSpPr txBox="1">
            <a:spLocks noChangeArrowheads="1"/>
          </p:cNvSpPr>
          <p:nvPr/>
        </p:nvSpPr>
        <p:spPr bwMode="auto">
          <a:xfrm>
            <a:off x="379413" y="253965"/>
            <a:ext cx="5715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dirty="0">
                <a:latin typeface="Cambria" panose="02040503050406030204" pitchFamily="18" charset="0"/>
              </a:rPr>
              <a:t>Unifying idea:  </a:t>
            </a:r>
            <a:r>
              <a:rPr lang="en-US" altLang="en-US" sz="4200" b="1" dirty="0" smtClean="0">
                <a:latin typeface="Cambria" panose="02040503050406030204" pitchFamily="18" charset="0"/>
              </a:rPr>
              <a:t>State</a:t>
            </a:r>
            <a:endParaRPr lang="en-US" altLang="en-US" sz="4200" dirty="0">
              <a:latin typeface="Cambria" panose="02040503050406030204" pitchFamily="18" charset="0"/>
            </a:endParaRPr>
          </a:p>
        </p:txBody>
      </p:sp>
      <p:sp>
        <p:nvSpPr>
          <p:cNvPr id="15363" name="Text Box 1042"/>
          <p:cNvSpPr txBox="1">
            <a:spLocks noChangeArrowheads="1"/>
          </p:cNvSpPr>
          <p:nvPr/>
        </p:nvSpPr>
        <p:spPr bwMode="auto">
          <a:xfrm>
            <a:off x="1680298" y="1573971"/>
            <a:ext cx="5383212" cy="579438"/>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b="1">
                <a:latin typeface="Courier New" pitchFamily="49" charset="0"/>
              </a:rPr>
              <a:t>0   NEWx  -&gt;   S    1</a:t>
            </a:r>
          </a:p>
        </p:txBody>
      </p:sp>
      <p:sp>
        <p:nvSpPr>
          <p:cNvPr id="15364" name="Line 1043"/>
          <p:cNvSpPr>
            <a:spLocks noChangeShapeType="1"/>
          </p:cNvSpPr>
          <p:nvPr/>
        </p:nvSpPr>
        <p:spPr bwMode="auto">
          <a:xfrm flipV="1">
            <a:off x="1909763" y="2248659"/>
            <a:ext cx="0" cy="685800"/>
          </a:xfrm>
          <a:prstGeom prst="line">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5" name="Line 1044"/>
          <p:cNvSpPr>
            <a:spLocks noChangeShapeType="1"/>
          </p:cNvSpPr>
          <p:nvPr/>
        </p:nvSpPr>
        <p:spPr bwMode="auto">
          <a:xfrm flipV="1">
            <a:off x="6824663" y="2248659"/>
            <a:ext cx="0" cy="685800"/>
          </a:xfrm>
          <a:prstGeom prst="line">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6" name="Text Box 1045"/>
          <p:cNvSpPr txBox="1">
            <a:spLocks noChangeArrowheads="1"/>
          </p:cNvSpPr>
          <p:nvPr/>
        </p:nvSpPr>
        <p:spPr bwMode="auto">
          <a:xfrm>
            <a:off x="1143000" y="2990021"/>
            <a:ext cx="146208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dirty="0">
                <a:solidFill>
                  <a:srgbClr val="0900FF"/>
                </a:solidFill>
                <a:latin typeface="Cambria" panose="02040503050406030204" pitchFamily="18" charset="0"/>
              </a:rPr>
              <a:t>previous state</a:t>
            </a:r>
          </a:p>
        </p:txBody>
      </p:sp>
      <p:sp>
        <p:nvSpPr>
          <p:cNvPr id="15367" name="Text Box 1046"/>
          <p:cNvSpPr txBox="1">
            <a:spLocks noChangeArrowheads="1"/>
          </p:cNvSpPr>
          <p:nvPr/>
        </p:nvSpPr>
        <p:spPr bwMode="auto">
          <a:xfrm>
            <a:off x="6284913" y="2980496"/>
            <a:ext cx="10509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a:solidFill>
                  <a:srgbClr val="0900FF"/>
                </a:solidFill>
                <a:latin typeface="Cambria" panose="02040503050406030204" pitchFamily="18" charset="0"/>
              </a:rPr>
              <a:t>next state</a:t>
            </a:r>
          </a:p>
        </p:txBody>
      </p:sp>
      <p:sp>
        <p:nvSpPr>
          <p:cNvPr id="15368" name="Line 1047"/>
          <p:cNvSpPr>
            <a:spLocks noChangeShapeType="1"/>
          </p:cNvSpPr>
          <p:nvPr/>
        </p:nvSpPr>
        <p:spPr bwMode="auto">
          <a:xfrm flipH="1" flipV="1">
            <a:off x="3236913" y="2085146"/>
            <a:ext cx="403225" cy="1022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9" name="Line 1048"/>
          <p:cNvSpPr>
            <a:spLocks noChangeShapeType="1"/>
          </p:cNvSpPr>
          <p:nvPr/>
        </p:nvSpPr>
        <p:spPr bwMode="auto">
          <a:xfrm flipV="1">
            <a:off x="5113338" y="2085146"/>
            <a:ext cx="41275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70" name="Text Box 1049"/>
          <p:cNvSpPr txBox="1">
            <a:spLocks noChangeArrowheads="1"/>
          </p:cNvSpPr>
          <p:nvPr/>
        </p:nvSpPr>
        <p:spPr bwMode="auto">
          <a:xfrm>
            <a:off x="4598988" y="3210684"/>
            <a:ext cx="10477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dirty="0" smtClean="0">
                <a:latin typeface="Cambria" panose="02040503050406030204" pitchFamily="18" charset="0"/>
              </a:rPr>
              <a:t>next </a:t>
            </a:r>
            <a:r>
              <a:rPr lang="en-US" altLang="en-US" dirty="0">
                <a:latin typeface="Cambria" panose="02040503050406030204" pitchFamily="18" charset="0"/>
              </a:rPr>
              <a:t>step</a:t>
            </a:r>
          </a:p>
        </p:txBody>
      </p:sp>
      <p:sp>
        <p:nvSpPr>
          <p:cNvPr id="15371" name="Text Box 1050"/>
          <p:cNvSpPr txBox="1">
            <a:spLocks noChangeArrowheads="1"/>
          </p:cNvSpPr>
          <p:nvPr/>
        </p:nvSpPr>
        <p:spPr bwMode="auto">
          <a:xfrm>
            <a:off x="2819400" y="3212271"/>
            <a:ext cx="14366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dirty="0">
                <a:latin typeface="Cambria" panose="02040503050406030204" pitchFamily="18" charset="0"/>
              </a:rPr>
              <a:t>external </a:t>
            </a:r>
            <a:r>
              <a:rPr lang="en-US" altLang="en-US" dirty="0" smtClean="0">
                <a:latin typeface="Cambria" panose="02040503050406030204" pitchFamily="18" charset="0"/>
              </a:rPr>
              <a:t>input</a:t>
            </a:r>
            <a:endParaRPr lang="en-US" altLang="en-US" dirty="0">
              <a:latin typeface="Cambria" panose="02040503050406030204" pitchFamily="18" charset="0"/>
            </a:endParaRPr>
          </a:p>
        </p:txBody>
      </p:sp>
      <p:sp>
        <p:nvSpPr>
          <p:cNvPr id="15372" name="Rectangle 1033"/>
          <p:cNvSpPr>
            <a:spLocks noChangeArrowheads="1"/>
          </p:cNvSpPr>
          <p:nvPr/>
        </p:nvSpPr>
        <p:spPr bwMode="auto">
          <a:xfrm>
            <a:off x="892175" y="4724400"/>
            <a:ext cx="72612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3200">
                <a:latin typeface="Cambria" panose="02040503050406030204" pitchFamily="18" charset="0"/>
              </a:rPr>
              <a:t>The </a:t>
            </a:r>
            <a:r>
              <a:rPr lang="en-US" altLang="en-US" sz="3200" b="1" i="1">
                <a:solidFill>
                  <a:srgbClr val="0900FF"/>
                </a:solidFill>
                <a:latin typeface="Cambria" panose="02040503050406030204" pitchFamily="18" charset="0"/>
              </a:rPr>
              <a:t>state</a:t>
            </a:r>
            <a:r>
              <a:rPr lang="en-US" altLang="en-US" sz="3200">
                <a:latin typeface="Cambria" panose="02040503050406030204" pitchFamily="18" charset="0"/>
              </a:rPr>
              <a:t> of a computation is </a:t>
            </a:r>
          </a:p>
        </p:txBody>
      </p:sp>
      <p:sp>
        <p:nvSpPr>
          <p:cNvPr id="15373" name="Rectangle 1041"/>
          <p:cNvSpPr>
            <a:spLocks noChangeArrowheads="1"/>
          </p:cNvSpPr>
          <p:nvPr/>
        </p:nvSpPr>
        <p:spPr bwMode="auto">
          <a:xfrm>
            <a:off x="1752600" y="5398911"/>
            <a:ext cx="5540375" cy="5847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3200" b="1" i="1" dirty="0">
                <a:solidFill>
                  <a:srgbClr val="0000FF"/>
                </a:solidFill>
                <a:latin typeface="Cambria" panose="02040503050406030204" pitchFamily="18" charset="0"/>
              </a:rPr>
              <a:t>all the internal </a:t>
            </a:r>
            <a:r>
              <a:rPr lang="en-US" altLang="en-US" sz="3200" b="1" i="1" dirty="0" smtClean="0">
                <a:solidFill>
                  <a:srgbClr val="0000FF"/>
                </a:solidFill>
                <a:latin typeface="Cambria" panose="02040503050406030204" pitchFamily="18" charset="0"/>
              </a:rPr>
              <a:t>information</a:t>
            </a:r>
            <a:endParaRPr lang="en-US" altLang="en-US" sz="3200" dirty="0">
              <a:latin typeface="Cambria" panose="02040503050406030204" pitchFamily="18" charset="0"/>
            </a:endParaRPr>
          </a:p>
        </p:txBody>
      </p:sp>
      <p:sp>
        <p:nvSpPr>
          <p:cNvPr id="2" name="Rectangle 1"/>
          <p:cNvSpPr/>
          <p:nvPr/>
        </p:nvSpPr>
        <p:spPr>
          <a:xfrm>
            <a:off x="7859889" y="5923845"/>
            <a:ext cx="990601" cy="553998"/>
          </a:xfrm>
          <a:prstGeom prst="rect">
            <a:avLst/>
          </a:prstGeom>
        </p:spPr>
        <p:txBody>
          <a:bodyPr wrap="square">
            <a:spAutoFit/>
          </a:bodyPr>
          <a:lstStyle/>
          <a:p>
            <a:r>
              <a:rPr lang="en-US" altLang="en-US" sz="1000" dirty="0" smtClean="0">
                <a:latin typeface="Cambria" panose="02040503050406030204" pitchFamily="18" charset="0"/>
                <a:cs typeface="Calibri"/>
              </a:rPr>
              <a:t>for Picobot, </a:t>
            </a:r>
            <a:r>
              <a:rPr lang="en-US" altLang="en-US" sz="1000" i="1" dirty="0" smtClean="0">
                <a:latin typeface="Cambria" panose="02040503050406030204" pitchFamily="18" charset="0"/>
                <a:cs typeface="Calibri"/>
              </a:rPr>
              <a:t>next step </a:t>
            </a:r>
            <a:r>
              <a:rPr lang="en-US" altLang="en-US" sz="1000" dirty="0" smtClean="0">
                <a:latin typeface="Cambria" panose="02040503050406030204" pitchFamily="18" charset="0"/>
                <a:cs typeface="Calibri"/>
              </a:rPr>
              <a:t>is taken literally!</a:t>
            </a:r>
            <a:endParaRPr lang="en-US" sz="1000" dirty="0">
              <a:latin typeface="Cambria" panose="02040503050406030204" pitchFamily="18" charset="0"/>
              <a:cs typeface="Calibri"/>
            </a:endParaRPr>
          </a:p>
        </p:txBody>
      </p:sp>
      <p:grpSp>
        <p:nvGrpSpPr>
          <p:cNvPr id="15" name="Group 1070"/>
          <p:cNvGrpSpPr>
            <a:grpSpLocks/>
          </p:cNvGrpSpPr>
          <p:nvPr/>
        </p:nvGrpSpPr>
        <p:grpSpPr bwMode="auto">
          <a:xfrm>
            <a:off x="8610600" y="6400800"/>
            <a:ext cx="381000" cy="381000"/>
            <a:chOff x="2928" y="1051"/>
            <a:chExt cx="840" cy="957"/>
          </a:xfrm>
        </p:grpSpPr>
        <p:sp>
          <p:nvSpPr>
            <p:cNvPr id="16"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7"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0"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2"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5"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6"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7"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 name="Rectangle 4"/>
          <p:cNvSpPr/>
          <p:nvPr/>
        </p:nvSpPr>
        <p:spPr>
          <a:xfrm>
            <a:off x="1997868" y="6154773"/>
            <a:ext cx="5049838" cy="584775"/>
          </a:xfrm>
          <a:prstGeom prst="rect">
            <a:avLst/>
          </a:prstGeom>
        </p:spPr>
        <p:txBody>
          <a:bodyPr wrap="square">
            <a:spAutoFit/>
          </a:bodyPr>
          <a:lstStyle/>
          <a:p>
            <a:pPr lvl="0" algn="ctr">
              <a:spcBef>
                <a:spcPct val="0"/>
              </a:spcBef>
            </a:pPr>
            <a:r>
              <a:rPr lang="en-US" altLang="en-US" sz="3200" dirty="0">
                <a:solidFill>
                  <a:srgbClr val="000000"/>
                </a:solidFill>
                <a:latin typeface="Cambria" panose="02040503050406030204" pitchFamily="18" charset="0"/>
              </a:rPr>
              <a:t>needed to take the next step</a:t>
            </a:r>
          </a:p>
        </p:txBody>
      </p:sp>
    </p:spTree>
    <p:extLst>
      <p:ext uri="{BB962C8B-B14F-4D97-AF65-F5344CB8AC3E}">
        <p14:creationId xmlns:p14="http://schemas.microsoft.com/office/powerpoint/2010/main" val="221749018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No occurrences of </a:t>
            </a:r>
            <a:r>
              <a:rPr lang="en-US" altLang="en-US" sz="4400" b="1">
                <a:latin typeface="Courier New" pitchFamily="49" charset="0"/>
              </a:rPr>
              <a:t>110</a:t>
            </a:r>
            <a:endParaRPr lang="en-US" altLang="en-US" sz="4400">
              <a:latin typeface="Times" pitchFamily="-106" charset="0"/>
            </a:endParaRPr>
          </a:p>
        </p:txBody>
      </p:sp>
      <p:sp>
        <p:nvSpPr>
          <p:cNvPr id="59395"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
        <p:nvSpPr>
          <p:cNvPr id="59396" name="Rectangle 4"/>
          <p:cNvSpPr>
            <a:spLocks noChangeArrowheads="1"/>
          </p:cNvSpPr>
          <p:nvPr/>
        </p:nvSpPr>
        <p:spPr bwMode="auto">
          <a:xfrm>
            <a:off x="457200" y="14478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that do </a:t>
            </a:r>
            <a:r>
              <a:rPr lang="en-US" altLang="en-US" sz="1800" b="1" i="1">
                <a:latin typeface="Times" pitchFamily="-106" charset="0"/>
              </a:rPr>
              <a:t>NOT </a:t>
            </a:r>
            <a:r>
              <a:rPr lang="en-US" altLang="en-US" sz="1800">
                <a:latin typeface="Times" pitchFamily="-106" charset="0"/>
              </a:rPr>
              <a:t>anywhere contain the pattern </a:t>
            </a:r>
            <a:r>
              <a:rPr lang="en-US" altLang="en-US" sz="1800" b="1">
                <a:latin typeface="Courier New" pitchFamily="49" charset="0"/>
              </a:rPr>
              <a:t>110 </a:t>
            </a:r>
          </a:p>
        </p:txBody>
      </p:sp>
      <p:grpSp>
        <p:nvGrpSpPr>
          <p:cNvPr id="59397" name="Group 8"/>
          <p:cNvGrpSpPr>
            <a:grpSpLocks/>
          </p:cNvGrpSpPr>
          <p:nvPr/>
        </p:nvGrpSpPr>
        <p:grpSpPr bwMode="auto">
          <a:xfrm>
            <a:off x="436563" y="1116013"/>
            <a:ext cx="8218487" cy="180975"/>
            <a:chOff x="295" y="1311"/>
            <a:chExt cx="5177" cy="114"/>
          </a:xfrm>
        </p:grpSpPr>
        <p:sp>
          <p:nvSpPr>
            <p:cNvPr id="59423" name="Rectangle 9"/>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24" name="Rectangle 10"/>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9398"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399"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00"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01"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59402"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3"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59404"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59405"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9406"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59407"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08"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9"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10"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11"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59412" name="Line 26"/>
          <p:cNvSpPr>
            <a:spLocks noChangeShapeType="1"/>
          </p:cNvSpPr>
          <p:nvPr/>
        </p:nvSpPr>
        <p:spPr bwMode="auto">
          <a:xfrm>
            <a:off x="65738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13" name="Oval 27"/>
          <p:cNvSpPr>
            <a:spLocks noChangeArrowheads="1"/>
          </p:cNvSpPr>
          <p:nvPr/>
        </p:nvSpPr>
        <p:spPr bwMode="auto">
          <a:xfrm>
            <a:off x="78803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14" name="Text Box 33"/>
          <p:cNvSpPr txBox="1">
            <a:spLocks noChangeArrowheads="1"/>
          </p:cNvSpPr>
          <p:nvPr/>
        </p:nvSpPr>
        <p:spPr bwMode="auto">
          <a:xfrm>
            <a:off x="69453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59415" name="Rectangle 27"/>
          <p:cNvSpPr>
            <a:spLocks noChangeArrowheads="1"/>
          </p:cNvSpPr>
          <p:nvPr/>
        </p:nvSpPr>
        <p:spPr bwMode="auto">
          <a:xfrm>
            <a:off x="1084263" y="2536825"/>
            <a:ext cx="7016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start</a:t>
            </a:r>
            <a:endParaRPr lang="en-US" altLang="en-US" sz="2100">
              <a:latin typeface="Calibri" pitchFamily="34" charset="0"/>
            </a:endParaRPr>
          </a:p>
        </p:txBody>
      </p:sp>
      <p:sp>
        <p:nvSpPr>
          <p:cNvPr id="59416" name="Rectangle 28"/>
          <p:cNvSpPr>
            <a:spLocks noChangeArrowheads="1"/>
          </p:cNvSpPr>
          <p:nvPr/>
        </p:nvSpPr>
        <p:spPr bwMode="auto">
          <a:xfrm>
            <a:off x="3217863" y="2536825"/>
            <a:ext cx="1122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a:t>
            </a:r>
            <a:endParaRPr lang="en-US" altLang="en-US" sz="2100">
              <a:latin typeface="Calibri" pitchFamily="34" charset="0"/>
            </a:endParaRPr>
          </a:p>
        </p:txBody>
      </p:sp>
      <p:sp>
        <p:nvSpPr>
          <p:cNvPr id="59417" name="Rectangle 29"/>
          <p:cNvSpPr>
            <a:spLocks noChangeArrowheads="1"/>
          </p:cNvSpPr>
          <p:nvPr/>
        </p:nvSpPr>
        <p:spPr bwMode="auto">
          <a:xfrm>
            <a:off x="5334000" y="2541588"/>
            <a:ext cx="12588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w/11</a:t>
            </a:r>
            <a:endParaRPr lang="en-US" altLang="en-US" sz="2100">
              <a:latin typeface="Calibri" pitchFamily="34" charset="0"/>
            </a:endParaRPr>
          </a:p>
        </p:txBody>
      </p:sp>
      <p:sp>
        <p:nvSpPr>
          <p:cNvPr id="59418" name="Rectangle 30"/>
          <p:cNvSpPr>
            <a:spLocks noChangeArrowheads="1"/>
          </p:cNvSpPr>
          <p:nvPr/>
        </p:nvSpPr>
        <p:spPr bwMode="auto">
          <a:xfrm>
            <a:off x="7993063" y="2571750"/>
            <a:ext cx="61753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fail!</a:t>
            </a:r>
            <a:endParaRPr lang="en-US" altLang="en-US" sz="2100">
              <a:latin typeface="Calibri" pitchFamily="34" charset="0"/>
            </a:endParaRPr>
          </a:p>
        </p:txBody>
      </p:sp>
      <mc:AlternateContent xmlns:mc="http://schemas.openxmlformats.org/markup-compatibility/2006" xmlns:p14="http://schemas.microsoft.com/office/powerpoint/2010/main">
        <mc:Choice Requires="p14">
          <p:contentPart p14:bwMode="auto" r:id="rId2">
            <p14:nvContentPartPr>
              <p14:cNvPr id="14338" name="Ink 24"/>
              <p14:cNvContentPartPr>
                <a14:cpLocks xmlns:a14="http://schemas.microsoft.com/office/drawing/2010/main" noRot="1" noChangeAspect="1" noEditPoints="1" noChangeArrowheads="1" noChangeShapeType="1"/>
              </p14:cNvContentPartPr>
              <p14:nvPr/>
            </p14:nvContentPartPr>
            <p14:xfrm>
              <a:off x="8029575" y="3138488"/>
              <a:ext cx="685800" cy="1498600"/>
            </p14:xfrm>
          </p:contentPart>
        </mc:Choice>
        <mc:Fallback xmlns="">
          <p:pic>
            <p:nvPicPr>
              <p:cNvPr id="14338" name="Ink 24"/>
              <p:cNvPicPr>
                <a:picLocks noRot="1" noChangeAspect="1" noEditPoints="1" noChangeArrowheads="1" noChangeShapeType="1"/>
              </p:cNvPicPr>
              <p:nvPr/>
            </p:nvPicPr>
            <p:blipFill>
              <a:blip r:embed="rId3"/>
              <a:stretch>
                <a:fillRect/>
              </a:stretch>
            </p:blipFill>
            <p:spPr>
              <a:xfrm>
                <a:off x="8017695" y="3129128"/>
                <a:ext cx="703800" cy="152091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339" name="Ink 25"/>
              <p14:cNvContentPartPr>
                <a14:cpLocks xmlns:a14="http://schemas.microsoft.com/office/drawing/2010/main" noRot="1" noChangeAspect="1" noEditPoints="1" noChangeArrowheads="1" noChangeShapeType="1"/>
              </p14:cNvContentPartPr>
              <p14:nvPr/>
            </p14:nvContentPartPr>
            <p14:xfrm>
              <a:off x="2508250" y="4486275"/>
              <a:ext cx="292100" cy="204788"/>
            </p14:xfrm>
          </p:contentPart>
        </mc:Choice>
        <mc:Fallback xmlns="">
          <p:pic>
            <p:nvPicPr>
              <p:cNvPr id="14339" name="Ink 25"/>
              <p:cNvPicPr>
                <a:picLocks noRot="1" noChangeAspect="1" noEditPoints="1" noChangeArrowheads="1" noChangeShapeType="1"/>
              </p:cNvPicPr>
              <p:nvPr/>
            </p:nvPicPr>
            <p:blipFill>
              <a:blip r:embed="rId5"/>
              <a:stretch>
                <a:fillRect/>
              </a:stretch>
            </p:blipFill>
            <p:spPr>
              <a:xfrm>
                <a:off x="2494186" y="4472239"/>
                <a:ext cx="321310" cy="232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340" name="Ink 26"/>
              <p14:cNvContentPartPr>
                <a14:cpLocks xmlns:a14="http://schemas.microsoft.com/office/drawing/2010/main" noRot="1" noChangeAspect="1" noEditPoints="1" noChangeArrowheads="1" noChangeShapeType="1"/>
              </p14:cNvContentPartPr>
              <p14:nvPr/>
            </p14:nvContentPartPr>
            <p14:xfrm>
              <a:off x="1935163" y="3910013"/>
              <a:ext cx="1462087" cy="390525"/>
            </p14:xfrm>
          </p:contentPart>
        </mc:Choice>
        <mc:Fallback xmlns="">
          <p:pic>
            <p:nvPicPr>
              <p:cNvPr id="14340" name="Ink 26"/>
              <p:cNvPicPr>
                <a:picLocks noRot="1" noChangeAspect="1" noEditPoints="1" noChangeArrowheads="1" noChangeShapeType="1"/>
              </p:cNvPicPr>
              <p:nvPr/>
            </p:nvPicPr>
            <p:blipFill>
              <a:blip r:embed="rId7"/>
              <a:stretch>
                <a:fillRect/>
              </a:stretch>
            </p:blipFill>
            <p:spPr>
              <a:xfrm>
                <a:off x="1920042" y="3904974"/>
                <a:ext cx="1490529" cy="40924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341" name="Ink 27"/>
              <p14:cNvContentPartPr>
                <a14:cpLocks xmlns:a14="http://schemas.microsoft.com/office/drawing/2010/main" noRot="1" noChangeAspect="1" noEditPoints="1" noChangeArrowheads="1" noChangeShapeType="1"/>
              </p14:cNvContentPartPr>
              <p14:nvPr/>
            </p14:nvContentPartPr>
            <p14:xfrm>
              <a:off x="5497513" y="3640138"/>
              <a:ext cx="920750" cy="1697037"/>
            </p14:xfrm>
          </p:contentPart>
        </mc:Choice>
        <mc:Fallback xmlns="">
          <p:pic>
            <p:nvPicPr>
              <p:cNvPr id="14341" name="Ink 27"/>
              <p:cNvPicPr>
                <a:picLocks noRot="1" noChangeAspect="1" noEditPoints="1" noChangeArrowheads="1" noChangeShapeType="1"/>
              </p:cNvPicPr>
              <p:nvPr/>
            </p:nvPicPr>
            <p:blipFill>
              <a:blip r:embed="rId9"/>
              <a:stretch>
                <a:fillRect/>
              </a:stretch>
            </p:blipFill>
            <p:spPr>
              <a:xfrm>
                <a:off x="5482755" y="3624298"/>
                <a:ext cx="940907" cy="1727277"/>
              </a:xfrm>
              <a:prstGeom prst="rect">
                <a:avLst/>
              </a:prstGeom>
            </p:spPr>
          </p:pic>
        </mc:Fallback>
      </mc:AlternateContent>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Number of </a:t>
            </a:r>
            <a:r>
              <a:rPr lang="en-US" altLang="en-US" sz="4400" b="1">
                <a:latin typeface="Courier New" pitchFamily="49" charset="0"/>
              </a:rPr>
              <a:t>0</a:t>
            </a:r>
            <a:r>
              <a:rPr lang="en-US" altLang="en-US" sz="4400">
                <a:latin typeface="Times" pitchFamily="-106" charset="0"/>
              </a:rPr>
              <a:t>s is div. by 3</a:t>
            </a:r>
          </a:p>
        </p:txBody>
      </p:sp>
      <p:sp>
        <p:nvSpPr>
          <p:cNvPr id="60419" name="Rectangle 1029"/>
          <p:cNvSpPr>
            <a:spLocks noChangeArrowheads="1"/>
          </p:cNvSpPr>
          <p:nvPr/>
        </p:nvSpPr>
        <p:spPr bwMode="auto">
          <a:xfrm>
            <a:off x="239713" y="1460500"/>
            <a:ext cx="40354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number of zeros (</a:t>
            </a:r>
            <a:r>
              <a:rPr lang="en-US" altLang="en-US" sz="1800" b="1">
                <a:latin typeface="Courier New" pitchFamily="49" charset="0"/>
              </a:rPr>
              <a:t>0</a:t>
            </a:r>
            <a:r>
              <a:rPr lang="en-US" altLang="en-US" sz="1800">
                <a:latin typeface="Times" pitchFamily="-106" charset="0"/>
              </a:rPr>
              <a:t>s) is a multiple of 3. (0, 3, 6, … zeros). </a:t>
            </a:r>
            <a:endParaRPr lang="en-US" altLang="en-US" sz="1800" b="1">
              <a:latin typeface="Courier New" pitchFamily="49" charset="0"/>
            </a:endParaRPr>
          </a:p>
        </p:txBody>
      </p:sp>
      <p:grpSp>
        <p:nvGrpSpPr>
          <p:cNvPr id="60420" name="Group 1032"/>
          <p:cNvGrpSpPr>
            <a:grpSpLocks/>
          </p:cNvGrpSpPr>
          <p:nvPr/>
        </p:nvGrpSpPr>
        <p:grpSpPr bwMode="auto">
          <a:xfrm>
            <a:off x="436563" y="1116013"/>
            <a:ext cx="8218487" cy="180975"/>
            <a:chOff x="295" y="1311"/>
            <a:chExt cx="5177" cy="114"/>
          </a:xfrm>
        </p:grpSpPr>
        <p:sp>
          <p:nvSpPr>
            <p:cNvPr id="60431"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0432"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60421" name="Text Box 15"/>
          <p:cNvSpPr txBox="1">
            <a:spLocks noChangeArrowheads="1"/>
          </p:cNvSpPr>
          <p:nvPr/>
        </p:nvSpPr>
        <p:spPr bwMode="auto">
          <a:xfrm>
            <a:off x="654050" y="2646363"/>
            <a:ext cx="3006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110101110,  11,   0000010</a:t>
            </a:r>
            <a:endParaRPr lang="en-US" altLang="en-US" sz="1200" b="1">
              <a:latin typeface="Arial" pitchFamily="34" charset="0"/>
            </a:endParaRPr>
          </a:p>
          <a:p>
            <a:pPr>
              <a:lnSpc>
                <a:spcPct val="60000"/>
              </a:lnSpc>
            </a:pPr>
            <a:r>
              <a:rPr lang="en-US" altLang="en-US" sz="1200" b="1">
                <a:latin typeface="Arial" pitchFamily="34" charset="0"/>
              </a:rPr>
              <a:t>Rejected:  </a:t>
            </a:r>
            <a:r>
              <a:rPr lang="en-US" altLang="en-US" sz="1200">
                <a:latin typeface="Arial" pitchFamily="34" charset="0"/>
              </a:rPr>
              <a:t>101,  0000,  111011101111</a:t>
            </a:r>
          </a:p>
        </p:txBody>
      </p:sp>
      <p:sp>
        <p:nvSpPr>
          <p:cNvPr id="60422"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mc:AlternateContent xmlns:mc="http://schemas.openxmlformats.org/markup-compatibility/2006" xmlns:p14="http://schemas.microsoft.com/office/powerpoint/2010/main">
        <mc:Choice Requires="p14">
          <p:contentPart p14:bwMode="auto" r:id="rId2">
            <p14:nvContentPartPr>
              <p14:cNvPr id="15362" name="Ink 9"/>
              <p14:cNvContentPartPr>
                <a14:cpLocks xmlns:a14="http://schemas.microsoft.com/office/drawing/2010/main" noRot="1" noChangeAspect="1" noEditPoints="1" noChangeArrowheads="1" noChangeShapeType="1"/>
              </p14:cNvContentPartPr>
              <p14:nvPr/>
            </p14:nvContentPartPr>
            <p14:xfrm>
              <a:off x="3324225" y="2376488"/>
              <a:ext cx="1293813" cy="1938337"/>
            </p14:xfrm>
          </p:contentPart>
        </mc:Choice>
        <mc:Fallback xmlns="">
          <p:pic>
            <p:nvPicPr>
              <p:cNvPr id="15362" name="Ink 9"/>
              <p:cNvPicPr>
                <a:picLocks noRot="1" noChangeAspect="1" noEditPoints="1" noChangeArrowheads="1" noChangeShapeType="1"/>
              </p:cNvPicPr>
              <p:nvPr/>
            </p:nvPicPr>
            <p:blipFill>
              <a:blip r:embed="rId3"/>
              <a:stretch>
                <a:fillRect/>
              </a:stretch>
            </p:blipFill>
            <p:spPr>
              <a:xfrm>
                <a:off x="3309105" y="2362087"/>
                <a:ext cx="1324772" cy="19682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363" name="Ink 10"/>
              <p14:cNvContentPartPr>
                <a14:cpLocks xmlns:a14="http://schemas.microsoft.com/office/drawing/2010/main" noRot="1" noChangeAspect="1" noEditPoints="1" noChangeArrowheads="1" noChangeShapeType="1"/>
              </p14:cNvContentPartPr>
              <p14:nvPr/>
            </p14:nvContentPartPr>
            <p14:xfrm>
              <a:off x="6073775" y="1455738"/>
              <a:ext cx="776288" cy="544512"/>
            </p14:xfrm>
          </p:contentPart>
        </mc:Choice>
        <mc:Fallback xmlns="">
          <p:pic>
            <p:nvPicPr>
              <p:cNvPr id="15363" name="Ink 10"/>
              <p:cNvPicPr>
                <a:picLocks noRot="1" noChangeAspect="1" noEditPoints="1" noChangeArrowheads="1" noChangeShapeType="1"/>
              </p:cNvPicPr>
              <p:nvPr/>
            </p:nvPicPr>
            <p:blipFill>
              <a:blip r:embed="rId5"/>
              <a:stretch>
                <a:fillRect/>
              </a:stretch>
            </p:blipFill>
            <p:spPr>
              <a:xfrm>
                <a:off x="6059373" y="1441333"/>
                <a:ext cx="794651" cy="56431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364" name="Ink 11"/>
              <p14:cNvContentPartPr>
                <a14:cpLocks xmlns:a14="http://schemas.microsoft.com/office/drawing/2010/main" noRot="1" noChangeAspect="1" noEditPoints="1" noChangeArrowheads="1" noChangeShapeType="1"/>
              </p14:cNvContentPartPr>
              <p14:nvPr/>
            </p14:nvContentPartPr>
            <p14:xfrm>
              <a:off x="4638675" y="2697163"/>
              <a:ext cx="912813" cy="766762"/>
            </p14:xfrm>
          </p:contentPart>
        </mc:Choice>
        <mc:Fallback xmlns="">
          <p:pic>
            <p:nvPicPr>
              <p:cNvPr id="15364" name="Ink 11"/>
              <p:cNvPicPr>
                <a:picLocks noRot="1" noChangeAspect="1" noEditPoints="1" noChangeArrowheads="1" noChangeShapeType="1"/>
              </p:cNvPicPr>
              <p:nvPr/>
            </p:nvPicPr>
            <p:blipFill>
              <a:blip r:embed="rId7"/>
              <a:stretch>
                <a:fillRect/>
              </a:stretch>
            </p:blipFill>
            <p:spPr>
              <a:xfrm>
                <a:off x="4624277" y="2684204"/>
                <a:ext cx="943048" cy="79412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365" name="Ink 12"/>
              <p14:cNvContentPartPr>
                <a14:cpLocks xmlns:a14="http://schemas.microsoft.com/office/drawing/2010/main" noRot="1" noChangeAspect="1" noEditPoints="1" noChangeArrowheads="1" noChangeShapeType="1"/>
              </p14:cNvContentPartPr>
              <p14:nvPr/>
            </p14:nvContentPartPr>
            <p14:xfrm>
              <a:off x="6435725" y="3062288"/>
              <a:ext cx="614363" cy="1319212"/>
            </p14:xfrm>
          </p:contentPart>
        </mc:Choice>
        <mc:Fallback xmlns="">
          <p:pic>
            <p:nvPicPr>
              <p:cNvPr id="15365" name="Ink 12"/>
              <p:cNvPicPr>
                <a:picLocks noRot="1" noChangeAspect="1" noEditPoints="1" noChangeArrowheads="1" noChangeShapeType="1"/>
              </p:cNvPicPr>
              <p:nvPr/>
            </p:nvPicPr>
            <p:blipFill>
              <a:blip r:embed="rId9"/>
              <a:stretch>
                <a:fillRect/>
              </a:stretch>
            </p:blipFill>
            <p:spPr>
              <a:xfrm>
                <a:off x="6420600" y="3048966"/>
                <a:ext cx="645333" cy="134801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366" name="Ink 13"/>
              <p14:cNvContentPartPr>
                <a14:cpLocks xmlns:a14="http://schemas.microsoft.com/office/drawing/2010/main" noRot="1" noChangeAspect="1" noEditPoints="1" noChangeArrowheads="1" noChangeShapeType="1"/>
              </p14:cNvContentPartPr>
              <p14:nvPr/>
            </p14:nvContentPartPr>
            <p14:xfrm>
              <a:off x="7232650" y="4248150"/>
              <a:ext cx="982663" cy="665163"/>
            </p14:xfrm>
          </p:contentPart>
        </mc:Choice>
        <mc:Fallback xmlns="">
          <p:pic>
            <p:nvPicPr>
              <p:cNvPr id="15366" name="Ink 13"/>
              <p:cNvPicPr>
                <a:picLocks noRot="1" noChangeAspect="1" noEditPoints="1" noChangeArrowheads="1" noChangeShapeType="1"/>
              </p:cNvPicPr>
              <p:nvPr/>
            </p:nvPicPr>
            <p:blipFill>
              <a:blip r:embed="rId11"/>
              <a:stretch>
                <a:fillRect/>
              </a:stretch>
            </p:blipFill>
            <p:spPr>
              <a:xfrm>
                <a:off x="7222571" y="4233024"/>
                <a:ext cx="1007140" cy="69361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367" name="Ink 14"/>
              <p14:cNvContentPartPr>
                <a14:cpLocks xmlns:a14="http://schemas.microsoft.com/office/drawing/2010/main" noRot="1" noChangeAspect="1" noEditPoints="1" noChangeArrowheads="1" noChangeShapeType="1"/>
              </p14:cNvContentPartPr>
              <p14:nvPr/>
            </p14:nvContentPartPr>
            <p14:xfrm>
              <a:off x="5870575" y="2146300"/>
              <a:ext cx="862013" cy="800100"/>
            </p14:xfrm>
          </p:contentPart>
        </mc:Choice>
        <mc:Fallback xmlns="">
          <p:pic>
            <p:nvPicPr>
              <p:cNvPr id="15367" name="Ink 14"/>
              <p:cNvPicPr>
                <a:picLocks noRot="1" noChangeAspect="1" noEditPoints="1" noChangeArrowheads="1" noChangeShapeType="1"/>
              </p:cNvPicPr>
              <p:nvPr/>
            </p:nvPicPr>
            <p:blipFill>
              <a:blip r:embed="rId13"/>
              <a:stretch>
                <a:fillRect/>
              </a:stretch>
            </p:blipFill>
            <p:spPr>
              <a:xfrm>
                <a:off x="5858333" y="2134783"/>
                <a:ext cx="887938" cy="82457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368" name="Ink 15"/>
              <p14:cNvContentPartPr>
                <a14:cpLocks xmlns:a14="http://schemas.microsoft.com/office/drawing/2010/main" noRot="1" noChangeAspect="1" noEditPoints="1" noChangeArrowheads="1" noChangeShapeType="1"/>
              </p14:cNvContentPartPr>
              <p14:nvPr/>
            </p14:nvContentPartPr>
            <p14:xfrm>
              <a:off x="6621463" y="4737100"/>
              <a:ext cx="765175" cy="876300"/>
            </p14:xfrm>
          </p:contentPart>
        </mc:Choice>
        <mc:Fallback xmlns="">
          <p:pic>
            <p:nvPicPr>
              <p:cNvPr id="15368" name="Ink 15"/>
              <p:cNvPicPr>
                <a:picLocks noRot="1" noChangeAspect="1" noEditPoints="1" noChangeArrowheads="1" noChangeShapeType="1"/>
              </p:cNvPicPr>
              <p:nvPr/>
            </p:nvPicPr>
            <p:blipFill>
              <a:blip r:embed="rId15"/>
              <a:stretch>
                <a:fillRect/>
              </a:stretch>
            </p:blipFill>
            <p:spPr>
              <a:xfrm>
                <a:off x="6608159" y="4730980"/>
                <a:ext cx="792143" cy="89538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369" name="Ink 16"/>
              <p14:cNvContentPartPr>
                <a14:cpLocks xmlns:a14="http://schemas.microsoft.com/office/drawing/2010/main" noRot="1" noChangeAspect="1" noEditPoints="1" noChangeArrowheads="1" noChangeShapeType="1"/>
              </p14:cNvContentPartPr>
              <p14:nvPr/>
            </p14:nvContentPartPr>
            <p14:xfrm>
              <a:off x="4573588" y="4262438"/>
              <a:ext cx="1839912" cy="835025"/>
            </p14:xfrm>
          </p:contentPart>
        </mc:Choice>
        <mc:Fallback xmlns="">
          <p:pic>
            <p:nvPicPr>
              <p:cNvPr id="15369" name="Ink 16"/>
              <p:cNvPicPr>
                <a:picLocks noRot="1" noChangeAspect="1" noEditPoints="1" noChangeArrowheads="1" noChangeShapeType="1"/>
              </p:cNvPicPr>
              <p:nvPr/>
            </p:nvPicPr>
            <p:blipFill>
              <a:blip r:embed="rId17"/>
              <a:stretch>
                <a:fillRect/>
              </a:stretch>
            </p:blipFill>
            <p:spPr>
              <a:xfrm>
                <a:off x="4557028" y="4245874"/>
                <a:ext cx="1870871" cy="866712"/>
              </a:xfrm>
              <a:prstGeom prst="rect">
                <a:avLst/>
              </a:prstGeom>
            </p:spPr>
          </p:pic>
        </mc:Fallback>
      </mc:AlternateContent>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 character is a </a:t>
            </a:r>
            <a:r>
              <a:rPr lang="en-US" altLang="en-US" sz="4400" b="1">
                <a:latin typeface="Courier New" pitchFamily="49" charset="0"/>
              </a:rPr>
              <a:t>1</a:t>
            </a:r>
            <a:endParaRPr lang="en-US" altLang="en-US" sz="4400">
              <a:latin typeface="Times" pitchFamily="-106" charset="0"/>
            </a:endParaRPr>
          </a:p>
        </p:txBody>
      </p:sp>
      <p:sp>
        <p:nvSpPr>
          <p:cNvPr id="61443" name="Rectangle 1030"/>
          <p:cNvSpPr>
            <a:spLocks noChangeArrowheads="1"/>
          </p:cNvSpPr>
          <p:nvPr/>
        </p:nvSpPr>
        <p:spPr bwMode="auto">
          <a:xfrm>
            <a:off x="217488" y="1474788"/>
            <a:ext cx="4100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third digit (from the left) is a </a:t>
            </a:r>
            <a:r>
              <a:rPr lang="en-US" altLang="en-US" sz="1800" b="1">
                <a:latin typeface="Courier New" pitchFamily="49" charset="0"/>
              </a:rPr>
              <a:t>1</a:t>
            </a:r>
            <a:r>
              <a:rPr lang="en-US" altLang="en-US" sz="1800">
                <a:latin typeface="Times" pitchFamily="-106" charset="0"/>
              </a:rPr>
              <a:t>.</a:t>
            </a:r>
          </a:p>
        </p:txBody>
      </p:sp>
      <p:grpSp>
        <p:nvGrpSpPr>
          <p:cNvPr id="61444" name="Group 1032"/>
          <p:cNvGrpSpPr>
            <a:grpSpLocks/>
          </p:cNvGrpSpPr>
          <p:nvPr/>
        </p:nvGrpSpPr>
        <p:grpSpPr bwMode="auto">
          <a:xfrm>
            <a:off x="436563" y="1116013"/>
            <a:ext cx="8218487" cy="180975"/>
            <a:chOff x="295" y="1311"/>
            <a:chExt cx="5177" cy="114"/>
          </a:xfrm>
        </p:grpSpPr>
        <p:sp>
          <p:nvSpPr>
            <p:cNvPr id="61453"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454"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61445"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mc:AlternateContent xmlns:mc="http://schemas.openxmlformats.org/markup-compatibility/2006" xmlns:p14="http://schemas.microsoft.com/office/powerpoint/2010/main">
        <mc:Choice Requires="p14">
          <p:contentPart p14:bwMode="auto" r:id="rId2">
            <p14:nvContentPartPr>
              <p14:cNvPr id="16386" name="Ink 8"/>
              <p14:cNvContentPartPr>
                <a14:cpLocks xmlns:a14="http://schemas.microsoft.com/office/drawing/2010/main" noRot="1" noChangeAspect="1" noEditPoints="1" noChangeArrowheads="1" noChangeShapeType="1"/>
              </p14:cNvContentPartPr>
              <p14:nvPr/>
            </p14:nvContentPartPr>
            <p14:xfrm>
              <a:off x="977900" y="3325813"/>
              <a:ext cx="1120775" cy="993775"/>
            </p14:xfrm>
          </p:contentPart>
        </mc:Choice>
        <mc:Fallback xmlns="">
          <p:pic>
            <p:nvPicPr>
              <p:cNvPr id="16386" name="Ink 8"/>
              <p:cNvPicPr>
                <a:picLocks noRot="1" noChangeAspect="1" noEditPoints="1" noChangeArrowheads="1" noChangeShapeType="1"/>
              </p:cNvPicPr>
              <p:nvPr/>
            </p:nvPicPr>
            <p:blipFill>
              <a:blip r:embed="rId3"/>
              <a:stretch>
                <a:fillRect/>
              </a:stretch>
            </p:blipFill>
            <p:spPr>
              <a:xfrm>
                <a:off x="971059" y="3315371"/>
                <a:ext cx="1142377" cy="101825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387" name="Ink 9"/>
              <p14:cNvContentPartPr>
                <a14:cpLocks xmlns:a14="http://schemas.microsoft.com/office/drawing/2010/main" noRot="1" noChangeAspect="1" noEditPoints="1" noChangeArrowheads="1" noChangeShapeType="1"/>
              </p14:cNvContentPartPr>
              <p14:nvPr/>
            </p14:nvContentPartPr>
            <p14:xfrm>
              <a:off x="3105150" y="3390900"/>
              <a:ext cx="895350" cy="954088"/>
            </p14:xfrm>
          </p:contentPart>
        </mc:Choice>
        <mc:Fallback xmlns="">
          <p:pic>
            <p:nvPicPr>
              <p:cNvPr id="16387" name="Ink 9"/>
              <p:cNvPicPr>
                <a:picLocks noRot="1" noChangeAspect="1" noEditPoints="1" noChangeArrowheads="1" noChangeShapeType="1"/>
              </p:cNvPicPr>
              <p:nvPr/>
            </p:nvPicPr>
            <p:blipFill>
              <a:blip r:embed="rId5"/>
              <a:stretch>
                <a:fillRect/>
              </a:stretch>
            </p:blipFill>
            <p:spPr>
              <a:xfrm>
                <a:off x="3090750" y="3375779"/>
                <a:ext cx="924871" cy="98397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388" name="Ink 10"/>
              <p14:cNvContentPartPr>
                <a14:cpLocks xmlns:a14="http://schemas.microsoft.com/office/drawing/2010/main" noRot="1" noChangeAspect="1" noEditPoints="1" noChangeArrowheads="1" noChangeShapeType="1"/>
              </p14:cNvContentPartPr>
              <p14:nvPr/>
            </p14:nvContentPartPr>
            <p14:xfrm>
              <a:off x="4864100" y="3154363"/>
              <a:ext cx="2782888" cy="1290637"/>
            </p14:xfrm>
          </p:contentPart>
        </mc:Choice>
        <mc:Fallback xmlns="">
          <p:pic>
            <p:nvPicPr>
              <p:cNvPr id="16388" name="Ink 10"/>
              <p:cNvPicPr>
                <a:picLocks noRot="1" noChangeAspect="1" noEditPoints="1" noChangeArrowheads="1" noChangeShapeType="1"/>
              </p:cNvPicPr>
              <p:nvPr/>
            </p:nvPicPr>
            <p:blipFill>
              <a:blip r:embed="rId7"/>
              <a:stretch>
                <a:fillRect/>
              </a:stretch>
            </p:blipFill>
            <p:spPr>
              <a:xfrm>
                <a:off x="4849700" y="3149684"/>
                <a:ext cx="2812409" cy="130971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389" name="Ink 11"/>
              <p14:cNvContentPartPr>
                <a14:cpLocks xmlns:a14="http://schemas.microsoft.com/office/drawing/2010/main" noRot="1" noChangeAspect="1" noEditPoints="1" noChangeArrowheads="1" noChangeShapeType="1"/>
              </p14:cNvContentPartPr>
              <p14:nvPr/>
            </p14:nvContentPartPr>
            <p14:xfrm>
              <a:off x="2239963" y="3773488"/>
              <a:ext cx="798512" cy="473075"/>
            </p14:xfrm>
          </p:contentPart>
        </mc:Choice>
        <mc:Fallback xmlns="">
          <p:pic>
            <p:nvPicPr>
              <p:cNvPr id="16389" name="Ink 11"/>
              <p:cNvPicPr>
                <a:picLocks noRot="1" noChangeAspect="1" noEditPoints="1" noChangeArrowheads="1" noChangeShapeType="1"/>
              </p:cNvPicPr>
              <p:nvPr/>
            </p:nvPicPr>
            <p:blipFill>
              <a:blip r:embed="rId9"/>
              <a:stretch>
                <a:fillRect/>
              </a:stretch>
            </p:blipFill>
            <p:spPr>
              <a:xfrm>
                <a:off x="2225562" y="3757647"/>
                <a:ext cx="829113" cy="49863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390" name="Ink 12"/>
              <p14:cNvContentPartPr>
                <a14:cpLocks xmlns:a14="http://schemas.microsoft.com/office/drawing/2010/main" noRot="1" noChangeAspect="1" noEditPoints="1" noChangeArrowheads="1" noChangeShapeType="1"/>
              </p14:cNvContentPartPr>
              <p14:nvPr/>
            </p14:nvContentPartPr>
            <p14:xfrm>
              <a:off x="4044950" y="3746500"/>
              <a:ext cx="622300" cy="542925"/>
            </p14:xfrm>
          </p:contentPart>
        </mc:Choice>
        <mc:Fallback xmlns="">
          <p:pic>
            <p:nvPicPr>
              <p:cNvPr id="16390" name="Ink 12"/>
              <p:cNvPicPr>
                <a:picLocks noRot="1" noChangeAspect="1" noEditPoints="1" noChangeArrowheads="1" noChangeShapeType="1"/>
              </p:cNvPicPr>
              <p:nvPr/>
            </p:nvPicPr>
            <p:blipFill>
              <a:blip r:embed="rId11"/>
              <a:stretch>
                <a:fillRect/>
              </a:stretch>
            </p:blipFill>
            <p:spPr>
              <a:xfrm>
                <a:off x="4031633" y="3731379"/>
                <a:ext cx="650734" cy="56560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391" name="Ink 13"/>
              <p14:cNvContentPartPr>
                <a14:cpLocks xmlns:a14="http://schemas.microsoft.com/office/drawing/2010/main" noRot="1" noChangeAspect="1" noEditPoints="1" noChangeArrowheads="1" noChangeShapeType="1"/>
              </p14:cNvContentPartPr>
              <p14:nvPr/>
            </p14:nvContentPartPr>
            <p14:xfrm>
              <a:off x="4652963" y="4416425"/>
              <a:ext cx="2114550" cy="1700213"/>
            </p14:xfrm>
          </p:contentPart>
        </mc:Choice>
        <mc:Fallback xmlns="">
          <p:pic>
            <p:nvPicPr>
              <p:cNvPr id="16391" name="Ink 13"/>
              <p:cNvPicPr>
                <a:picLocks noRot="1" noChangeAspect="1" noEditPoints="1" noChangeArrowheads="1" noChangeShapeType="1"/>
              </p:cNvPicPr>
              <p:nvPr/>
            </p:nvPicPr>
            <p:blipFill>
              <a:blip r:embed="rId13"/>
              <a:stretch>
                <a:fillRect/>
              </a:stretch>
            </p:blipFill>
            <p:spPr>
              <a:xfrm>
                <a:off x="4638924" y="4405983"/>
                <a:ext cx="2142269" cy="172469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392" name="Ink 14"/>
              <p14:cNvContentPartPr>
                <a14:cpLocks xmlns:a14="http://schemas.microsoft.com/office/drawing/2010/main" noRot="1" noChangeAspect="1" noEditPoints="1" noChangeArrowheads="1" noChangeShapeType="1"/>
              </p14:cNvContentPartPr>
              <p14:nvPr/>
            </p14:nvContentPartPr>
            <p14:xfrm>
              <a:off x="7866063" y="3578225"/>
              <a:ext cx="822325" cy="449263"/>
            </p14:xfrm>
          </p:contentPart>
        </mc:Choice>
        <mc:Fallback xmlns="">
          <p:pic>
            <p:nvPicPr>
              <p:cNvPr id="16392" name="Ink 14"/>
              <p:cNvPicPr>
                <a:picLocks noRot="1" noChangeAspect="1" noEditPoints="1" noChangeArrowheads="1" noChangeShapeType="1"/>
              </p:cNvPicPr>
              <p:nvPr/>
            </p:nvPicPr>
            <p:blipFill>
              <a:blip r:embed="rId15"/>
              <a:stretch>
                <a:fillRect/>
              </a:stretch>
            </p:blipFill>
            <p:spPr>
              <a:xfrm>
                <a:off x="7855262" y="3563466"/>
                <a:ext cx="845727" cy="477702"/>
              </a:xfrm>
              <a:prstGeom prst="rect">
                <a:avLst/>
              </a:prstGeom>
            </p:spPr>
          </p:pic>
        </mc:Fallback>
      </mc:AlternateContent>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62467" name="Rectangle 1029"/>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62468" name="Group 1030"/>
          <p:cNvGrpSpPr>
            <a:grpSpLocks/>
          </p:cNvGrpSpPr>
          <p:nvPr/>
        </p:nvGrpSpPr>
        <p:grpSpPr bwMode="auto">
          <a:xfrm>
            <a:off x="436563" y="1116013"/>
            <a:ext cx="8218487" cy="180975"/>
            <a:chOff x="295" y="1311"/>
            <a:chExt cx="5177" cy="114"/>
          </a:xfrm>
        </p:grpSpPr>
        <p:sp>
          <p:nvSpPr>
            <p:cNvPr id="62478" name="Rectangle 1031"/>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2479" name="Rectangle 1032"/>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62469"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mc:AlternateContent xmlns:mc="http://schemas.openxmlformats.org/markup-compatibility/2006" xmlns:p14="http://schemas.microsoft.com/office/powerpoint/2010/main">
        <mc:Choice Requires="p14">
          <p:contentPart p14:bwMode="auto" r:id="rId2">
            <p14:nvContentPartPr>
              <p14:cNvPr id="17410" name="Ink 8"/>
              <p14:cNvContentPartPr>
                <a14:cpLocks xmlns:a14="http://schemas.microsoft.com/office/drawing/2010/main" noRot="1" noChangeAspect="1" noEditPoints="1" noChangeArrowheads="1" noChangeShapeType="1"/>
              </p14:cNvContentPartPr>
              <p14:nvPr/>
            </p14:nvContentPartPr>
            <p14:xfrm>
              <a:off x="1189038" y="1471613"/>
              <a:ext cx="185737" cy="120650"/>
            </p14:xfrm>
          </p:contentPart>
        </mc:Choice>
        <mc:Fallback xmlns="">
          <p:pic>
            <p:nvPicPr>
              <p:cNvPr id="17410" name="Ink 8"/>
              <p:cNvPicPr>
                <a:picLocks noRot="1" noChangeAspect="1" noEditPoints="1" noChangeArrowheads="1" noChangeShapeType="1"/>
              </p:cNvPicPr>
              <p:nvPr/>
            </p:nvPicPr>
            <p:blipFill>
              <a:blip r:embed="rId3"/>
              <a:stretch>
                <a:fillRect/>
              </a:stretch>
            </p:blipFill>
            <p:spPr>
              <a:xfrm>
                <a:off x="1178959" y="1457207"/>
                <a:ext cx="200855" cy="1455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411" name="Ink 9"/>
              <p14:cNvContentPartPr>
                <a14:cpLocks xmlns:a14="http://schemas.microsoft.com/office/drawing/2010/main" noRot="1" noChangeAspect="1" noEditPoints="1" noChangeArrowheads="1" noChangeShapeType="1"/>
              </p14:cNvContentPartPr>
              <p14:nvPr/>
            </p14:nvContentPartPr>
            <p14:xfrm>
              <a:off x="3844925" y="1839913"/>
              <a:ext cx="1158875" cy="1098550"/>
            </p14:xfrm>
          </p:contentPart>
        </mc:Choice>
        <mc:Fallback xmlns="">
          <p:pic>
            <p:nvPicPr>
              <p:cNvPr id="17411" name="Ink 9"/>
              <p:cNvPicPr>
                <a:picLocks noRot="1" noChangeAspect="1" noEditPoints="1" noChangeArrowheads="1" noChangeShapeType="1"/>
              </p:cNvPicPr>
              <p:nvPr/>
            </p:nvPicPr>
            <p:blipFill>
              <a:blip r:embed="rId5"/>
              <a:stretch>
                <a:fillRect/>
              </a:stretch>
            </p:blipFill>
            <p:spPr>
              <a:xfrm>
                <a:off x="3830885" y="1827675"/>
                <a:ext cx="1177596" cy="112482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412" name="Ink 10"/>
              <p14:cNvContentPartPr>
                <a14:cpLocks xmlns:a14="http://schemas.microsoft.com/office/drawing/2010/main" noRot="1" noChangeAspect="1" noEditPoints="1" noChangeArrowheads="1" noChangeShapeType="1"/>
              </p14:cNvContentPartPr>
              <p14:nvPr/>
            </p14:nvContentPartPr>
            <p14:xfrm>
              <a:off x="3100388" y="2952750"/>
              <a:ext cx="990600" cy="1068388"/>
            </p14:xfrm>
          </p:contentPart>
        </mc:Choice>
        <mc:Fallback xmlns="">
          <p:pic>
            <p:nvPicPr>
              <p:cNvPr id="17412" name="Ink 10"/>
              <p:cNvPicPr>
                <a:picLocks noRot="1" noChangeAspect="1" noEditPoints="1" noChangeArrowheads="1" noChangeShapeType="1"/>
              </p:cNvPicPr>
              <p:nvPr/>
            </p:nvPicPr>
            <p:blipFill>
              <a:blip r:embed="rId7"/>
              <a:stretch>
                <a:fillRect/>
              </a:stretch>
            </p:blipFill>
            <p:spPr>
              <a:xfrm>
                <a:off x="3087430" y="2938346"/>
                <a:ext cx="1010038" cy="109503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413" name="Ink 11"/>
              <p14:cNvContentPartPr>
                <a14:cpLocks xmlns:a14="http://schemas.microsoft.com/office/drawing/2010/main" noRot="1" noChangeAspect="1" noEditPoints="1" noChangeArrowheads="1" noChangeShapeType="1"/>
              </p14:cNvContentPartPr>
              <p14:nvPr/>
            </p14:nvContentPartPr>
            <p14:xfrm>
              <a:off x="4475163" y="2897188"/>
              <a:ext cx="982662" cy="1093787"/>
            </p14:xfrm>
          </p:contentPart>
        </mc:Choice>
        <mc:Fallback xmlns="">
          <p:pic>
            <p:nvPicPr>
              <p:cNvPr id="17413" name="Ink 11"/>
              <p:cNvPicPr>
                <a:picLocks noRot="1" noChangeAspect="1" noEditPoints="1" noChangeArrowheads="1" noChangeShapeType="1"/>
              </p:cNvPicPr>
              <p:nvPr/>
            </p:nvPicPr>
            <p:blipFill>
              <a:blip r:embed="rId9"/>
              <a:stretch>
                <a:fillRect/>
              </a:stretch>
            </p:blipFill>
            <p:spPr>
              <a:xfrm>
                <a:off x="4467964" y="2882067"/>
                <a:ext cx="1004979" cy="112331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414" name="Ink 12"/>
              <p14:cNvContentPartPr>
                <a14:cpLocks xmlns:a14="http://schemas.microsoft.com/office/drawing/2010/main" noRot="1" noChangeAspect="1" noEditPoints="1" noChangeArrowheads="1" noChangeShapeType="1"/>
              </p14:cNvContentPartPr>
              <p14:nvPr/>
            </p14:nvContentPartPr>
            <p14:xfrm>
              <a:off x="2114550" y="3883025"/>
              <a:ext cx="925513" cy="857250"/>
            </p14:xfrm>
          </p:contentPart>
        </mc:Choice>
        <mc:Fallback xmlns="">
          <p:pic>
            <p:nvPicPr>
              <p:cNvPr id="17414" name="Ink 12"/>
              <p:cNvPicPr>
                <a:picLocks noRot="1" noChangeAspect="1" noEditPoints="1" noChangeArrowheads="1" noChangeShapeType="1"/>
              </p:cNvPicPr>
              <p:nvPr/>
            </p:nvPicPr>
            <p:blipFill>
              <a:blip r:embed="rId11"/>
              <a:stretch>
                <a:fillRect/>
              </a:stretch>
            </p:blipFill>
            <p:spPr>
              <a:xfrm>
                <a:off x="2100151" y="3869344"/>
                <a:ext cx="953952" cy="88461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415" name="Ink 13"/>
              <p14:cNvContentPartPr>
                <a14:cpLocks xmlns:a14="http://schemas.microsoft.com/office/drawing/2010/main" noRot="1" noChangeAspect="1" noEditPoints="1" noChangeArrowheads="1" noChangeShapeType="1"/>
              </p14:cNvContentPartPr>
              <p14:nvPr/>
            </p14:nvContentPartPr>
            <p14:xfrm>
              <a:off x="3540125" y="3917950"/>
              <a:ext cx="739775" cy="917575"/>
            </p14:xfrm>
          </p:contentPart>
        </mc:Choice>
        <mc:Fallback xmlns="">
          <p:pic>
            <p:nvPicPr>
              <p:cNvPr id="17415" name="Ink 13"/>
              <p:cNvPicPr>
                <a:picLocks noRot="1" noChangeAspect="1" noEditPoints="1" noChangeArrowheads="1" noChangeShapeType="1"/>
              </p:cNvPicPr>
              <p:nvPr/>
            </p:nvPicPr>
            <p:blipFill>
              <a:blip r:embed="rId13"/>
              <a:stretch>
                <a:fillRect/>
              </a:stretch>
            </p:blipFill>
            <p:spPr>
              <a:xfrm>
                <a:off x="3528965" y="3905711"/>
                <a:ext cx="765334" cy="94313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416" name="Ink 14"/>
              <p14:cNvContentPartPr>
                <a14:cpLocks xmlns:a14="http://schemas.microsoft.com/office/drawing/2010/main" noRot="1" noChangeAspect="1" noEditPoints="1" noChangeArrowheads="1" noChangeShapeType="1"/>
              </p14:cNvContentPartPr>
              <p14:nvPr/>
            </p14:nvContentPartPr>
            <p14:xfrm>
              <a:off x="4719638" y="3868738"/>
              <a:ext cx="396875" cy="857250"/>
            </p14:xfrm>
          </p:contentPart>
        </mc:Choice>
        <mc:Fallback xmlns="">
          <p:pic>
            <p:nvPicPr>
              <p:cNvPr id="17416" name="Ink 14"/>
              <p:cNvPicPr>
                <a:picLocks noRot="1" noChangeAspect="1" noEditPoints="1" noChangeArrowheads="1" noChangeShapeType="1"/>
              </p:cNvPicPr>
              <p:nvPr/>
            </p:nvPicPr>
            <p:blipFill>
              <a:blip r:embed="rId15"/>
              <a:stretch>
                <a:fillRect/>
              </a:stretch>
            </p:blipFill>
            <p:spPr>
              <a:xfrm>
                <a:off x="4704872" y="3858297"/>
                <a:ext cx="426767" cy="88209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417" name="Ink 15"/>
              <p14:cNvContentPartPr>
                <a14:cpLocks xmlns:a14="http://schemas.microsoft.com/office/drawing/2010/main" noRot="1" noChangeAspect="1" noEditPoints="1" noChangeArrowheads="1" noChangeShapeType="1"/>
              </p14:cNvContentPartPr>
              <p14:nvPr/>
            </p14:nvContentPartPr>
            <p14:xfrm>
              <a:off x="5567363" y="3846513"/>
              <a:ext cx="727075" cy="857250"/>
            </p14:xfrm>
          </p:contentPart>
        </mc:Choice>
        <mc:Fallback xmlns="">
          <p:pic>
            <p:nvPicPr>
              <p:cNvPr id="17417" name="Ink 15"/>
              <p:cNvPicPr>
                <a:picLocks noRot="1" noChangeAspect="1" noEditPoints="1" noChangeArrowheads="1" noChangeShapeType="1"/>
              </p:cNvPicPr>
              <p:nvPr/>
            </p:nvPicPr>
            <p:blipFill>
              <a:blip r:embed="rId17"/>
              <a:stretch>
                <a:fillRect/>
              </a:stretch>
            </p:blipFill>
            <p:spPr>
              <a:xfrm>
                <a:off x="5560164" y="3835712"/>
                <a:ext cx="749391" cy="882453"/>
              </a:xfrm>
              <a:prstGeom prst="rect">
                <a:avLst/>
              </a:prstGeom>
            </p:spPr>
          </p:pic>
        </mc:Fallback>
      </mc:AlternateContent>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63491" name="Text Box 1027"/>
          <p:cNvSpPr txBox="1">
            <a:spLocks noChangeArrowheads="1"/>
          </p:cNvSpPr>
          <p:nvPr/>
        </p:nvSpPr>
        <p:spPr bwMode="auto">
          <a:xfrm>
            <a:off x="2701925" y="6469063"/>
            <a:ext cx="370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63492" name="Rectangle 1028"/>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63493" name="Group 1029"/>
          <p:cNvGrpSpPr>
            <a:grpSpLocks/>
          </p:cNvGrpSpPr>
          <p:nvPr/>
        </p:nvGrpSpPr>
        <p:grpSpPr bwMode="auto">
          <a:xfrm>
            <a:off x="436563" y="1116013"/>
            <a:ext cx="8218487" cy="180975"/>
            <a:chOff x="295" y="1311"/>
            <a:chExt cx="5177" cy="114"/>
          </a:xfrm>
        </p:grpSpPr>
        <p:sp>
          <p:nvSpPr>
            <p:cNvPr id="63590" name="Rectangle 1030"/>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91" name="Rectangle 1031"/>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63494" name="Group 1032"/>
          <p:cNvGrpSpPr>
            <a:grpSpLocks/>
          </p:cNvGrpSpPr>
          <p:nvPr/>
        </p:nvGrpSpPr>
        <p:grpSpPr bwMode="auto">
          <a:xfrm>
            <a:off x="4144963" y="2289175"/>
            <a:ext cx="706437" cy="455613"/>
            <a:chOff x="660" y="2852"/>
            <a:chExt cx="445" cy="287"/>
          </a:xfrm>
        </p:grpSpPr>
        <p:sp>
          <p:nvSpPr>
            <p:cNvPr id="63588"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89"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63495" name="Group 1035"/>
          <p:cNvGrpSpPr>
            <a:grpSpLocks/>
          </p:cNvGrpSpPr>
          <p:nvPr/>
        </p:nvGrpSpPr>
        <p:grpSpPr bwMode="auto">
          <a:xfrm>
            <a:off x="1836738" y="2616200"/>
            <a:ext cx="706437" cy="455613"/>
            <a:chOff x="1471" y="2967"/>
            <a:chExt cx="445" cy="287"/>
          </a:xfrm>
        </p:grpSpPr>
        <p:sp>
          <p:nvSpPr>
            <p:cNvPr id="63586"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87"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63496" name="Group 1038"/>
          <p:cNvGrpSpPr>
            <a:grpSpLocks/>
          </p:cNvGrpSpPr>
          <p:nvPr/>
        </p:nvGrpSpPr>
        <p:grpSpPr bwMode="auto">
          <a:xfrm>
            <a:off x="6484938" y="2643188"/>
            <a:ext cx="706437" cy="455612"/>
            <a:chOff x="1471" y="2967"/>
            <a:chExt cx="445" cy="287"/>
          </a:xfrm>
        </p:grpSpPr>
        <p:sp>
          <p:nvSpPr>
            <p:cNvPr id="63584"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85"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63497" name="Group 1041"/>
          <p:cNvGrpSpPr>
            <a:grpSpLocks/>
          </p:cNvGrpSpPr>
          <p:nvPr/>
        </p:nvGrpSpPr>
        <p:grpSpPr bwMode="auto">
          <a:xfrm>
            <a:off x="7608888" y="3135313"/>
            <a:ext cx="706437" cy="455612"/>
            <a:chOff x="1471" y="2967"/>
            <a:chExt cx="445" cy="287"/>
          </a:xfrm>
        </p:grpSpPr>
        <p:sp>
          <p:nvSpPr>
            <p:cNvPr id="63582"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83"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63498" name="Group 1044"/>
          <p:cNvGrpSpPr>
            <a:grpSpLocks/>
          </p:cNvGrpSpPr>
          <p:nvPr/>
        </p:nvGrpSpPr>
        <p:grpSpPr bwMode="auto">
          <a:xfrm>
            <a:off x="8294688" y="4040188"/>
            <a:ext cx="706437" cy="455612"/>
            <a:chOff x="1471" y="2967"/>
            <a:chExt cx="445" cy="287"/>
          </a:xfrm>
        </p:grpSpPr>
        <p:sp>
          <p:nvSpPr>
            <p:cNvPr id="63580"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81"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63499" name="Group 1047"/>
          <p:cNvGrpSpPr>
            <a:grpSpLocks/>
          </p:cNvGrpSpPr>
          <p:nvPr/>
        </p:nvGrpSpPr>
        <p:grpSpPr bwMode="auto">
          <a:xfrm>
            <a:off x="5464175" y="3182938"/>
            <a:ext cx="706438" cy="455612"/>
            <a:chOff x="1471" y="2967"/>
            <a:chExt cx="445" cy="287"/>
          </a:xfrm>
        </p:grpSpPr>
        <p:sp>
          <p:nvSpPr>
            <p:cNvPr id="63578"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79"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63500" name="Group 1050"/>
          <p:cNvGrpSpPr>
            <a:grpSpLocks/>
          </p:cNvGrpSpPr>
          <p:nvPr/>
        </p:nvGrpSpPr>
        <p:grpSpPr bwMode="auto">
          <a:xfrm>
            <a:off x="3116263" y="3151188"/>
            <a:ext cx="706437" cy="455612"/>
            <a:chOff x="1471" y="2967"/>
            <a:chExt cx="445" cy="287"/>
          </a:xfrm>
        </p:grpSpPr>
        <p:sp>
          <p:nvSpPr>
            <p:cNvPr id="63576"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77"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63501" name="Group 1053"/>
          <p:cNvGrpSpPr>
            <a:grpSpLocks/>
          </p:cNvGrpSpPr>
          <p:nvPr/>
        </p:nvGrpSpPr>
        <p:grpSpPr bwMode="auto">
          <a:xfrm>
            <a:off x="747713" y="3138488"/>
            <a:ext cx="706437" cy="455612"/>
            <a:chOff x="1471" y="2967"/>
            <a:chExt cx="445" cy="287"/>
          </a:xfrm>
        </p:grpSpPr>
        <p:sp>
          <p:nvSpPr>
            <p:cNvPr id="63574"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75"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63502" name="Group 1056"/>
          <p:cNvGrpSpPr>
            <a:grpSpLocks/>
          </p:cNvGrpSpPr>
          <p:nvPr/>
        </p:nvGrpSpPr>
        <p:grpSpPr bwMode="auto">
          <a:xfrm>
            <a:off x="222250" y="4033838"/>
            <a:ext cx="706438" cy="455612"/>
            <a:chOff x="1471" y="2967"/>
            <a:chExt cx="445" cy="287"/>
          </a:xfrm>
        </p:grpSpPr>
        <p:sp>
          <p:nvSpPr>
            <p:cNvPr id="63572"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73"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63503" name="Group 1059"/>
          <p:cNvGrpSpPr>
            <a:grpSpLocks/>
          </p:cNvGrpSpPr>
          <p:nvPr/>
        </p:nvGrpSpPr>
        <p:grpSpPr bwMode="auto">
          <a:xfrm>
            <a:off x="1392238" y="4002088"/>
            <a:ext cx="706437" cy="455612"/>
            <a:chOff x="1471" y="2967"/>
            <a:chExt cx="445" cy="287"/>
          </a:xfrm>
        </p:grpSpPr>
        <p:sp>
          <p:nvSpPr>
            <p:cNvPr id="63570"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71"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63504" name="Group 1062"/>
          <p:cNvGrpSpPr>
            <a:grpSpLocks/>
          </p:cNvGrpSpPr>
          <p:nvPr/>
        </p:nvGrpSpPr>
        <p:grpSpPr bwMode="auto">
          <a:xfrm>
            <a:off x="2484438" y="4029075"/>
            <a:ext cx="706437" cy="455613"/>
            <a:chOff x="1471" y="2967"/>
            <a:chExt cx="445" cy="287"/>
          </a:xfrm>
        </p:grpSpPr>
        <p:sp>
          <p:nvSpPr>
            <p:cNvPr id="63568"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69"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63505" name="Group 1065"/>
          <p:cNvGrpSpPr>
            <a:grpSpLocks/>
          </p:cNvGrpSpPr>
          <p:nvPr/>
        </p:nvGrpSpPr>
        <p:grpSpPr bwMode="auto">
          <a:xfrm>
            <a:off x="3760788" y="4016375"/>
            <a:ext cx="706437" cy="455613"/>
            <a:chOff x="1471" y="2967"/>
            <a:chExt cx="445" cy="287"/>
          </a:xfrm>
        </p:grpSpPr>
        <p:sp>
          <p:nvSpPr>
            <p:cNvPr id="63566"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67"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63506" name="Group 1068"/>
          <p:cNvGrpSpPr>
            <a:grpSpLocks/>
          </p:cNvGrpSpPr>
          <p:nvPr/>
        </p:nvGrpSpPr>
        <p:grpSpPr bwMode="auto">
          <a:xfrm>
            <a:off x="4873625" y="4024313"/>
            <a:ext cx="706438" cy="455612"/>
            <a:chOff x="1471" y="2967"/>
            <a:chExt cx="445" cy="287"/>
          </a:xfrm>
        </p:grpSpPr>
        <p:sp>
          <p:nvSpPr>
            <p:cNvPr id="63564"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65"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63507" name="Group 1071"/>
          <p:cNvGrpSpPr>
            <a:grpSpLocks/>
          </p:cNvGrpSpPr>
          <p:nvPr/>
        </p:nvGrpSpPr>
        <p:grpSpPr bwMode="auto">
          <a:xfrm>
            <a:off x="6091238" y="4032250"/>
            <a:ext cx="706437" cy="455613"/>
            <a:chOff x="1471" y="2967"/>
            <a:chExt cx="445" cy="287"/>
          </a:xfrm>
        </p:grpSpPr>
        <p:sp>
          <p:nvSpPr>
            <p:cNvPr id="63562"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63"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63508" name="Group 1074"/>
          <p:cNvGrpSpPr>
            <a:grpSpLocks/>
          </p:cNvGrpSpPr>
          <p:nvPr/>
        </p:nvGrpSpPr>
        <p:grpSpPr bwMode="auto">
          <a:xfrm>
            <a:off x="7107238" y="4021138"/>
            <a:ext cx="706437" cy="455612"/>
            <a:chOff x="1471" y="2967"/>
            <a:chExt cx="445" cy="287"/>
          </a:xfrm>
        </p:grpSpPr>
        <p:sp>
          <p:nvSpPr>
            <p:cNvPr id="63560"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61"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63509" name="Line 1077"/>
          <p:cNvSpPr>
            <a:spLocks noChangeShapeType="1"/>
          </p:cNvSpPr>
          <p:nvPr/>
        </p:nvSpPr>
        <p:spPr bwMode="auto">
          <a:xfrm flipH="1">
            <a:off x="2584450" y="262731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0" name="Line 1078"/>
          <p:cNvSpPr>
            <a:spLocks noChangeShapeType="1"/>
          </p:cNvSpPr>
          <p:nvPr/>
        </p:nvSpPr>
        <p:spPr bwMode="auto">
          <a:xfrm>
            <a:off x="4862513" y="257968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1" name="Line 1079"/>
          <p:cNvSpPr>
            <a:spLocks noChangeShapeType="1"/>
          </p:cNvSpPr>
          <p:nvPr/>
        </p:nvSpPr>
        <p:spPr bwMode="auto">
          <a:xfrm flipH="1">
            <a:off x="6132513" y="299561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2" name="Line 1080"/>
          <p:cNvSpPr>
            <a:spLocks noChangeShapeType="1"/>
          </p:cNvSpPr>
          <p:nvPr/>
        </p:nvSpPr>
        <p:spPr bwMode="auto">
          <a:xfrm>
            <a:off x="7150100" y="300513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3" name="Line 1081"/>
          <p:cNvSpPr>
            <a:spLocks noChangeShapeType="1"/>
          </p:cNvSpPr>
          <p:nvPr/>
        </p:nvSpPr>
        <p:spPr bwMode="auto">
          <a:xfrm>
            <a:off x="2419350" y="304482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4" name="Line 1082"/>
          <p:cNvSpPr>
            <a:spLocks noChangeShapeType="1"/>
          </p:cNvSpPr>
          <p:nvPr/>
        </p:nvSpPr>
        <p:spPr bwMode="auto">
          <a:xfrm flipH="1">
            <a:off x="1430338" y="297656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5" name="Text Box 1083"/>
          <p:cNvSpPr txBox="1">
            <a:spLocks noChangeArrowheads="1"/>
          </p:cNvSpPr>
          <p:nvPr/>
        </p:nvSpPr>
        <p:spPr bwMode="auto">
          <a:xfrm>
            <a:off x="1331913" y="35210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16" name="Text Box 1084"/>
          <p:cNvSpPr txBox="1">
            <a:spLocks noChangeArrowheads="1"/>
          </p:cNvSpPr>
          <p:nvPr/>
        </p:nvSpPr>
        <p:spPr bwMode="auto">
          <a:xfrm>
            <a:off x="3722688" y="35464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17" name="Text Box 1085"/>
          <p:cNvSpPr txBox="1">
            <a:spLocks noChangeArrowheads="1"/>
          </p:cNvSpPr>
          <p:nvPr/>
        </p:nvSpPr>
        <p:spPr bwMode="auto">
          <a:xfrm>
            <a:off x="2728913" y="29321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18" name="Text Box 1086"/>
          <p:cNvSpPr txBox="1">
            <a:spLocks noChangeArrowheads="1"/>
          </p:cNvSpPr>
          <p:nvPr/>
        </p:nvSpPr>
        <p:spPr bwMode="auto">
          <a:xfrm>
            <a:off x="6072188" y="351313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19" name="Text Box 1087"/>
          <p:cNvSpPr txBox="1">
            <a:spLocks noChangeArrowheads="1"/>
          </p:cNvSpPr>
          <p:nvPr/>
        </p:nvSpPr>
        <p:spPr bwMode="auto">
          <a:xfrm>
            <a:off x="8323263" y="35337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20" name="Text Box 1088"/>
          <p:cNvSpPr txBox="1">
            <a:spLocks noChangeArrowheads="1"/>
          </p:cNvSpPr>
          <p:nvPr/>
        </p:nvSpPr>
        <p:spPr bwMode="auto">
          <a:xfrm>
            <a:off x="7246938" y="27971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21" name="Text Box 1089"/>
          <p:cNvSpPr txBox="1">
            <a:spLocks noChangeArrowheads="1"/>
          </p:cNvSpPr>
          <p:nvPr/>
        </p:nvSpPr>
        <p:spPr bwMode="auto">
          <a:xfrm>
            <a:off x="5373688" y="24066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22" name="Text Box 1090"/>
          <p:cNvSpPr txBox="1">
            <a:spLocks noChangeArrowheads="1"/>
          </p:cNvSpPr>
          <p:nvPr/>
        </p:nvSpPr>
        <p:spPr bwMode="auto">
          <a:xfrm>
            <a:off x="3281363" y="24431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3" name="Text Box 1091"/>
          <p:cNvSpPr txBox="1">
            <a:spLocks noChangeArrowheads="1"/>
          </p:cNvSpPr>
          <p:nvPr/>
        </p:nvSpPr>
        <p:spPr bwMode="auto">
          <a:xfrm>
            <a:off x="1476375" y="28368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4" name="Text Box 1092"/>
          <p:cNvSpPr txBox="1">
            <a:spLocks noChangeArrowheads="1"/>
          </p:cNvSpPr>
          <p:nvPr/>
        </p:nvSpPr>
        <p:spPr bwMode="auto">
          <a:xfrm>
            <a:off x="506413" y="35718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5" name="Text Box 1093"/>
          <p:cNvSpPr txBox="1">
            <a:spLocks noChangeArrowheads="1"/>
          </p:cNvSpPr>
          <p:nvPr/>
        </p:nvSpPr>
        <p:spPr bwMode="auto">
          <a:xfrm>
            <a:off x="2830513" y="35496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6" name="Text Box 1094"/>
          <p:cNvSpPr txBox="1">
            <a:spLocks noChangeArrowheads="1"/>
          </p:cNvSpPr>
          <p:nvPr/>
        </p:nvSpPr>
        <p:spPr bwMode="auto">
          <a:xfrm>
            <a:off x="5207000" y="35321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7" name="Text Box 1095"/>
          <p:cNvSpPr txBox="1">
            <a:spLocks noChangeArrowheads="1"/>
          </p:cNvSpPr>
          <p:nvPr/>
        </p:nvSpPr>
        <p:spPr bwMode="auto">
          <a:xfrm>
            <a:off x="6092825" y="2854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8" name="Text Box 1096"/>
          <p:cNvSpPr txBox="1">
            <a:spLocks noChangeArrowheads="1"/>
          </p:cNvSpPr>
          <p:nvPr/>
        </p:nvSpPr>
        <p:spPr bwMode="auto">
          <a:xfrm>
            <a:off x="7367588" y="35433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9" name="Line 1097"/>
          <p:cNvSpPr>
            <a:spLocks noChangeShapeType="1"/>
          </p:cNvSpPr>
          <p:nvPr/>
        </p:nvSpPr>
        <p:spPr bwMode="auto">
          <a:xfrm flipH="1">
            <a:off x="554038" y="36274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0" name="Line 1098"/>
          <p:cNvSpPr>
            <a:spLocks noChangeShapeType="1"/>
          </p:cNvSpPr>
          <p:nvPr/>
        </p:nvSpPr>
        <p:spPr bwMode="auto">
          <a:xfrm flipH="1">
            <a:off x="2921000" y="362902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1" name="Line 1099"/>
          <p:cNvSpPr>
            <a:spLocks noChangeShapeType="1"/>
          </p:cNvSpPr>
          <p:nvPr/>
        </p:nvSpPr>
        <p:spPr bwMode="auto">
          <a:xfrm flipH="1">
            <a:off x="5257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2" name="Line 1100"/>
          <p:cNvSpPr>
            <a:spLocks noChangeShapeType="1"/>
          </p:cNvSpPr>
          <p:nvPr/>
        </p:nvSpPr>
        <p:spPr bwMode="auto">
          <a:xfrm flipH="1">
            <a:off x="7450138" y="36147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3" name="Line 1101"/>
          <p:cNvSpPr>
            <a:spLocks noChangeShapeType="1"/>
          </p:cNvSpPr>
          <p:nvPr/>
        </p:nvSpPr>
        <p:spPr bwMode="auto">
          <a:xfrm>
            <a:off x="82296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4" name="Line 1102"/>
          <p:cNvSpPr>
            <a:spLocks noChangeShapeType="1"/>
          </p:cNvSpPr>
          <p:nvPr/>
        </p:nvSpPr>
        <p:spPr bwMode="auto">
          <a:xfrm>
            <a:off x="6019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5" name="Line 1103"/>
          <p:cNvSpPr>
            <a:spLocks noChangeShapeType="1"/>
          </p:cNvSpPr>
          <p:nvPr/>
        </p:nvSpPr>
        <p:spPr bwMode="auto">
          <a:xfrm>
            <a:off x="35814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6" name="Line 1104"/>
          <p:cNvSpPr>
            <a:spLocks noChangeShapeType="1"/>
          </p:cNvSpPr>
          <p:nvPr/>
        </p:nvSpPr>
        <p:spPr bwMode="auto">
          <a:xfrm>
            <a:off x="1258888" y="36258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63537" name="Group 1105"/>
          <p:cNvGrpSpPr>
            <a:grpSpLocks/>
          </p:cNvGrpSpPr>
          <p:nvPr/>
        </p:nvGrpSpPr>
        <p:grpSpPr bwMode="auto">
          <a:xfrm>
            <a:off x="206375" y="6094413"/>
            <a:ext cx="500063" cy="600075"/>
            <a:chOff x="2928" y="1051"/>
            <a:chExt cx="840" cy="957"/>
          </a:xfrm>
        </p:grpSpPr>
        <p:sp>
          <p:nvSpPr>
            <p:cNvPr id="63547"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3548"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49"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0"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1"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2"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3"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4"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5"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6"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63557"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63558"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63559"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pic>
        <p:nvPicPr>
          <p:cNvPr id="63538" name="Picture 1119" descr="al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39" name="Text Box 1120"/>
          <p:cNvSpPr txBox="1">
            <a:spLocks noChangeArrowheads="1"/>
          </p:cNvSpPr>
          <p:nvPr/>
        </p:nvSpPr>
        <p:spPr bwMode="auto">
          <a:xfrm>
            <a:off x="722313"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Something seems missing…</a:t>
            </a:r>
          </a:p>
        </p:txBody>
      </p:sp>
      <p:sp>
        <p:nvSpPr>
          <p:cNvPr id="63540" name="Text Box 1121"/>
          <p:cNvSpPr txBox="1">
            <a:spLocks noChangeArrowheads="1"/>
          </p:cNvSpPr>
          <p:nvPr/>
        </p:nvSpPr>
        <p:spPr bwMode="auto">
          <a:xfrm>
            <a:off x="5646738"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6A407"/>
                </a:solidFill>
                <a:latin typeface="Comic Sans MS" pitchFamily="66" charset="0"/>
              </a:rPr>
              <a:t>I don't </a:t>
            </a:r>
            <a:r>
              <a:rPr lang="en-US" altLang="en-US" sz="1400" b="1" i="1">
                <a:solidFill>
                  <a:srgbClr val="06A407"/>
                </a:solidFill>
                <a:latin typeface="Comic Sans MS" pitchFamily="66" charset="0"/>
              </a:rPr>
              <a:t>accept </a:t>
            </a:r>
            <a:r>
              <a:rPr lang="en-US" altLang="en-US" sz="1400">
                <a:solidFill>
                  <a:srgbClr val="06A407"/>
                </a:solidFill>
                <a:latin typeface="Comic Sans MS" pitchFamily="66" charset="0"/>
              </a:rPr>
              <a:t>this solution!</a:t>
            </a:r>
          </a:p>
        </p:txBody>
      </p:sp>
      <p:sp>
        <p:nvSpPr>
          <p:cNvPr id="63541" name="Freeform 1122"/>
          <p:cNvSpPr>
            <a:spLocks/>
          </p:cNvSpPr>
          <p:nvPr/>
        </p:nvSpPr>
        <p:spPr bwMode="auto">
          <a:xfrm rot="5400000">
            <a:off x="4411662" y="207962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3">
            <p14:nvContentPartPr>
              <p14:cNvPr id="18434" name="Ink 99"/>
              <p14:cNvContentPartPr>
                <a14:cpLocks xmlns:a14="http://schemas.microsoft.com/office/drawing/2010/main" noRot="1" noChangeAspect="1" noEditPoints="1" noChangeArrowheads="1" noChangeShapeType="1"/>
              </p14:cNvContentPartPr>
              <p14:nvPr/>
            </p14:nvContentPartPr>
            <p14:xfrm>
              <a:off x="784225" y="2252663"/>
              <a:ext cx="7978775" cy="1357312"/>
            </p14:xfrm>
          </p:contentPart>
        </mc:Choice>
        <mc:Fallback xmlns="">
          <p:pic>
            <p:nvPicPr>
              <p:cNvPr id="18434" name="Ink 99"/>
              <p:cNvPicPr>
                <a:picLocks noRot="1" noChangeAspect="1" noEditPoints="1" noChangeArrowheads="1" noChangeShapeType="1"/>
              </p:cNvPicPr>
              <p:nvPr/>
            </p:nvPicPr>
            <p:blipFill>
              <a:blip r:embed="rId4"/>
              <a:stretch>
                <a:fillRect/>
              </a:stretch>
            </p:blipFill>
            <p:spPr>
              <a:xfrm>
                <a:off x="770185" y="2237902"/>
                <a:ext cx="7997855" cy="138791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435" name="Ink 100"/>
              <p14:cNvContentPartPr>
                <a14:cpLocks xmlns:a14="http://schemas.microsoft.com/office/drawing/2010/main" noRot="1" noChangeAspect="1" noEditPoints="1" noChangeArrowheads="1" noChangeShapeType="1"/>
              </p14:cNvContentPartPr>
              <p14:nvPr/>
            </p14:nvContentPartPr>
            <p14:xfrm>
              <a:off x="4824413" y="3919538"/>
              <a:ext cx="4265612" cy="623887"/>
            </p14:xfrm>
          </p:contentPart>
        </mc:Choice>
        <mc:Fallback xmlns="">
          <p:pic>
            <p:nvPicPr>
              <p:cNvPr id="18435" name="Ink 100"/>
              <p:cNvPicPr>
                <a:picLocks noRot="1" noChangeAspect="1" noEditPoints="1" noChangeArrowheads="1" noChangeShapeType="1"/>
              </p:cNvPicPr>
              <p:nvPr/>
            </p:nvPicPr>
            <p:blipFill>
              <a:blip r:embed="rId6"/>
              <a:stretch>
                <a:fillRect/>
              </a:stretch>
            </p:blipFill>
            <p:spPr>
              <a:xfrm>
                <a:off x="4809293" y="3903698"/>
                <a:ext cx="4296212" cy="65448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436" name="Ink 101"/>
              <p14:cNvContentPartPr>
                <a14:cpLocks xmlns:a14="http://schemas.microsoft.com/office/drawing/2010/main" noRot="1" noChangeAspect="1" noEditPoints="1" noChangeArrowheads="1" noChangeShapeType="1"/>
              </p14:cNvContentPartPr>
              <p14:nvPr/>
            </p14:nvContentPartPr>
            <p14:xfrm>
              <a:off x="5502275" y="4519613"/>
              <a:ext cx="2663825" cy="1339850"/>
            </p14:xfrm>
          </p:contentPart>
        </mc:Choice>
        <mc:Fallback xmlns="">
          <p:pic>
            <p:nvPicPr>
              <p:cNvPr id="18436" name="Ink 101"/>
              <p:cNvPicPr>
                <a:picLocks noRot="1" noChangeAspect="1" noEditPoints="1" noChangeArrowheads="1" noChangeShapeType="1"/>
              </p:cNvPicPr>
              <p:nvPr/>
            </p:nvPicPr>
            <p:blipFill>
              <a:blip r:embed="rId8"/>
              <a:stretch>
                <a:fillRect/>
              </a:stretch>
            </p:blipFill>
            <p:spPr>
              <a:xfrm>
                <a:off x="5487156" y="4504494"/>
                <a:ext cx="2693703" cy="136828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437" name="Ink 102"/>
              <p14:cNvContentPartPr>
                <a14:cpLocks xmlns:a14="http://schemas.microsoft.com/office/drawing/2010/main" noRot="1" noChangeAspect="1" noEditPoints="1" noChangeArrowheads="1" noChangeShapeType="1"/>
              </p14:cNvContentPartPr>
              <p14:nvPr/>
            </p14:nvContentPartPr>
            <p14:xfrm>
              <a:off x="398463" y="4467225"/>
              <a:ext cx="622300" cy="857250"/>
            </p14:xfrm>
          </p:contentPart>
        </mc:Choice>
        <mc:Fallback xmlns="">
          <p:pic>
            <p:nvPicPr>
              <p:cNvPr id="18437" name="Ink 102"/>
              <p:cNvPicPr>
                <a:picLocks noRot="1" noChangeAspect="1" noEditPoints="1" noChangeArrowheads="1" noChangeShapeType="1"/>
              </p:cNvPicPr>
              <p:nvPr/>
            </p:nvPicPr>
            <p:blipFill>
              <a:blip r:embed="rId10"/>
              <a:stretch>
                <a:fillRect/>
              </a:stretch>
            </p:blipFill>
            <p:spPr>
              <a:xfrm>
                <a:off x="382986" y="4461467"/>
                <a:ext cx="652893" cy="87740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438" name="Ink 103"/>
              <p14:cNvContentPartPr>
                <a14:cpLocks xmlns:a14="http://schemas.microsoft.com/office/drawing/2010/main" noRot="1" noChangeAspect="1" noEditPoints="1" noChangeArrowheads="1" noChangeShapeType="1"/>
              </p14:cNvContentPartPr>
              <p14:nvPr/>
            </p14:nvContentPartPr>
            <p14:xfrm>
              <a:off x="96838" y="4122738"/>
              <a:ext cx="106362" cy="238125"/>
            </p14:xfrm>
          </p:contentPart>
        </mc:Choice>
        <mc:Fallback xmlns="">
          <p:pic>
            <p:nvPicPr>
              <p:cNvPr id="18438" name="Ink 103"/>
              <p:cNvPicPr>
                <a:picLocks noRot="1" noChangeAspect="1" noEditPoints="1" noChangeArrowheads="1" noChangeShapeType="1"/>
              </p:cNvPicPr>
              <p:nvPr/>
            </p:nvPicPr>
            <p:blipFill>
              <a:blip r:embed="rId12"/>
              <a:stretch>
                <a:fillRect/>
              </a:stretch>
            </p:blipFill>
            <p:spPr>
              <a:xfrm>
                <a:off x="83137" y="4116254"/>
                <a:ext cx="134845" cy="260100"/>
              </a:xfrm>
              <a:prstGeom prst="rect">
                <a:avLst/>
              </a:prstGeom>
            </p:spPr>
          </p:pic>
        </mc:Fallback>
      </mc:AlternateContent>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4"/>
          <p:cNvGrpSpPr>
            <a:grpSpLocks/>
          </p:cNvGrpSpPr>
          <p:nvPr/>
        </p:nvGrpSpPr>
        <p:grpSpPr bwMode="auto">
          <a:xfrm>
            <a:off x="1200150" y="1157288"/>
            <a:ext cx="3459163" cy="165100"/>
            <a:chOff x="295" y="1311"/>
            <a:chExt cx="5177" cy="114"/>
          </a:xfrm>
        </p:grpSpPr>
        <p:sp>
          <p:nvSpPr>
            <p:cNvPr id="64545"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46"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grpSp>
      <p:grpSp>
        <p:nvGrpSpPr>
          <p:cNvPr id="64515" name="Group 9"/>
          <p:cNvGrpSpPr>
            <a:grpSpLocks/>
          </p:cNvGrpSpPr>
          <p:nvPr/>
        </p:nvGrpSpPr>
        <p:grpSpPr bwMode="auto">
          <a:xfrm>
            <a:off x="349250" y="381000"/>
            <a:ext cx="444500" cy="488950"/>
            <a:chOff x="2928" y="1051"/>
            <a:chExt cx="840" cy="957"/>
          </a:xfrm>
        </p:grpSpPr>
        <p:sp>
          <p:nvSpPr>
            <p:cNvPr id="64532"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4533"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4"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5"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6"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7"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8"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9"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40"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41"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64542"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64543"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64544"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64516" name="Text Box 24"/>
          <p:cNvSpPr txBox="1">
            <a:spLocks noChangeArrowheads="1"/>
          </p:cNvSpPr>
          <p:nvPr/>
        </p:nvSpPr>
        <p:spPr bwMode="auto">
          <a:xfrm>
            <a:off x="1382713" y="260350"/>
            <a:ext cx="32464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solidFill>
                  <a:srgbClr val="000000"/>
                </a:solidFill>
              </a:rPr>
              <a:t>CS 5 Today </a:t>
            </a:r>
          </a:p>
        </p:txBody>
      </p:sp>
      <p:sp>
        <p:nvSpPr>
          <p:cNvPr id="64517" name="Text Box 15"/>
          <p:cNvSpPr txBox="1">
            <a:spLocks noChangeArrowheads="1"/>
          </p:cNvSpPr>
          <p:nvPr/>
        </p:nvSpPr>
        <p:spPr bwMode="auto">
          <a:xfrm>
            <a:off x="4926013" y="76200"/>
            <a:ext cx="396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Mon., 12/6 –</a:t>
            </a:r>
            <a:r>
              <a:rPr lang="en-US" altLang="en-US" sz="1500">
                <a:solidFill>
                  <a:srgbClr val="000000"/>
                </a:solidFill>
              </a:rPr>
              <a:t> </a:t>
            </a:r>
            <a:r>
              <a:rPr lang="en-US" altLang="en-US" sz="1500" i="1">
                <a:solidFill>
                  <a:srgbClr val="800000"/>
                </a:solidFill>
              </a:rPr>
              <a:t>Interim milestones due</a:t>
            </a:r>
            <a:endParaRPr lang="en-US" altLang="en-US" sz="1500">
              <a:solidFill>
                <a:srgbClr val="800000"/>
              </a:solidFill>
            </a:endParaRPr>
          </a:p>
        </p:txBody>
      </p:sp>
      <p:sp>
        <p:nvSpPr>
          <p:cNvPr id="64518" name="Text Box 42"/>
          <p:cNvSpPr txBox="1">
            <a:spLocks noChangeArrowheads="1"/>
          </p:cNvSpPr>
          <p:nvPr/>
        </p:nvSpPr>
        <p:spPr bwMode="auto">
          <a:xfrm>
            <a:off x="228600" y="1524000"/>
            <a:ext cx="2124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The view from here…</a:t>
            </a:r>
          </a:p>
        </p:txBody>
      </p:sp>
      <p:sp>
        <p:nvSpPr>
          <p:cNvPr id="64519" name="Text Box 45"/>
          <p:cNvSpPr txBox="1">
            <a:spLocks noChangeArrowheads="1"/>
          </p:cNvSpPr>
          <p:nvPr/>
        </p:nvSpPr>
        <p:spPr bwMode="auto">
          <a:xfrm>
            <a:off x="5067300" y="787400"/>
            <a:ext cx="3679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Tue., 12/14 2pm –</a:t>
            </a:r>
            <a:r>
              <a:rPr lang="en-US" altLang="en-US" sz="1500">
                <a:solidFill>
                  <a:srgbClr val="000000"/>
                </a:solidFill>
              </a:rPr>
              <a:t> </a:t>
            </a:r>
            <a:r>
              <a:rPr lang="en-US" altLang="en-US" sz="1500" i="1">
                <a:solidFill>
                  <a:srgbClr val="008000"/>
                </a:solidFill>
              </a:rPr>
              <a:t>Exam option #1</a:t>
            </a:r>
            <a:endParaRPr lang="en-US" altLang="en-US" sz="1500">
              <a:solidFill>
                <a:srgbClr val="008000"/>
              </a:solidFill>
            </a:endParaRPr>
          </a:p>
        </p:txBody>
      </p:sp>
      <p:sp>
        <p:nvSpPr>
          <p:cNvPr id="64520" name="Text Box 47"/>
          <p:cNvSpPr txBox="1">
            <a:spLocks noChangeArrowheads="1"/>
          </p:cNvSpPr>
          <p:nvPr/>
        </p:nvSpPr>
        <p:spPr bwMode="auto">
          <a:xfrm>
            <a:off x="5067300" y="1143000"/>
            <a:ext cx="3679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Thu., 12/16 9am –</a:t>
            </a:r>
            <a:r>
              <a:rPr lang="en-US" altLang="en-US" sz="1500">
                <a:solidFill>
                  <a:srgbClr val="000000"/>
                </a:solidFill>
              </a:rPr>
              <a:t> </a:t>
            </a:r>
            <a:r>
              <a:rPr lang="en-US" altLang="en-US" sz="1500" i="1">
                <a:solidFill>
                  <a:srgbClr val="008000"/>
                </a:solidFill>
              </a:rPr>
              <a:t>Exam option #2</a:t>
            </a:r>
          </a:p>
        </p:txBody>
      </p:sp>
      <p:sp>
        <p:nvSpPr>
          <p:cNvPr id="64521" name="TextBox 58"/>
          <p:cNvSpPr txBox="1">
            <a:spLocks noChangeArrowheads="1"/>
          </p:cNvSpPr>
          <p:nvPr/>
        </p:nvSpPr>
        <p:spPr bwMode="auto">
          <a:xfrm>
            <a:off x="1600200" y="5767388"/>
            <a:ext cx="41449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64522" name="Text Box 15"/>
          <p:cNvSpPr txBox="1">
            <a:spLocks noChangeArrowheads="1"/>
          </p:cNvSpPr>
          <p:nvPr/>
        </p:nvSpPr>
        <p:spPr bwMode="auto">
          <a:xfrm>
            <a:off x="4926013" y="431800"/>
            <a:ext cx="396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Fri., 12/10 –</a:t>
            </a:r>
            <a:r>
              <a:rPr lang="en-US" altLang="en-US" sz="1500">
                <a:solidFill>
                  <a:srgbClr val="000000"/>
                </a:solidFill>
              </a:rPr>
              <a:t> </a:t>
            </a:r>
            <a:r>
              <a:rPr lang="en-US" altLang="en-US" sz="1500" i="1">
                <a:solidFill>
                  <a:srgbClr val="800000"/>
                </a:solidFill>
              </a:rPr>
              <a:t>Final projects due</a:t>
            </a:r>
            <a:endParaRPr lang="en-US" altLang="en-US" sz="1500">
              <a:solidFill>
                <a:srgbClr val="800000"/>
              </a:solidFill>
            </a:endParaRPr>
          </a:p>
        </p:txBody>
      </p:sp>
      <p:sp>
        <p:nvSpPr>
          <p:cNvPr id="64523" name="Text Box 42"/>
          <p:cNvSpPr txBox="1">
            <a:spLocks noChangeArrowheads="1"/>
          </p:cNvSpPr>
          <p:nvPr/>
        </p:nvSpPr>
        <p:spPr bwMode="auto">
          <a:xfrm>
            <a:off x="182563" y="5754688"/>
            <a:ext cx="1611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is over here:</a:t>
            </a:r>
          </a:p>
        </p:txBody>
      </p:sp>
      <p:sp>
        <p:nvSpPr>
          <p:cNvPr id="64524" name="Rounded Rectangle 48"/>
          <p:cNvSpPr>
            <a:spLocks noChangeArrowheads="1"/>
          </p:cNvSpPr>
          <p:nvPr/>
        </p:nvSpPr>
        <p:spPr bwMode="auto">
          <a:xfrm>
            <a:off x="1447800" y="5724525"/>
            <a:ext cx="7091363" cy="1008063"/>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64525" name="Straight Arrow Connector 50"/>
          <p:cNvCxnSpPr>
            <a:cxnSpLocks noChangeShapeType="1"/>
          </p:cNvCxnSpPr>
          <p:nvPr/>
        </p:nvCxnSpPr>
        <p:spPr bwMode="auto">
          <a:xfrm rot="16200000" flipH="1">
            <a:off x="-1265238" y="4068763"/>
            <a:ext cx="3344863" cy="7938"/>
          </a:xfrm>
          <a:prstGeom prst="straightConnector1">
            <a:avLst/>
          </a:prstGeom>
          <a:noFill/>
          <a:ln w="25400">
            <a:solidFill>
              <a:srgbClr val="008000"/>
            </a:solidFill>
            <a:round/>
            <a:headEnd/>
            <a:tailEnd type="arrow" w="med" len="med"/>
          </a:ln>
          <a:extLst>
            <a:ext uri="{909E8E84-426E-40DD-AFC4-6F175D3DCCD1}">
              <a14:hiddenFill xmlns:a14="http://schemas.microsoft.com/office/drawing/2010/main">
                <a:noFill/>
              </a14:hiddenFill>
            </a:ext>
          </a:extLst>
        </p:spPr>
      </p:cxnSp>
      <p:sp>
        <p:nvSpPr>
          <p:cNvPr id="64526" name="Rectangle 52"/>
          <p:cNvSpPr>
            <a:spLocks noChangeArrowheads="1"/>
          </p:cNvSpPr>
          <p:nvPr/>
        </p:nvSpPr>
        <p:spPr bwMode="auto">
          <a:xfrm>
            <a:off x="2362200" y="1600200"/>
            <a:ext cx="6430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0000"/>
                </a:solidFill>
                <a:latin typeface="Calibri" pitchFamily="34" charset="0"/>
              </a:rPr>
              <a:t>Friday:  </a:t>
            </a:r>
            <a:r>
              <a:rPr lang="en-US" altLang="en-US">
                <a:solidFill>
                  <a:srgbClr val="000000"/>
                </a:solidFill>
                <a:latin typeface="Calibri" pitchFamily="34" charset="0"/>
              </a:rPr>
              <a:t>2-4 office hours in CS labs; ExCr lab option</a:t>
            </a:r>
            <a:endParaRPr lang="en-US" altLang="en-US">
              <a:latin typeface="Calibri" pitchFamily="34" charset="0"/>
            </a:endParaRPr>
          </a:p>
        </p:txBody>
      </p:sp>
      <p:sp>
        <p:nvSpPr>
          <p:cNvPr id="64527"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a:solidFill>
                  <a:srgbClr val="008000"/>
                </a:solidFill>
              </a:rPr>
              <a:t>I've got </a:t>
            </a:r>
            <a:r>
              <a:rPr lang="en-US" altLang="en-US" sz="900" i="1">
                <a:solidFill>
                  <a:srgbClr val="008000"/>
                </a:solidFill>
              </a:rPr>
              <a:t>all </a:t>
            </a:r>
            <a:r>
              <a:rPr lang="en-US" altLang="en-US" sz="900">
                <a:solidFill>
                  <a:srgbClr val="008000"/>
                </a:solidFill>
              </a:rPr>
              <a:t>my eyes on this view!</a:t>
            </a:r>
            <a:endParaRPr lang="en-US" altLang="en-US" sz="900"/>
          </a:p>
        </p:txBody>
      </p:sp>
      <p:sp>
        <p:nvSpPr>
          <p:cNvPr id="64528" name="Rectangle 56"/>
          <p:cNvSpPr>
            <a:spLocks noChangeArrowheads="1"/>
          </p:cNvSpPr>
          <p:nvPr/>
        </p:nvSpPr>
        <p:spPr bwMode="auto">
          <a:xfrm>
            <a:off x="3565525" y="1954213"/>
            <a:ext cx="3068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solidFill>
                  <a:srgbClr val="000000"/>
                </a:solidFill>
                <a:latin typeface="Calibri" pitchFamily="34" charset="0"/>
              </a:rPr>
              <a:t>other weekend/week tutoring hours as usual...</a:t>
            </a:r>
            <a:endParaRPr lang="en-US" altLang="en-US" sz="1200"/>
          </a:p>
        </p:txBody>
      </p:sp>
      <p:sp>
        <p:nvSpPr>
          <p:cNvPr id="64529" name="Rectangle 57"/>
          <p:cNvSpPr>
            <a:spLocks noChangeArrowheads="1"/>
          </p:cNvSpPr>
          <p:nvPr/>
        </p:nvSpPr>
        <p:spPr bwMode="auto">
          <a:xfrm>
            <a:off x="5732463" y="5870575"/>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64530" name="Rectangle 58"/>
          <p:cNvSpPr>
            <a:spLocks noChangeArrowheads="1"/>
          </p:cNvSpPr>
          <p:nvPr/>
        </p:nvSpPr>
        <p:spPr bwMode="auto">
          <a:xfrm>
            <a:off x="5854700" y="6192838"/>
            <a:ext cx="2301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64531" name="Rectangle 61"/>
          <p:cNvSpPr>
            <a:spLocks noChangeArrowheads="1"/>
          </p:cNvSpPr>
          <p:nvPr/>
        </p:nvSpPr>
        <p:spPr bwMode="auto">
          <a:xfrm>
            <a:off x="7497763" y="5483225"/>
            <a:ext cx="1531937"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8000"/>
                </a:solidFill>
                <a:latin typeface="Calibri" pitchFamily="34" charset="0"/>
              </a:rPr>
              <a:t>CS </a:t>
            </a:r>
            <a:r>
              <a:rPr lang="en-US" altLang="en-US" b="1" i="1">
                <a:solidFill>
                  <a:srgbClr val="008000"/>
                </a:solidFill>
                <a:latin typeface="Calibri" pitchFamily="34" charset="0"/>
              </a:rPr>
              <a:t>Theory</a:t>
            </a:r>
            <a:endParaRPr lang="en-US" altLang="en-US" b="1" i="1">
              <a:solidFill>
                <a:srgbClr val="008000"/>
              </a:solidFill>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457200" y="228600"/>
            <a:ext cx="8305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DNA computing</a:t>
            </a:r>
            <a:endParaRPr lang="en-US" altLang="en-US" sz="4200" b="1" i="1"/>
          </a:p>
        </p:txBody>
      </p:sp>
      <p:grpSp>
        <p:nvGrpSpPr>
          <p:cNvPr id="65539" name="Group 3"/>
          <p:cNvGrpSpPr>
            <a:grpSpLocks/>
          </p:cNvGrpSpPr>
          <p:nvPr/>
        </p:nvGrpSpPr>
        <p:grpSpPr bwMode="auto">
          <a:xfrm>
            <a:off x="381000" y="1114425"/>
            <a:ext cx="8264525" cy="180975"/>
            <a:chOff x="295" y="1311"/>
            <a:chExt cx="5177" cy="114"/>
          </a:xfrm>
        </p:grpSpPr>
        <p:sp>
          <p:nvSpPr>
            <p:cNvPr id="65558"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5559"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65540" name="Text Box 6"/>
          <p:cNvSpPr txBox="1">
            <a:spLocks noChangeArrowheads="1"/>
          </p:cNvSpPr>
          <p:nvPr/>
        </p:nvSpPr>
        <p:spPr bwMode="auto">
          <a:xfrm>
            <a:off x="457200" y="15240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F08F0"/>
                </a:solidFill>
                <a:latin typeface="Arial" pitchFamily="34" charset="0"/>
              </a:rPr>
              <a:t>Uses human-engineered DNA strands to represent, compute, and solve a computational problem…</a:t>
            </a:r>
          </a:p>
        </p:txBody>
      </p:sp>
      <p:sp>
        <p:nvSpPr>
          <p:cNvPr id="65541" name="Text Box 7"/>
          <p:cNvSpPr txBox="1">
            <a:spLocks noChangeArrowheads="1"/>
          </p:cNvSpPr>
          <p:nvPr/>
        </p:nvSpPr>
        <p:spPr bwMode="auto">
          <a:xfrm>
            <a:off x="373063" y="6148388"/>
            <a:ext cx="620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a:latin typeface="Arial" pitchFamily="34" charset="0"/>
              </a:rPr>
              <a:t>Initial example …</a:t>
            </a:r>
            <a:endParaRPr lang="en-US" altLang="en-US">
              <a:latin typeface="Arial" pitchFamily="34" charset="0"/>
            </a:endParaRPr>
          </a:p>
        </p:txBody>
      </p:sp>
      <p:sp>
        <p:nvSpPr>
          <p:cNvPr id="65542" name="Text Box 8"/>
          <p:cNvSpPr txBox="1">
            <a:spLocks noChangeArrowheads="1"/>
          </p:cNvSpPr>
          <p:nvPr/>
        </p:nvSpPr>
        <p:spPr bwMode="auto">
          <a:xfrm>
            <a:off x="609600" y="3138488"/>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65543" name="Line 9"/>
          <p:cNvSpPr>
            <a:spLocks noChangeShapeType="1"/>
          </p:cNvSpPr>
          <p:nvPr/>
        </p:nvSpPr>
        <p:spPr bwMode="auto">
          <a:xfrm>
            <a:off x="4267200" y="2681288"/>
            <a:ext cx="304800" cy="762000"/>
          </a:xfrm>
          <a:prstGeom prst="line">
            <a:avLst/>
          </a:prstGeom>
          <a:noFill/>
          <a:ln w="28575">
            <a:solidFill>
              <a:srgbClr val="0F08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44" name="Text Box 10"/>
          <p:cNvSpPr txBox="1">
            <a:spLocks noChangeArrowheads="1"/>
          </p:cNvSpPr>
          <p:nvPr/>
        </p:nvSpPr>
        <p:spPr bwMode="auto">
          <a:xfrm>
            <a:off x="6629400" y="37861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S1</a:t>
            </a:r>
            <a:endParaRPr lang="en-US" altLang="en-US">
              <a:latin typeface="Tahoma" pitchFamily="34" charset="0"/>
              <a:cs typeface="Miriam" pitchFamily="34" charset="-79"/>
            </a:endParaRPr>
          </a:p>
        </p:txBody>
      </p:sp>
      <p:sp>
        <p:nvSpPr>
          <p:cNvPr id="65545" name="Oval 11"/>
          <p:cNvSpPr>
            <a:spLocks noChangeArrowheads="1"/>
          </p:cNvSpPr>
          <p:nvPr/>
        </p:nvSpPr>
        <p:spPr bwMode="auto">
          <a:xfrm>
            <a:off x="6553200" y="35956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5546" name="Arc 12"/>
          <p:cNvSpPr>
            <a:spLocks/>
          </p:cNvSpPr>
          <p:nvPr/>
        </p:nvSpPr>
        <p:spPr bwMode="auto">
          <a:xfrm flipH="1">
            <a:off x="7315200" y="3443288"/>
            <a:ext cx="790575" cy="1066800"/>
          </a:xfrm>
          <a:custGeom>
            <a:avLst/>
            <a:gdLst>
              <a:gd name="T0" fmla="*/ 2147483647 w 36058"/>
              <a:gd name="T1" fmla="*/ 2147483647 h 43200"/>
              <a:gd name="T2" fmla="*/ 2147483647 w 36058"/>
              <a:gd name="T3" fmla="*/ 2147483647 h 43200"/>
              <a:gd name="T4" fmla="*/ 2147483647 w 36058"/>
              <a:gd name="T5" fmla="*/ 2147483647 h 43200"/>
              <a:gd name="T6" fmla="*/ 0 60000 65536"/>
              <a:gd name="T7" fmla="*/ 0 60000 65536"/>
              <a:gd name="T8" fmla="*/ 0 60000 65536"/>
              <a:gd name="T9" fmla="*/ 0 w 36058"/>
              <a:gd name="T10" fmla="*/ 0 h 43200"/>
              <a:gd name="T11" fmla="*/ 36058 w 36058"/>
              <a:gd name="T12" fmla="*/ 43200 h 43200"/>
            </a:gdLst>
            <a:ahLst/>
            <a:cxnLst>
              <a:cxn ang="T6">
                <a:pos x="T0" y="T1"/>
              </a:cxn>
              <a:cxn ang="T7">
                <a:pos x="T2" y="T3"/>
              </a:cxn>
              <a:cxn ang="T8">
                <a:pos x="T4" y="T5"/>
              </a:cxn>
            </a:cxnLst>
            <a:rect l="T9" t="T10" r="T11" b="T12"/>
            <a:pathLst>
              <a:path w="36058" h="43200" fill="none"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path>
              <a:path w="36058" h="43200" stroke="0"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lnTo>
                  <a:pt x="21600" y="21600"/>
                </a:lnTo>
                <a:lnTo>
                  <a:pt x="32491" y="40252"/>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47" name="Text Box 13"/>
          <p:cNvSpPr txBox="1">
            <a:spLocks noChangeArrowheads="1"/>
          </p:cNvSpPr>
          <p:nvPr/>
        </p:nvSpPr>
        <p:spPr bwMode="auto">
          <a:xfrm>
            <a:off x="4460875" y="37480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S0</a:t>
            </a:r>
            <a:endParaRPr lang="en-US" altLang="en-US">
              <a:latin typeface="Tahoma" pitchFamily="34" charset="0"/>
              <a:cs typeface="Miriam" pitchFamily="34" charset="-79"/>
            </a:endParaRPr>
          </a:p>
        </p:txBody>
      </p:sp>
      <p:sp>
        <p:nvSpPr>
          <p:cNvPr id="65548" name="Oval 14"/>
          <p:cNvSpPr>
            <a:spLocks noChangeArrowheads="1"/>
          </p:cNvSpPr>
          <p:nvPr/>
        </p:nvSpPr>
        <p:spPr bwMode="auto">
          <a:xfrm>
            <a:off x="4381500" y="35575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5549" name="Arc 15"/>
          <p:cNvSpPr>
            <a:spLocks/>
          </p:cNvSpPr>
          <p:nvPr/>
        </p:nvSpPr>
        <p:spPr bwMode="auto">
          <a:xfrm flipH="1" flipV="1">
            <a:off x="4800600" y="4205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550" name="Arc 16"/>
          <p:cNvSpPr>
            <a:spLocks/>
          </p:cNvSpPr>
          <p:nvPr/>
        </p:nvSpPr>
        <p:spPr bwMode="auto">
          <a:xfrm flipH="1">
            <a:off x="4800600" y="3062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551" name="Arc 17"/>
          <p:cNvSpPr>
            <a:spLocks/>
          </p:cNvSpPr>
          <p:nvPr/>
        </p:nvSpPr>
        <p:spPr bwMode="auto">
          <a:xfrm>
            <a:off x="3657600" y="3481388"/>
            <a:ext cx="815975" cy="990600"/>
          </a:xfrm>
          <a:custGeom>
            <a:avLst/>
            <a:gdLst>
              <a:gd name="T0" fmla="*/ 2147483647 w 37235"/>
              <a:gd name="T1" fmla="*/ 2147483647 h 43200"/>
              <a:gd name="T2" fmla="*/ 2147483647 w 37235"/>
              <a:gd name="T3" fmla="*/ 2147483647 h 43200"/>
              <a:gd name="T4" fmla="*/ 2147483647 w 37235"/>
              <a:gd name="T5" fmla="*/ 2147483647 h 43200"/>
              <a:gd name="T6" fmla="*/ 0 60000 65536"/>
              <a:gd name="T7" fmla="*/ 0 60000 65536"/>
              <a:gd name="T8" fmla="*/ 0 60000 65536"/>
              <a:gd name="T9" fmla="*/ 0 w 37235"/>
              <a:gd name="T10" fmla="*/ 0 h 43200"/>
              <a:gd name="T11" fmla="*/ 37235 w 37235"/>
              <a:gd name="T12" fmla="*/ 43200 h 43200"/>
            </a:gdLst>
            <a:ahLst/>
            <a:cxnLst>
              <a:cxn ang="T6">
                <a:pos x="T0" y="T1"/>
              </a:cxn>
              <a:cxn ang="T7">
                <a:pos x="T2" y="T3"/>
              </a:cxn>
              <a:cxn ang="T8">
                <a:pos x="T4" y="T5"/>
              </a:cxn>
            </a:cxnLst>
            <a:rect l="T9" t="T10" r="T11" b="T12"/>
            <a:pathLst>
              <a:path w="37235" h="43200" fill="none"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path>
              <a:path w="37235" h="43200" stroke="0"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lnTo>
                  <a:pt x="21600" y="21600"/>
                </a:lnTo>
                <a:lnTo>
                  <a:pt x="33777" y="39440"/>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52" name="Oval 18"/>
          <p:cNvSpPr>
            <a:spLocks noChangeArrowheads="1"/>
          </p:cNvSpPr>
          <p:nvPr/>
        </p:nvSpPr>
        <p:spPr bwMode="auto">
          <a:xfrm>
            <a:off x="4476750" y="3652838"/>
            <a:ext cx="647700" cy="6477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5553" name="Text Box 19"/>
          <p:cNvSpPr txBox="1">
            <a:spLocks noChangeArrowheads="1"/>
          </p:cNvSpPr>
          <p:nvPr/>
        </p:nvSpPr>
        <p:spPr bwMode="auto">
          <a:xfrm>
            <a:off x="5337175" y="24526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a</a:t>
            </a:r>
            <a:endParaRPr lang="en-US" altLang="en-US" sz="2800"/>
          </a:p>
        </p:txBody>
      </p:sp>
      <p:sp>
        <p:nvSpPr>
          <p:cNvPr id="65554" name="Text Box 20"/>
          <p:cNvSpPr txBox="1">
            <a:spLocks noChangeArrowheads="1"/>
          </p:cNvSpPr>
          <p:nvPr/>
        </p:nvSpPr>
        <p:spPr bwMode="auto">
          <a:xfrm>
            <a:off x="2971800" y="371633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b</a:t>
            </a:r>
          </a:p>
        </p:txBody>
      </p:sp>
      <p:sp>
        <p:nvSpPr>
          <p:cNvPr id="65555" name="Text Box 21"/>
          <p:cNvSpPr txBox="1">
            <a:spLocks noChangeArrowheads="1"/>
          </p:cNvSpPr>
          <p:nvPr/>
        </p:nvSpPr>
        <p:spPr bwMode="auto">
          <a:xfrm>
            <a:off x="5338763" y="49672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a</a:t>
            </a:r>
          </a:p>
        </p:txBody>
      </p:sp>
      <p:sp>
        <p:nvSpPr>
          <p:cNvPr id="65556" name="Text Box 22"/>
          <p:cNvSpPr txBox="1">
            <a:spLocks noChangeArrowheads="1"/>
          </p:cNvSpPr>
          <p:nvPr/>
        </p:nvSpPr>
        <p:spPr bwMode="auto">
          <a:xfrm>
            <a:off x="7924800" y="36718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b</a:t>
            </a:r>
            <a:endParaRPr lang="en-US" altLang="en-US" sz="2800"/>
          </a:p>
        </p:txBody>
      </p:sp>
      <p:sp>
        <p:nvSpPr>
          <p:cNvPr id="65557" name="Rectangle 23"/>
          <p:cNvSpPr>
            <a:spLocks noChangeArrowheads="1"/>
          </p:cNvSpPr>
          <p:nvPr/>
        </p:nvSpPr>
        <p:spPr bwMode="auto">
          <a:xfrm>
            <a:off x="3038475" y="6083300"/>
            <a:ext cx="585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solidFill>
                  <a:srgbClr val="0F08F0"/>
                </a:solidFill>
                <a:latin typeface="Tahoma" pitchFamily="34" charset="0"/>
              </a:rPr>
              <a:t>Two-states, two-symbol automaton </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457200" y="228600"/>
            <a:ext cx="8305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DNA computing</a:t>
            </a:r>
            <a:endParaRPr lang="en-US" altLang="en-US" sz="4200" b="1" i="1"/>
          </a:p>
        </p:txBody>
      </p:sp>
      <p:grpSp>
        <p:nvGrpSpPr>
          <p:cNvPr id="66563" name="Group 3"/>
          <p:cNvGrpSpPr>
            <a:grpSpLocks/>
          </p:cNvGrpSpPr>
          <p:nvPr/>
        </p:nvGrpSpPr>
        <p:grpSpPr bwMode="auto">
          <a:xfrm>
            <a:off x="381000" y="1114425"/>
            <a:ext cx="8264525" cy="180975"/>
            <a:chOff x="295" y="1311"/>
            <a:chExt cx="5177" cy="114"/>
          </a:xfrm>
        </p:grpSpPr>
        <p:sp>
          <p:nvSpPr>
            <p:cNvPr id="66566"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6567"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66564" name="Text Box 6"/>
          <p:cNvSpPr txBox="1">
            <a:spLocks noChangeArrowheads="1"/>
          </p:cNvSpPr>
          <p:nvPr/>
        </p:nvSpPr>
        <p:spPr bwMode="auto">
          <a:xfrm>
            <a:off x="457200" y="15240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F08F0"/>
                </a:solidFill>
                <a:latin typeface="Arial" pitchFamily="34" charset="0"/>
              </a:rPr>
              <a:t>Uses human-engineered DNA strands to represent, compute, and solve a computational problem…</a:t>
            </a:r>
          </a:p>
        </p:txBody>
      </p:sp>
      <p:sp>
        <p:nvSpPr>
          <p:cNvPr id="66565" name="Text Box 7"/>
          <p:cNvSpPr txBox="1">
            <a:spLocks noChangeArrowheads="1"/>
          </p:cNvSpPr>
          <p:nvPr/>
        </p:nvSpPr>
        <p:spPr bwMode="auto">
          <a:xfrm>
            <a:off x="1566863" y="5387975"/>
            <a:ext cx="62039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a:latin typeface="Arial" pitchFamily="34" charset="0"/>
              </a:rPr>
              <a:t>Initial example …</a:t>
            </a:r>
            <a:endParaRPr lang="en-US" altLang="en-US">
              <a:latin typeface="Arial" pitchFamily="34" charset="0"/>
            </a:endParaRPr>
          </a:p>
          <a:p>
            <a:r>
              <a:rPr lang="en-US" altLang="en-US">
                <a:latin typeface="Arial" pitchFamily="34" charset="0"/>
              </a:rPr>
              <a:t>Determining the parity of elements in a list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3200">
                <a:latin typeface="Tahoma" pitchFamily="34" charset="0"/>
              </a:rPr>
              <a:t>Finite automaton: an example</a:t>
            </a:r>
          </a:p>
        </p:txBody>
      </p:sp>
      <p:sp>
        <p:nvSpPr>
          <p:cNvPr id="67587" name="Text Box 3"/>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C2D0DC"/>
                </a:solidFill>
                <a:latin typeface="Tahoma" pitchFamily="34" charset="0"/>
              </a:rPr>
              <a:t>An even number of a’s </a:t>
            </a:r>
          </a:p>
        </p:txBody>
      </p:sp>
      <p:sp>
        <p:nvSpPr>
          <p:cNvPr id="67588" name="Text Box 4"/>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67589" name="Line 5"/>
          <p:cNvSpPr>
            <a:spLocks noChangeShapeType="1"/>
          </p:cNvSpPr>
          <p:nvPr/>
        </p:nvSpPr>
        <p:spPr bwMode="auto">
          <a:xfrm>
            <a:off x="4419600" y="2514600"/>
            <a:ext cx="304800" cy="762000"/>
          </a:xfrm>
          <a:prstGeom prst="line">
            <a:avLst/>
          </a:prstGeom>
          <a:noFill/>
          <a:ln w="28575">
            <a:solidFill>
              <a:srgbClr val="0F08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590" name="Text Box 6"/>
          <p:cNvSpPr txBox="1">
            <a:spLocks noChangeArrowheads="1"/>
          </p:cNvSpPr>
          <p:nvPr/>
        </p:nvSpPr>
        <p:spPr bwMode="auto">
          <a:xfrm>
            <a:off x="6781800" y="36195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S1</a:t>
            </a:r>
            <a:endParaRPr lang="en-US" altLang="en-US">
              <a:latin typeface="Tahoma" pitchFamily="34" charset="0"/>
              <a:cs typeface="Miriam" pitchFamily="34" charset="-79"/>
            </a:endParaRPr>
          </a:p>
        </p:txBody>
      </p:sp>
      <p:sp>
        <p:nvSpPr>
          <p:cNvPr id="67591" name="Oval 7"/>
          <p:cNvSpPr>
            <a:spLocks noChangeArrowheads="1"/>
          </p:cNvSpPr>
          <p:nvPr/>
        </p:nvSpPr>
        <p:spPr bwMode="auto">
          <a:xfrm>
            <a:off x="6705600" y="3429000"/>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7592" name="Arc 8"/>
          <p:cNvSpPr>
            <a:spLocks/>
          </p:cNvSpPr>
          <p:nvPr/>
        </p:nvSpPr>
        <p:spPr bwMode="auto">
          <a:xfrm flipH="1">
            <a:off x="7467600" y="3276600"/>
            <a:ext cx="790575" cy="1066800"/>
          </a:xfrm>
          <a:custGeom>
            <a:avLst/>
            <a:gdLst>
              <a:gd name="T0" fmla="*/ 2147483647 w 36058"/>
              <a:gd name="T1" fmla="*/ 2147483647 h 43200"/>
              <a:gd name="T2" fmla="*/ 2147483647 w 36058"/>
              <a:gd name="T3" fmla="*/ 2147483647 h 43200"/>
              <a:gd name="T4" fmla="*/ 2147483647 w 36058"/>
              <a:gd name="T5" fmla="*/ 2147483647 h 43200"/>
              <a:gd name="T6" fmla="*/ 0 60000 65536"/>
              <a:gd name="T7" fmla="*/ 0 60000 65536"/>
              <a:gd name="T8" fmla="*/ 0 60000 65536"/>
              <a:gd name="T9" fmla="*/ 0 w 36058"/>
              <a:gd name="T10" fmla="*/ 0 h 43200"/>
              <a:gd name="T11" fmla="*/ 36058 w 36058"/>
              <a:gd name="T12" fmla="*/ 43200 h 43200"/>
            </a:gdLst>
            <a:ahLst/>
            <a:cxnLst>
              <a:cxn ang="T6">
                <a:pos x="T0" y="T1"/>
              </a:cxn>
              <a:cxn ang="T7">
                <a:pos x="T2" y="T3"/>
              </a:cxn>
              <a:cxn ang="T8">
                <a:pos x="T4" y="T5"/>
              </a:cxn>
            </a:cxnLst>
            <a:rect l="T9" t="T10" r="T11" b="T12"/>
            <a:pathLst>
              <a:path w="36058" h="43200" fill="none"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path>
              <a:path w="36058" h="43200" stroke="0"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lnTo>
                  <a:pt x="21600" y="21600"/>
                </a:lnTo>
                <a:lnTo>
                  <a:pt x="32491" y="40252"/>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593" name="Text Box 9"/>
          <p:cNvSpPr txBox="1">
            <a:spLocks noChangeArrowheads="1"/>
          </p:cNvSpPr>
          <p:nvPr/>
        </p:nvSpPr>
        <p:spPr bwMode="auto">
          <a:xfrm>
            <a:off x="4613275"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S0</a:t>
            </a:r>
            <a:endParaRPr lang="en-US" altLang="en-US">
              <a:latin typeface="Tahoma" pitchFamily="34" charset="0"/>
              <a:cs typeface="Miriam" pitchFamily="34" charset="-79"/>
            </a:endParaRPr>
          </a:p>
        </p:txBody>
      </p:sp>
      <p:sp>
        <p:nvSpPr>
          <p:cNvPr id="67594" name="Oval 10"/>
          <p:cNvSpPr>
            <a:spLocks noChangeArrowheads="1"/>
          </p:cNvSpPr>
          <p:nvPr/>
        </p:nvSpPr>
        <p:spPr bwMode="auto">
          <a:xfrm>
            <a:off x="4533900" y="3390900"/>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7595" name="Arc 11"/>
          <p:cNvSpPr>
            <a:spLocks/>
          </p:cNvSpPr>
          <p:nvPr/>
        </p:nvSpPr>
        <p:spPr bwMode="auto">
          <a:xfrm flipH="1" flipV="1">
            <a:off x="4953000" y="4038600"/>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596" name="Arc 12"/>
          <p:cNvSpPr>
            <a:spLocks/>
          </p:cNvSpPr>
          <p:nvPr/>
        </p:nvSpPr>
        <p:spPr bwMode="auto">
          <a:xfrm flipH="1">
            <a:off x="4953000" y="2895600"/>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597" name="Arc 13"/>
          <p:cNvSpPr>
            <a:spLocks/>
          </p:cNvSpPr>
          <p:nvPr/>
        </p:nvSpPr>
        <p:spPr bwMode="auto">
          <a:xfrm>
            <a:off x="3810000" y="3314700"/>
            <a:ext cx="815975" cy="990600"/>
          </a:xfrm>
          <a:custGeom>
            <a:avLst/>
            <a:gdLst>
              <a:gd name="T0" fmla="*/ 2147483647 w 37235"/>
              <a:gd name="T1" fmla="*/ 2147483647 h 43200"/>
              <a:gd name="T2" fmla="*/ 2147483647 w 37235"/>
              <a:gd name="T3" fmla="*/ 2147483647 h 43200"/>
              <a:gd name="T4" fmla="*/ 2147483647 w 37235"/>
              <a:gd name="T5" fmla="*/ 2147483647 h 43200"/>
              <a:gd name="T6" fmla="*/ 0 60000 65536"/>
              <a:gd name="T7" fmla="*/ 0 60000 65536"/>
              <a:gd name="T8" fmla="*/ 0 60000 65536"/>
              <a:gd name="T9" fmla="*/ 0 w 37235"/>
              <a:gd name="T10" fmla="*/ 0 h 43200"/>
              <a:gd name="T11" fmla="*/ 37235 w 37235"/>
              <a:gd name="T12" fmla="*/ 43200 h 43200"/>
            </a:gdLst>
            <a:ahLst/>
            <a:cxnLst>
              <a:cxn ang="T6">
                <a:pos x="T0" y="T1"/>
              </a:cxn>
              <a:cxn ang="T7">
                <a:pos x="T2" y="T3"/>
              </a:cxn>
              <a:cxn ang="T8">
                <a:pos x="T4" y="T5"/>
              </a:cxn>
            </a:cxnLst>
            <a:rect l="T9" t="T10" r="T11" b="T12"/>
            <a:pathLst>
              <a:path w="37235" h="43200" fill="none"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path>
              <a:path w="37235" h="43200" stroke="0"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lnTo>
                  <a:pt x="21600" y="21600"/>
                </a:lnTo>
                <a:lnTo>
                  <a:pt x="33777" y="39440"/>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598" name="Oval 14"/>
          <p:cNvSpPr>
            <a:spLocks noChangeArrowheads="1"/>
          </p:cNvSpPr>
          <p:nvPr/>
        </p:nvSpPr>
        <p:spPr bwMode="auto">
          <a:xfrm>
            <a:off x="4629150" y="3486150"/>
            <a:ext cx="647700" cy="6477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7599" name="Text Box 15"/>
          <p:cNvSpPr txBox="1">
            <a:spLocks noChangeArrowheads="1"/>
          </p:cNvSpPr>
          <p:nvPr/>
        </p:nvSpPr>
        <p:spPr bwMode="auto">
          <a:xfrm>
            <a:off x="5489575" y="2286000"/>
            <a:ext cx="92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a</a:t>
            </a:r>
            <a:endParaRPr lang="en-US" altLang="en-US" sz="2800"/>
          </a:p>
        </p:txBody>
      </p:sp>
      <p:sp>
        <p:nvSpPr>
          <p:cNvPr id="67600" name="Text Box 16"/>
          <p:cNvSpPr txBox="1">
            <a:spLocks noChangeArrowheads="1"/>
          </p:cNvSpPr>
          <p:nvPr/>
        </p:nvSpPr>
        <p:spPr bwMode="auto">
          <a:xfrm>
            <a:off x="3124200" y="3549650"/>
            <a:ext cx="92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b</a:t>
            </a:r>
          </a:p>
        </p:txBody>
      </p:sp>
      <p:sp>
        <p:nvSpPr>
          <p:cNvPr id="67601" name="Text Box 17"/>
          <p:cNvSpPr txBox="1">
            <a:spLocks noChangeArrowheads="1"/>
          </p:cNvSpPr>
          <p:nvPr/>
        </p:nvSpPr>
        <p:spPr bwMode="auto">
          <a:xfrm>
            <a:off x="5491163" y="4800600"/>
            <a:ext cx="92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a</a:t>
            </a:r>
          </a:p>
        </p:txBody>
      </p:sp>
      <p:sp>
        <p:nvSpPr>
          <p:cNvPr id="67602" name="Text Box 18"/>
          <p:cNvSpPr txBox="1">
            <a:spLocks noChangeArrowheads="1"/>
          </p:cNvSpPr>
          <p:nvPr/>
        </p:nvSpPr>
        <p:spPr bwMode="auto">
          <a:xfrm>
            <a:off x="8077200" y="3505200"/>
            <a:ext cx="92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b</a:t>
            </a:r>
            <a:endParaRPr lang="en-US" altLang="en-US" sz="2800"/>
          </a:p>
        </p:txBody>
      </p:sp>
      <p:sp>
        <p:nvSpPr>
          <p:cNvPr id="67603" name="Text Box 19"/>
          <p:cNvSpPr txBox="1">
            <a:spLocks noChangeArrowheads="1"/>
          </p:cNvSpPr>
          <p:nvPr/>
        </p:nvSpPr>
        <p:spPr bwMode="auto">
          <a:xfrm>
            <a:off x="0" y="56388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800">
                <a:solidFill>
                  <a:srgbClr val="0F08F0"/>
                </a:solidFill>
                <a:latin typeface="Tahoma" pitchFamily="34" charset="0"/>
              </a:rPr>
              <a:t>Two-states, two-symbols automaton </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sp>
        <p:nvSpPr>
          <p:cNvPr id="68611" name="Rectangle 3"/>
          <p:cNvSpPr>
            <a:spLocks noChangeArrowheads="1"/>
          </p:cNvSpPr>
          <p:nvPr/>
        </p:nvSpPr>
        <p:spPr bwMode="auto">
          <a:xfrm>
            <a:off x="4305300" y="3587750"/>
            <a:ext cx="652463"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a</a:t>
            </a:r>
          </a:p>
        </p:txBody>
      </p:sp>
      <p:sp>
        <p:nvSpPr>
          <p:cNvPr id="68612" name="Rectangle 4"/>
          <p:cNvSpPr>
            <a:spLocks noChangeArrowheads="1"/>
          </p:cNvSpPr>
          <p:nvPr/>
        </p:nvSpPr>
        <p:spPr bwMode="auto">
          <a:xfrm>
            <a:off x="4951413" y="3587750"/>
            <a:ext cx="652462" cy="422275"/>
          </a:xfrm>
          <a:prstGeom prst="rect">
            <a:avLst/>
          </a:prstGeom>
          <a:solidFill>
            <a:srgbClr val="6699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b</a:t>
            </a:r>
          </a:p>
        </p:txBody>
      </p:sp>
      <p:sp>
        <p:nvSpPr>
          <p:cNvPr id="68613" name="Rectangle 5"/>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68614" name="Rectangle 6"/>
          <p:cNvSpPr>
            <a:spLocks noChangeArrowheads="1"/>
          </p:cNvSpPr>
          <p:nvPr/>
        </p:nvSpPr>
        <p:spPr bwMode="auto">
          <a:xfrm>
            <a:off x="3648075" y="3589338"/>
            <a:ext cx="652463"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S0</a:t>
            </a:r>
            <a:endParaRPr lang="en-US" altLang="en-US" sz="2600">
              <a:solidFill>
                <a:srgbClr val="111111"/>
              </a:solidFill>
            </a:endParaRPr>
          </a:p>
        </p:txBody>
      </p:sp>
      <p:sp>
        <p:nvSpPr>
          <p:cNvPr id="68615" name="Text Box 7"/>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68616" name="Text Box 8"/>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53"/>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6387" name="Text Box 54"/>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a:latin typeface="Cambria" panose="02040503050406030204" pitchFamily="18" charset="0"/>
              </a:rPr>
              <a:t>states </a:t>
            </a:r>
            <a:r>
              <a:rPr lang="en-US" altLang="en-US" sz="4200" dirty="0">
                <a:latin typeface="Cambria" panose="02040503050406030204" pitchFamily="18" charset="0"/>
              </a:rPr>
              <a:t>~</a:t>
            </a:r>
            <a:r>
              <a:rPr lang="en-US" altLang="en-US" sz="4200" dirty="0" smtClean="0">
                <a:latin typeface="Cambria" panose="02040503050406030204" pitchFamily="18" charset="0"/>
              </a:rPr>
              <a:t> </a:t>
            </a:r>
            <a:r>
              <a:rPr lang="en-US" altLang="en-US" sz="4200" b="1" i="1" dirty="0">
                <a:latin typeface="Cambria" panose="02040503050406030204" pitchFamily="18" charset="0"/>
              </a:rPr>
              <a:t>subtasks</a:t>
            </a:r>
            <a:endParaRPr lang="en-US" altLang="en-US" sz="4200" dirty="0">
              <a:latin typeface="Cambria" panose="02040503050406030204" pitchFamily="18" charset="0"/>
            </a:endParaRPr>
          </a:p>
        </p:txBody>
      </p:sp>
      <p:sp>
        <p:nvSpPr>
          <p:cNvPr id="16388" name="Text Box 58"/>
          <p:cNvSpPr txBox="1">
            <a:spLocks noChangeArrowheads="1"/>
          </p:cNvSpPr>
          <p:nvPr/>
        </p:nvSpPr>
        <p:spPr bwMode="auto">
          <a:xfrm>
            <a:off x="685800" y="4848225"/>
            <a:ext cx="25860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dirty="0">
                <a:solidFill>
                  <a:srgbClr val="FF8000"/>
                </a:solidFill>
                <a:latin typeface="Courier New" pitchFamily="49" charset="0"/>
              </a:rPr>
              <a:t>0 x*** -&gt; N 0</a:t>
            </a:r>
            <a:endParaRPr lang="en-US" altLang="en-US" dirty="0">
              <a:solidFill>
                <a:srgbClr val="FF8000"/>
              </a:solidFill>
              <a:latin typeface="Courier New" pitchFamily="49" charset="0"/>
            </a:endParaRPr>
          </a:p>
          <a:p>
            <a:pPr>
              <a:spcBef>
                <a:spcPct val="0"/>
              </a:spcBef>
            </a:pPr>
            <a:r>
              <a:rPr lang="en-US" altLang="en-US" b="1" dirty="0">
                <a:solidFill>
                  <a:srgbClr val="FF8000"/>
                </a:solidFill>
                <a:latin typeface="Courier New" pitchFamily="49" charset="0"/>
              </a:rPr>
              <a:t>0 N*** -&gt; X 1</a:t>
            </a:r>
            <a:endParaRPr lang="en-US" altLang="en-US" dirty="0">
              <a:solidFill>
                <a:srgbClr val="FF8000"/>
              </a:solidFill>
              <a:latin typeface="Courier New" pitchFamily="49" charset="0"/>
            </a:endParaRPr>
          </a:p>
          <a:p>
            <a:pPr>
              <a:spcBef>
                <a:spcPct val="0"/>
              </a:spcBef>
            </a:pPr>
            <a:r>
              <a:rPr lang="en-US" altLang="en-US" b="1" dirty="0">
                <a:solidFill>
                  <a:srgbClr val="0900FF"/>
                </a:solidFill>
                <a:latin typeface="Courier New" pitchFamily="49" charset="0"/>
              </a:rPr>
              <a:t>1 ***x -&gt; S 1</a:t>
            </a:r>
          </a:p>
          <a:p>
            <a:pPr>
              <a:spcBef>
                <a:spcPct val="0"/>
              </a:spcBef>
            </a:pPr>
            <a:r>
              <a:rPr lang="en-US" altLang="en-US" b="1" dirty="0">
                <a:solidFill>
                  <a:srgbClr val="0900FF"/>
                </a:solidFill>
                <a:latin typeface="Courier New" pitchFamily="49" charset="0"/>
              </a:rPr>
              <a:t>1 ***S -&gt; X 0</a:t>
            </a:r>
          </a:p>
        </p:txBody>
      </p:sp>
      <p:sp>
        <p:nvSpPr>
          <p:cNvPr id="16389" name="Text Box 59"/>
          <p:cNvSpPr txBox="1">
            <a:spLocks noChangeArrowheads="1"/>
          </p:cNvSpPr>
          <p:nvPr/>
        </p:nvSpPr>
        <p:spPr bwMode="auto">
          <a:xfrm>
            <a:off x="647700" y="4430713"/>
            <a:ext cx="31889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500" dirty="0">
                <a:latin typeface="Calibri" pitchFamily="34" charset="0"/>
              </a:rPr>
              <a:t>state   pattern   -&gt; </a:t>
            </a:r>
            <a:r>
              <a:rPr lang="en-US" altLang="en-US" sz="1500" dirty="0" smtClean="0">
                <a:latin typeface="Calibri" pitchFamily="34" charset="0"/>
              </a:rPr>
              <a:t>      </a:t>
            </a:r>
            <a:r>
              <a:rPr lang="en-US" altLang="en-US" sz="1500" dirty="0">
                <a:latin typeface="Calibri" pitchFamily="34" charset="0"/>
              </a:rPr>
              <a:t>move   new state</a:t>
            </a:r>
          </a:p>
        </p:txBody>
      </p:sp>
      <p:sp>
        <p:nvSpPr>
          <p:cNvPr id="16390" name="Oval 60"/>
          <p:cNvSpPr>
            <a:spLocks noChangeArrowheads="1"/>
          </p:cNvSpPr>
          <p:nvPr/>
        </p:nvSpPr>
        <p:spPr bwMode="auto">
          <a:xfrm>
            <a:off x="5105400" y="4398963"/>
            <a:ext cx="935038" cy="533400"/>
          </a:xfrm>
          <a:prstGeom prst="ellipse">
            <a:avLst/>
          </a:prstGeom>
          <a:noFill/>
          <a:ln w="19050">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endParaRPr lang="en-US" altLang="en-US" sz="1800">
              <a:latin typeface="Arial" pitchFamily="34" charset="0"/>
            </a:endParaRPr>
          </a:p>
        </p:txBody>
      </p:sp>
      <p:sp>
        <p:nvSpPr>
          <p:cNvPr id="16391" name="AutoShape 61"/>
          <p:cNvSpPr>
            <a:spLocks noChangeArrowheads="1"/>
          </p:cNvSpPr>
          <p:nvPr/>
        </p:nvSpPr>
        <p:spPr bwMode="auto">
          <a:xfrm rot="5430567">
            <a:off x="4791075" y="4524375"/>
            <a:ext cx="300038" cy="300038"/>
          </a:xfrm>
          <a:prstGeom prst="triangle">
            <a:avLst>
              <a:gd name="adj" fmla="val 50000"/>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6392" name="Oval 62"/>
          <p:cNvSpPr>
            <a:spLocks noChangeArrowheads="1"/>
          </p:cNvSpPr>
          <p:nvPr/>
        </p:nvSpPr>
        <p:spPr bwMode="auto">
          <a:xfrm>
            <a:off x="7772400" y="4421188"/>
            <a:ext cx="935038" cy="533400"/>
          </a:xfrm>
          <a:prstGeom prst="ellipse">
            <a:avLst/>
          </a:prstGeom>
          <a:noFill/>
          <a:ln w="19050">
            <a:solidFill>
              <a:srgbClr val="09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sz="1800">
              <a:latin typeface="Arial" pitchFamily="34" charset="0"/>
            </a:endParaRPr>
          </a:p>
        </p:txBody>
      </p:sp>
      <p:cxnSp>
        <p:nvCxnSpPr>
          <p:cNvPr id="16393" name="AutoShape 63"/>
          <p:cNvCxnSpPr>
            <a:cxnSpLocks noChangeShapeType="1"/>
            <a:stCxn id="16390" idx="7"/>
            <a:endCxn id="16392" idx="1"/>
          </p:cNvCxnSpPr>
          <p:nvPr/>
        </p:nvCxnSpPr>
        <p:spPr bwMode="auto">
          <a:xfrm rot="5400000" flipV="1">
            <a:off x="6895306" y="3475832"/>
            <a:ext cx="22225" cy="2005012"/>
          </a:xfrm>
          <a:prstGeom prst="curvedConnector3">
            <a:avLst>
              <a:gd name="adj1" fmla="val -1335713"/>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cxnSp>
      <p:sp>
        <p:nvSpPr>
          <p:cNvPr id="16394" name="Text Box 64"/>
          <p:cNvSpPr txBox="1">
            <a:spLocks noChangeArrowheads="1"/>
          </p:cNvSpPr>
          <p:nvPr/>
        </p:nvSpPr>
        <p:spPr bwMode="auto">
          <a:xfrm>
            <a:off x="6453188" y="3771900"/>
            <a:ext cx="915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FF8000"/>
                </a:solidFill>
                <a:latin typeface="Courier New" pitchFamily="49" charset="0"/>
              </a:rPr>
              <a:t>N***</a:t>
            </a:r>
          </a:p>
        </p:txBody>
      </p:sp>
      <p:cxnSp>
        <p:nvCxnSpPr>
          <p:cNvPr id="16395" name="AutoShape 65"/>
          <p:cNvCxnSpPr>
            <a:cxnSpLocks noChangeShapeType="1"/>
            <a:endCxn id="16390" idx="0"/>
          </p:cNvCxnSpPr>
          <p:nvPr/>
        </p:nvCxnSpPr>
        <p:spPr bwMode="auto">
          <a:xfrm flipV="1">
            <a:off x="5230813" y="4389438"/>
            <a:ext cx="342900" cy="76200"/>
          </a:xfrm>
          <a:prstGeom prst="curvedConnector4">
            <a:avLst>
              <a:gd name="adj1" fmla="val -75468"/>
              <a:gd name="adj2" fmla="val 1504264"/>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cxnSp>
      <p:sp>
        <p:nvSpPr>
          <p:cNvPr id="16396" name="Text Box 66"/>
          <p:cNvSpPr txBox="1">
            <a:spLocks noChangeArrowheads="1"/>
          </p:cNvSpPr>
          <p:nvPr/>
        </p:nvSpPr>
        <p:spPr bwMode="auto">
          <a:xfrm>
            <a:off x="4800600" y="2895600"/>
            <a:ext cx="915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FF8000"/>
                </a:solidFill>
                <a:latin typeface="Courier New" pitchFamily="49" charset="0"/>
              </a:rPr>
              <a:t>x***</a:t>
            </a:r>
          </a:p>
        </p:txBody>
      </p:sp>
      <p:sp>
        <p:nvSpPr>
          <p:cNvPr id="16397" name="Text Box 67"/>
          <p:cNvSpPr txBox="1">
            <a:spLocks noChangeArrowheads="1"/>
          </p:cNvSpPr>
          <p:nvPr/>
        </p:nvSpPr>
        <p:spPr bwMode="auto">
          <a:xfrm>
            <a:off x="6511044" y="5943600"/>
            <a:ext cx="24399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transitions move from state to state</a:t>
            </a:r>
          </a:p>
        </p:txBody>
      </p:sp>
      <p:sp>
        <p:nvSpPr>
          <p:cNvPr id="16398" name="Text Box 68"/>
          <p:cNvSpPr txBox="1">
            <a:spLocks noChangeArrowheads="1"/>
          </p:cNvSpPr>
          <p:nvPr/>
        </p:nvSpPr>
        <p:spPr bwMode="auto">
          <a:xfrm>
            <a:off x="5486400" y="1676400"/>
            <a:ext cx="2667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b="1" dirty="0">
                <a:latin typeface="Cambria" panose="02040503050406030204" pitchFamily="18" charset="0"/>
              </a:rPr>
              <a:t>S</a:t>
            </a:r>
            <a:r>
              <a:rPr lang="en-US" altLang="en-US" sz="2000" b="1" dirty="0" smtClean="0">
                <a:latin typeface="Cambria" panose="02040503050406030204" pitchFamily="18" charset="0"/>
              </a:rPr>
              <a:t>tate </a:t>
            </a:r>
            <a:r>
              <a:rPr lang="en-US" altLang="en-US" sz="2000" b="1" dirty="0">
                <a:latin typeface="Cambria" panose="02040503050406030204" pitchFamily="18" charset="0"/>
              </a:rPr>
              <a:t>M</a:t>
            </a:r>
            <a:r>
              <a:rPr lang="en-US" altLang="en-US" sz="2000" b="1" dirty="0" smtClean="0">
                <a:latin typeface="Cambria" panose="02040503050406030204" pitchFamily="18" charset="0"/>
              </a:rPr>
              <a:t>achine</a:t>
            </a:r>
            <a:r>
              <a:rPr lang="en-US" altLang="en-US" sz="2000" dirty="0" smtClean="0">
                <a:latin typeface="Cambria" panose="02040503050406030204" pitchFamily="18" charset="0"/>
              </a:rPr>
              <a:t>: </a:t>
            </a:r>
          </a:p>
          <a:p>
            <a:pPr algn="ctr"/>
            <a:r>
              <a:rPr lang="en-US" altLang="en-US" sz="1600" dirty="0" smtClean="0">
                <a:latin typeface="Cambria" panose="02040503050406030204" pitchFamily="18" charset="0"/>
              </a:rPr>
              <a:t>each oval represents </a:t>
            </a:r>
            <a:r>
              <a:rPr lang="en-US" altLang="en-US" sz="1600" dirty="0">
                <a:latin typeface="Cambria" panose="02040503050406030204" pitchFamily="18" charset="0"/>
              </a:rPr>
              <a:t>a different </a:t>
            </a:r>
            <a:r>
              <a:rPr lang="en-US" altLang="en-US" sz="1600" dirty="0" err="1" smtClean="0">
                <a:latin typeface="Cambria" panose="02040503050406030204" pitchFamily="18" charset="0"/>
              </a:rPr>
              <a:t>Picobot</a:t>
            </a:r>
            <a:r>
              <a:rPr lang="en-US" altLang="en-US" sz="1600" dirty="0" smtClean="0">
                <a:latin typeface="Cambria" panose="02040503050406030204" pitchFamily="18" charset="0"/>
              </a:rPr>
              <a:t> </a:t>
            </a:r>
            <a:r>
              <a:rPr lang="en-US" altLang="en-US" sz="1600" dirty="0">
                <a:latin typeface="Cambria" panose="02040503050406030204" pitchFamily="18" charset="0"/>
              </a:rPr>
              <a:t>state</a:t>
            </a:r>
          </a:p>
        </p:txBody>
      </p:sp>
      <p:pic>
        <p:nvPicPr>
          <p:cNvPr id="16399" name="Picture 18" descr="Picture 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52600"/>
            <a:ext cx="3376613" cy="235585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6400" name="Rectangle 19"/>
          <p:cNvSpPr>
            <a:spLocks noChangeArrowheads="1"/>
          </p:cNvSpPr>
          <p:nvPr/>
        </p:nvSpPr>
        <p:spPr bwMode="auto">
          <a:xfrm>
            <a:off x="4191000" y="4464050"/>
            <a:ext cx="709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i="1">
                <a:solidFill>
                  <a:srgbClr val="800000"/>
                </a:solidFill>
                <a:latin typeface="Calibri" pitchFamily="34" charset="0"/>
              </a:rPr>
              <a:t>starting funnel</a:t>
            </a:r>
            <a:endParaRPr lang="en-US" altLang="en-US" sz="900" i="1">
              <a:solidFill>
                <a:srgbClr val="800000"/>
              </a:solidFill>
            </a:endParaRPr>
          </a:p>
        </p:txBody>
      </p:sp>
      <p:sp>
        <p:nvSpPr>
          <p:cNvPr id="16401" name="TextBox 22"/>
          <p:cNvSpPr txBox="1">
            <a:spLocks noChangeArrowheads="1"/>
          </p:cNvSpPr>
          <p:nvPr/>
        </p:nvSpPr>
        <p:spPr bwMode="auto">
          <a:xfrm>
            <a:off x="5167313" y="4470400"/>
            <a:ext cx="814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alibri" pitchFamily="34" charset="0"/>
              </a:rPr>
              <a:t>state 0</a:t>
            </a:r>
          </a:p>
        </p:txBody>
      </p:sp>
      <p:sp>
        <p:nvSpPr>
          <p:cNvPr id="16402" name="TextBox 23"/>
          <p:cNvSpPr txBox="1">
            <a:spLocks noChangeArrowheads="1"/>
          </p:cNvSpPr>
          <p:nvPr/>
        </p:nvSpPr>
        <p:spPr bwMode="auto">
          <a:xfrm>
            <a:off x="7824788" y="4495800"/>
            <a:ext cx="81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alibri" pitchFamily="34" charset="0"/>
              </a:rPr>
              <a:t>state 1</a:t>
            </a:r>
          </a:p>
        </p:txBody>
      </p:sp>
      <p:sp>
        <p:nvSpPr>
          <p:cNvPr id="16403" name="TextBox 24"/>
          <p:cNvSpPr txBox="1">
            <a:spLocks noChangeArrowheads="1"/>
          </p:cNvSpPr>
          <p:nvPr/>
        </p:nvSpPr>
        <p:spPr bwMode="auto">
          <a:xfrm>
            <a:off x="4572000" y="5033963"/>
            <a:ext cx="14462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dirty="0">
                <a:solidFill>
                  <a:srgbClr val="FF8000"/>
                </a:solidFill>
                <a:latin typeface="Calibri" pitchFamily="34" charset="0"/>
              </a:rPr>
              <a:t>the "go North" state</a:t>
            </a:r>
          </a:p>
        </p:txBody>
      </p:sp>
      <p:sp>
        <p:nvSpPr>
          <p:cNvPr id="16404" name="TextBox 25"/>
          <p:cNvSpPr txBox="1">
            <a:spLocks noChangeArrowheads="1"/>
          </p:cNvSpPr>
          <p:nvPr/>
        </p:nvSpPr>
        <p:spPr bwMode="auto">
          <a:xfrm>
            <a:off x="7621588" y="5033963"/>
            <a:ext cx="14462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solidFill>
                  <a:srgbClr val="0900FF"/>
                </a:solidFill>
                <a:latin typeface="Calibri" pitchFamily="34" charset="0"/>
              </a:rPr>
              <a:t>the "go South" state</a:t>
            </a:r>
          </a:p>
        </p:txBody>
      </p:sp>
      <p:cxnSp>
        <p:nvCxnSpPr>
          <p:cNvPr id="16405" name="AutoShape 65"/>
          <p:cNvCxnSpPr>
            <a:cxnSpLocks noChangeShapeType="1"/>
          </p:cNvCxnSpPr>
          <p:nvPr/>
        </p:nvCxnSpPr>
        <p:spPr bwMode="auto">
          <a:xfrm flipH="1" flipV="1">
            <a:off x="8039100" y="4348163"/>
            <a:ext cx="342900" cy="76200"/>
          </a:xfrm>
          <a:prstGeom prst="curvedConnector4">
            <a:avLst>
              <a:gd name="adj1" fmla="val -75468"/>
              <a:gd name="adj2" fmla="val 1338111"/>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cxnSp>
      <p:cxnSp>
        <p:nvCxnSpPr>
          <p:cNvPr id="16406" name="AutoShape 63"/>
          <p:cNvCxnSpPr>
            <a:cxnSpLocks noChangeShapeType="1"/>
          </p:cNvCxnSpPr>
          <p:nvPr/>
        </p:nvCxnSpPr>
        <p:spPr bwMode="auto">
          <a:xfrm rot="5400000" flipH="1">
            <a:off x="6939756" y="3867945"/>
            <a:ext cx="22225" cy="2005012"/>
          </a:xfrm>
          <a:prstGeom prst="curvedConnector3">
            <a:avLst>
              <a:gd name="adj1" fmla="val -1335713"/>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cxnSp>
      <p:sp>
        <p:nvSpPr>
          <p:cNvPr id="16407" name="Text Box 64"/>
          <p:cNvSpPr txBox="1">
            <a:spLocks noChangeArrowheads="1"/>
          </p:cNvSpPr>
          <p:nvPr/>
        </p:nvSpPr>
        <p:spPr bwMode="auto">
          <a:xfrm>
            <a:off x="6484938" y="5181600"/>
            <a:ext cx="922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900FF"/>
                </a:solidFill>
                <a:latin typeface="Courier New" pitchFamily="49" charset="0"/>
              </a:rPr>
              <a:t>***S</a:t>
            </a:r>
          </a:p>
        </p:txBody>
      </p:sp>
      <p:sp>
        <p:nvSpPr>
          <p:cNvPr id="16408" name="Text Box 66"/>
          <p:cNvSpPr txBox="1">
            <a:spLocks noChangeArrowheads="1"/>
          </p:cNvSpPr>
          <p:nvPr/>
        </p:nvSpPr>
        <p:spPr bwMode="auto">
          <a:xfrm>
            <a:off x="7848600" y="2895600"/>
            <a:ext cx="922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900FF"/>
                </a:solidFill>
                <a:latin typeface="Courier New" pitchFamily="49" charset="0"/>
              </a:rPr>
              <a:t>***x</a:t>
            </a:r>
          </a:p>
        </p:txBody>
      </p:sp>
      <p:cxnSp>
        <p:nvCxnSpPr>
          <p:cNvPr id="4" name="Straight Arrow Connector 3"/>
          <p:cNvCxnSpPr/>
          <p:nvPr/>
        </p:nvCxnSpPr>
        <p:spPr bwMode="auto">
          <a:xfrm flipH="1" flipV="1">
            <a:off x="7010400" y="5562600"/>
            <a:ext cx="76200" cy="381000"/>
          </a:xfrm>
          <a:prstGeom prst="straightConnector1">
            <a:avLst/>
          </a:prstGeom>
          <a:noFill/>
          <a:ln w="9525" cap="flat" cmpd="sng" algn="ctr">
            <a:solidFill>
              <a:schemeClr val="bg1">
                <a:lumMod val="50000"/>
              </a:schemeClr>
            </a:solidFill>
            <a:prstDash val="solid"/>
            <a:round/>
            <a:headEnd type="none" w="med" len="med"/>
            <a:tailEnd type="arrow"/>
          </a:ln>
          <a:effectLst/>
        </p:spPr>
      </p:cxnSp>
      <p:sp>
        <p:nvSpPr>
          <p:cNvPr id="3" name="Rectangle 2"/>
          <p:cNvSpPr/>
          <p:nvPr/>
        </p:nvSpPr>
        <p:spPr>
          <a:xfrm>
            <a:off x="1111274" y="4301540"/>
            <a:ext cx="867545" cy="246221"/>
          </a:xfrm>
          <a:prstGeom prst="rect">
            <a:avLst/>
          </a:prstGeom>
        </p:spPr>
        <p:txBody>
          <a:bodyPr wrap="none">
            <a:spAutoFit/>
          </a:bodyPr>
          <a:lstStyle/>
          <a:p>
            <a:r>
              <a:rPr lang="en-US" altLang="en-US" sz="1000" dirty="0" smtClean="0">
                <a:latin typeface="Calibri" pitchFamily="34" charset="0"/>
              </a:rPr>
              <a:t>surroundings</a:t>
            </a:r>
            <a:endParaRPr lang="en-US" sz="1000"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3648075" y="3589338"/>
            <a:ext cx="652463"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S0</a:t>
            </a:r>
            <a:endParaRPr lang="en-US" altLang="en-US" sz="2600">
              <a:solidFill>
                <a:srgbClr val="111111"/>
              </a:solidFill>
            </a:endParaRPr>
          </a:p>
        </p:txBody>
      </p:sp>
      <p:sp>
        <p:nvSpPr>
          <p:cNvPr id="69635" name="Rectangle 3"/>
          <p:cNvSpPr>
            <a:spLocks noChangeArrowheads="1"/>
          </p:cNvSpPr>
          <p:nvPr/>
        </p:nvSpPr>
        <p:spPr bwMode="auto">
          <a:xfrm>
            <a:off x="3729038" y="2649538"/>
            <a:ext cx="1944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S1</a:t>
            </a:r>
          </a:p>
        </p:txBody>
      </p:sp>
      <p:sp>
        <p:nvSpPr>
          <p:cNvPr id="69636" name="AutoShape 4"/>
          <p:cNvSpPr>
            <a:spLocks/>
          </p:cNvSpPr>
          <p:nvPr/>
        </p:nvSpPr>
        <p:spPr bwMode="auto">
          <a:xfrm rot="5386531">
            <a:off x="4141788" y="2714625"/>
            <a:ext cx="327025" cy="1304925"/>
          </a:xfrm>
          <a:prstGeom prst="leftBrace">
            <a:avLst>
              <a:gd name="adj1" fmla="val 332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9637" name="Text Box 5"/>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69638" name="Rectangle 6"/>
          <p:cNvSpPr>
            <a:spLocks noChangeArrowheads="1"/>
          </p:cNvSpPr>
          <p:nvPr/>
        </p:nvSpPr>
        <p:spPr bwMode="auto">
          <a:xfrm>
            <a:off x="4305300" y="3587750"/>
            <a:ext cx="652463"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a</a:t>
            </a:r>
          </a:p>
        </p:txBody>
      </p:sp>
      <p:sp>
        <p:nvSpPr>
          <p:cNvPr id="69639" name="Rectangle 7"/>
          <p:cNvSpPr>
            <a:spLocks noChangeArrowheads="1"/>
          </p:cNvSpPr>
          <p:nvPr/>
        </p:nvSpPr>
        <p:spPr bwMode="auto">
          <a:xfrm>
            <a:off x="4951413" y="3587750"/>
            <a:ext cx="652462" cy="422275"/>
          </a:xfrm>
          <a:prstGeom prst="rect">
            <a:avLst/>
          </a:prstGeom>
          <a:solidFill>
            <a:srgbClr val="6699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b</a:t>
            </a:r>
          </a:p>
        </p:txBody>
      </p:sp>
      <p:sp>
        <p:nvSpPr>
          <p:cNvPr id="69640" name="Rectangle 8"/>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69641" name="Text Box 9"/>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69642" name="Text Box 10"/>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grpSp>
        <p:nvGrpSpPr>
          <p:cNvPr id="69643" name="Group 11"/>
          <p:cNvGrpSpPr>
            <a:grpSpLocks/>
          </p:cNvGrpSpPr>
          <p:nvPr/>
        </p:nvGrpSpPr>
        <p:grpSpPr bwMode="auto">
          <a:xfrm>
            <a:off x="2697163" y="3008313"/>
            <a:ext cx="184150" cy="427037"/>
            <a:chOff x="1699" y="1895"/>
            <a:chExt cx="116" cy="269"/>
          </a:xfrm>
        </p:grpSpPr>
        <p:sp>
          <p:nvSpPr>
            <p:cNvPr id="69645" name="Line 12"/>
            <p:cNvSpPr>
              <a:spLocks noChangeShapeType="1"/>
            </p:cNvSpPr>
            <p:nvPr/>
          </p:nvSpPr>
          <p:spPr bwMode="auto">
            <a:xfrm>
              <a:off x="1701" y="1895"/>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646" name="Line 13"/>
            <p:cNvSpPr>
              <a:spLocks noChangeShapeType="1"/>
            </p:cNvSpPr>
            <p:nvPr/>
          </p:nvSpPr>
          <p:spPr bwMode="auto">
            <a:xfrm>
              <a:off x="1815" y="1895"/>
              <a:ext cx="0" cy="2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647" name="Line 14"/>
            <p:cNvSpPr>
              <a:spLocks noChangeShapeType="1"/>
            </p:cNvSpPr>
            <p:nvPr/>
          </p:nvSpPr>
          <p:spPr bwMode="auto">
            <a:xfrm>
              <a:off x="1699" y="2153"/>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cxnSp>
        <p:nvCxnSpPr>
          <p:cNvPr id="69644" name="AutoShape 15"/>
          <p:cNvCxnSpPr>
            <a:cxnSpLocks noChangeShapeType="1"/>
            <a:stCxn id="69646" idx="1"/>
            <a:endCxn id="69635" idx="1"/>
          </p:cNvCxnSpPr>
          <p:nvPr/>
        </p:nvCxnSpPr>
        <p:spPr bwMode="auto">
          <a:xfrm rot="5400000" flipH="1" flipV="1">
            <a:off x="3035301" y="2755900"/>
            <a:ext cx="539750" cy="847725"/>
          </a:xfrm>
          <a:prstGeom prst="curvedConnector4">
            <a:avLst>
              <a:gd name="adj1" fmla="val -39704"/>
              <a:gd name="adj2" fmla="val 50000"/>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4297363" y="3589338"/>
            <a:ext cx="652462"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S1</a:t>
            </a:r>
            <a:endParaRPr lang="en-US" altLang="en-US" sz="2600">
              <a:solidFill>
                <a:srgbClr val="111111"/>
              </a:solidFill>
            </a:endParaRPr>
          </a:p>
        </p:txBody>
      </p:sp>
      <p:sp>
        <p:nvSpPr>
          <p:cNvPr id="70659" name="Text Box 3"/>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0660" name="Rectangle 4"/>
          <p:cNvSpPr>
            <a:spLocks noChangeArrowheads="1"/>
          </p:cNvSpPr>
          <p:nvPr/>
        </p:nvSpPr>
        <p:spPr bwMode="auto">
          <a:xfrm>
            <a:off x="4951413" y="3587750"/>
            <a:ext cx="652462" cy="422275"/>
          </a:xfrm>
          <a:prstGeom prst="rect">
            <a:avLst/>
          </a:prstGeom>
          <a:solidFill>
            <a:srgbClr val="6699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b</a:t>
            </a:r>
          </a:p>
        </p:txBody>
      </p:sp>
      <p:sp>
        <p:nvSpPr>
          <p:cNvPr id="70661" name="Rectangle 5"/>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70662" name="Text Box 6"/>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70663" name="Text Box 7"/>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4297363" y="3589338"/>
            <a:ext cx="652462"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S1</a:t>
            </a:r>
            <a:endParaRPr lang="en-US" altLang="en-US" sz="2600">
              <a:solidFill>
                <a:srgbClr val="111111"/>
              </a:solidFill>
            </a:endParaRPr>
          </a:p>
        </p:txBody>
      </p:sp>
      <p:sp>
        <p:nvSpPr>
          <p:cNvPr id="71683" name="Rectangle 3"/>
          <p:cNvSpPr>
            <a:spLocks noChangeArrowheads="1"/>
          </p:cNvSpPr>
          <p:nvPr/>
        </p:nvSpPr>
        <p:spPr bwMode="auto">
          <a:xfrm>
            <a:off x="4284663" y="2609850"/>
            <a:ext cx="1954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1684" name="AutoShape 4"/>
          <p:cNvSpPr>
            <a:spLocks/>
          </p:cNvSpPr>
          <p:nvPr/>
        </p:nvSpPr>
        <p:spPr bwMode="auto">
          <a:xfrm rot="5378619">
            <a:off x="4768850" y="2674938"/>
            <a:ext cx="327025" cy="1304925"/>
          </a:xfrm>
          <a:prstGeom prst="leftBrace">
            <a:avLst>
              <a:gd name="adj1" fmla="val 332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685" name="Text Box 5"/>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1686" name="Rectangle 6"/>
          <p:cNvSpPr>
            <a:spLocks noChangeArrowheads="1"/>
          </p:cNvSpPr>
          <p:nvPr/>
        </p:nvSpPr>
        <p:spPr bwMode="auto">
          <a:xfrm>
            <a:off x="4951413" y="3587750"/>
            <a:ext cx="652462" cy="422275"/>
          </a:xfrm>
          <a:prstGeom prst="rect">
            <a:avLst/>
          </a:prstGeom>
          <a:solidFill>
            <a:srgbClr val="6699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b</a:t>
            </a:r>
          </a:p>
        </p:txBody>
      </p:sp>
      <p:sp>
        <p:nvSpPr>
          <p:cNvPr id="71687" name="Rectangle 7"/>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71688" name="Text Box 8"/>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71689" name="Text Box 9"/>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grpSp>
        <p:nvGrpSpPr>
          <p:cNvPr id="71690" name="Group 10"/>
          <p:cNvGrpSpPr>
            <a:grpSpLocks/>
          </p:cNvGrpSpPr>
          <p:nvPr/>
        </p:nvGrpSpPr>
        <p:grpSpPr bwMode="auto">
          <a:xfrm>
            <a:off x="2698750" y="4325938"/>
            <a:ext cx="184150" cy="427037"/>
            <a:chOff x="1699" y="1895"/>
            <a:chExt cx="116" cy="269"/>
          </a:xfrm>
        </p:grpSpPr>
        <p:sp>
          <p:nvSpPr>
            <p:cNvPr id="71692" name="Line 11"/>
            <p:cNvSpPr>
              <a:spLocks noChangeShapeType="1"/>
            </p:cNvSpPr>
            <p:nvPr/>
          </p:nvSpPr>
          <p:spPr bwMode="auto">
            <a:xfrm>
              <a:off x="1701" y="1895"/>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693" name="Line 12"/>
            <p:cNvSpPr>
              <a:spLocks noChangeShapeType="1"/>
            </p:cNvSpPr>
            <p:nvPr/>
          </p:nvSpPr>
          <p:spPr bwMode="auto">
            <a:xfrm>
              <a:off x="1815" y="1895"/>
              <a:ext cx="0" cy="2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694" name="Line 13"/>
            <p:cNvSpPr>
              <a:spLocks noChangeShapeType="1"/>
            </p:cNvSpPr>
            <p:nvPr/>
          </p:nvSpPr>
          <p:spPr bwMode="auto">
            <a:xfrm>
              <a:off x="1699" y="2153"/>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cxnSp>
        <p:nvCxnSpPr>
          <p:cNvPr id="71691" name="AutoShape 14"/>
          <p:cNvCxnSpPr>
            <a:cxnSpLocks noChangeShapeType="1"/>
            <a:stCxn id="71693" idx="1"/>
            <a:endCxn id="71683" idx="1"/>
          </p:cNvCxnSpPr>
          <p:nvPr/>
        </p:nvCxnSpPr>
        <p:spPr bwMode="auto">
          <a:xfrm rot="5400000" flipH="1" flipV="1">
            <a:off x="2635250" y="3117850"/>
            <a:ext cx="1897063" cy="1401763"/>
          </a:xfrm>
          <a:prstGeom prst="curvedConnector4">
            <a:avLst>
              <a:gd name="adj1" fmla="val -11296"/>
              <a:gd name="adj2" fmla="val 50056"/>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4948238" y="3589338"/>
            <a:ext cx="652462"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S1</a:t>
            </a:r>
            <a:endParaRPr lang="en-US" altLang="en-US" sz="2600">
              <a:solidFill>
                <a:srgbClr val="111111"/>
              </a:solidFill>
            </a:endParaRPr>
          </a:p>
        </p:txBody>
      </p:sp>
      <p:sp>
        <p:nvSpPr>
          <p:cNvPr id="72707" name="Text Box 3"/>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2708" name="Rectangle 4"/>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72709" name="Text Box 5"/>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72710" name="Text Box 6"/>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956175" y="3589338"/>
            <a:ext cx="652463"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S1</a:t>
            </a:r>
            <a:endParaRPr lang="en-US" altLang="en-US" sz="2600">
              <a:solidFill>
                <a:srgbClr val="111111"/>
              </a:solidFill>
            </a:endParaRPr>
          </a:p>
        </p:txBody>
      </p:sp>
      <p:sp>
        <p:nvSpPr>
          <p:cNvPr id="73731" name="Rectangle 3"/>
          <p:cNvSpPr>
            <a:spLocks noChangeArrowheads="1"/>
          </p:cNvSpPr>
          <p:nvPr/>
        </p:nvSpPr>
        <p:spPr bwMode="auto">
          <a:xfrm>
            <a:off x="4814888" y="2647950"/>
            <a:ext cx="1944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p:txBody>
      </p:sp>
      <p:sp>
        <p:nvSpPr>
          <p:cNvPr id="73732" name="AutoShape 4"/>
          <p:cNvSpPr>
            <a:spLocks/>
          </p:cNvSpPr>
          <p:nvPr/>
        </p:nvSpPr>
        <p:spPr bwMode="auto">
          <a:xfrm rot="5378619">
            <a:off x="5449888" y="2716213"/>
            <a:ext cx="327025" cy="1304925"/>
          </a:xfrm>
          <a:prstGeom prst="leftBrace">
            <a:avLst>
              <a:gd name="adj1" fmla="val 332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3733" name="Text Box 5"/>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3734" name="Rectangle 6"/>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73735" name="Text Box 7"/>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73736" name="Text Box 8"/>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grpSp>
        <p:nvGrpSpPr>
          <p:cNvPr id="73737" name="Group 9"/>
          <p:cNvGrpSpPr>
            <a:grpSpLocks/>
          </p:cNvGrpSpPr>
          <p:nvPr/>
        </p:nvGrpSpPr>
        <p:grpSpPr bwMode="auto">
          <a:xfrm>
            <a:off x="2673350" y="3868738"/>
            <a:ext cx="184150" cy="427037"/>
            <a:chOff x="1699" y="1895"/>
            <a:chExt cx="116" cy="269"/>
          </a:xfrm>
        </p:grpSpPr>
        <p:sp>
          <p:nvSpPr>
            <p:cNvPr id="73739" name="Line 10"/>
            <p:cNvSpPr>
              <a:spLocks noChangeShapeType="1"/>
            </p:cNvSpPr>
            <p:nvPr/>
          </p:nvSpPr>
          <p:spPr bwMode="auto">
            <a:xfrm>
              <a:off x="1701" y="1895"/>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40" name="Line 11"/>
            <p:cNvSpPr>
              <a:spLocks noChangeShapeType="1"/>
            </p:cNvSpPr>
            <p:nvPr/>
          </p:nvSpPr>
          <p:spPr bwMode="auto">
            <a:xfrm>
              <a:off x="1815" y="1895"/>
              <a:ext cx="0" cy="2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41" name="Line 12"/>
            <p:cNvSpPr>
              <a:spLocks noChangeShapeType="1"/>
            </p:cNvSpPr>
            <p:nvPr/>
          </p:nvSpPr>
          <p:spPr bwMode="auto">
            <a:xfrm>
              <a:off x="1699" y="2153"/>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cxnSp>
        <p:nvCxnSpPr>
          <p:cNvPr id="73738" name="AutoShape 13"/>
          <p:cNvCxnSpPr>
            <a:cxnSpLocks noChangeShapeType="1"/>
            <a:stCxn id="73740" idx="1"/>
            <a:endCxn id="73731" idx="1"/>
          </p:cNvCxnSpPr>
          <p:nvPr/>
        </p:nvCxnSpPr>
        <p:spPr bwMode="auto">
          <a:xfrm rot="5400000" flipH="1" flipV="1">
            <a:off x="3135312" y="2630488"/>
            <a:ext cx="1401763" cy="1957388"/>
          </a:xfrm>
          <a:prstGeom prst="curvedConnector4">
            <a:avLst>
              <a:gd name="adj1" fmla="val -15287"/>
              <a:gd name="adj2" fmla="val 50042"/>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5597525" y="3589338"/>
            <a:ext cx="652463"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S0</a:t>
            </a:r>
            <a:endParaRPr lang="en-US" altLang="en-US" sz="2600">
              <a:solidFill>
                <a:srgbClr val="111111"/>
              </a:solidFill>
            </a:endParaRPr>
          </a:p>
        </p:txBody>
      </p:sp>
      <p:sp>
        <p:nvSpPr>
          <p:cNvPr id="74755" name="Text Box 3"/>
          <p:cNvSpPr txBox="1">
            <a:spLocks noChangeArrowheads="1"/>
          </p:cNvSpPr>
          <p:nvPr/>
        </p:nvSpPr>
        <p:spPr bwMode="auto">
          <a:xfrm>
            <a:off x="4941888" y="4362450"/>
            <a:ext cx="19129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solidFill>
                  <a:srgbClr val="FF0118"/>
                </a:solidFill>
                <a:latin typeface="Tahoma" pitchFamily="34" charset="0"/>
              </a:rPr>
              <a:t>The output</a:t>
            </a:r>
          </a:p>
        </p:txBody>
      </p:sp>
      <p:sp>
        <p:nvSpPr>
          <p:cNvPr id="74756" name="Text Box 4"/>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4757" name="Text Box 5"/>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74758" name="Text Box 6"/>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1026"/>
          <p:cNvGrpSpPr>
            <a:grpSpLocks/>
          </p:cNvGrpSpPr>
          <p:nvPr/>
        </p:nvGrpSpPr>
        <p:grpSpPr bwMode="auto">
          <a:xfrm>
            <a:off x="457200" y="1143000"/>
            <a:ext cx="8218488" cy="180975"/>
            <a:chOff x="295" y="1311"/>
            <a:chExt cx="5177" cy="114"/>
          </a:xfrm>
        </p:grpSpPr>
        <p:sp>
          <p:nvSpPr>
            <p:cNvPr id="75781"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5782"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75779" name="Text Box 1029"/>
          <p:cNvSpPr txBox="1">
            <a:spLocks noChangeArrowheads="1"/>
          </p:cNvSpPr>
          <p:nvPr/>
        </p:nvSpPr>
        <p:spPr bwMode="auto">
          <a:xfrm>
            <a:off x="550863" y="263525"/>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t>FSM via DNA ?</a:t>
            </a:r>
          </a:p>
        </p:txBody>
      </p:sp>
      <p:sp>
        <p:nvSpPr>
          <p:cNvPr id="75780" name="Text Box 1030"/>
          <p:cNvSpPr txBox="1">
            <a:spLocks noChangeArrowheads="1"/>
          </p:cNvSpPr>
          <p:nvPr/>
        </p:nvSpPr>
        <p:spPr bwMode="auto">
          <a:xfrm>
            <a:off x="1600200" y="28956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Bio / Chem</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Group 5"/>
          <p:cNvGrpSpPr>
            <a:grpSpLocks/>
          </p:cNvGrpSpPr>
          <p:nvPr/>
        </p:nvGrpSpPr>
        <p:grpSpPr bwMode="auto">
          <a:xfrm>
            <a:off x="457200" y="1419225"/>
            <a:ext cx="8218488" cy="180975"/>
            <a:chOff x="295" y="1311"/>
            <a:chExt cx="5177" cy="114"/>
          </a:xfrm>
        </p:grpSpPr>
        <p:sp>
          <p:nvSpPr>
            <p:cNvPr id="76841" name="Rectangle 6"/>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42" name="Rectangle 7"/>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76803" name="Rectangle 8"/>
          <p:cNvSpPr>
            <a:spLocks noGrp="1" noChangeArrowheads="1"/>
          </p:cNvSpPr>
          <p:nvPr>
            <p:ph type="title"/>
          </p:nvPr>
        </p:nvSpPr>
        <p:spPr>
          <a:xfrm>
            <a:off x="685800" y="152400"/>
            <a:ext cx="7772400" cy="1143000"/>
          </a:xfrm>
          <a:noFill/>
        </p:spPr>
        <p:txBody>
          <a:bodyPr/>
          <a:lstStyle/>
          <a:p>
            <a:pPr eaLnBrk="1" hangingPunct="1"/>
            <a:r>
              <a:rPr lang="en-US" altLang="en-US" smtClean="0"/>
              <a:t>Finite State Machines are Everywhere!</a:t>
            </a:r>
          </a:p>
        </p:txBody>
      </p:sp>
      <p:pic>
        <p:nvPicPr>
          <p:cNvPr id="76804" name="Picture 9" descr="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140176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Oval 10"/>
          <p:cNvSpPr>
            <a:spLocks noChangeArrowheads="1"/>
          </p:cNvSpPr>
          <p:nvPr/>
        </p:nvSpPr>
        <p:spPr bwMode="auto">
          <a:xfrm>
            <a:off x="5105400" y="2057400"/>
            <a:ext cx="11430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76806" name="AutoShape 11"/>
          <p:cNvSpPr>
            <a:spLocks noChangeArrowheads="1"/>
          </p:cNvSpPr>
          <p:nvPr/>
        </p:nvSpPr>
        <p:spPr bwMode="auto">
          <a:xfrm rot="5430567">
            <a:off x="4800600" y="2155825"/>
            <a:ext cx="300038" cy="300038"/>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07" name="Oval 12"/>
          <p:cNvSpPr>
            <a:spLocks noChangeArrowheads="1"/>
          </p:cNvSpPr>
          <p:nvPr/>
        </p:nvSpPr>
        <p:spPr bwMode="auto">
          <a:xfrm>
            <a:off x="2895600" y="32004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76808" name="Oval 15"/>
          <p:cNvSpPr>
            <a:spLocks noChangeArrowheads="1"/>
          </p:cNvSpPr>
          <p:nvPr/>
        </p:nvSpPr>
        <p:spPr bwMode="auto">
          <a:xfrm>
            <a:off x="4114800" y="32004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76809" name="Oval 16"/>
          <p:cNvSpPr>
            <a:spLocks noChangeArrowheads="1"/>
          </p:cNvSpPr>
          <p:nvPr/>
        </p:nvSpPr>
        <p:spPr bwMode="auto">
          <a:xfrm>
            <a:off x="5334000" y="32004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3</a:t>
            </a:r>
            <a:endParaRPr lang="en-US" altLang="en-US">
              <a:latin typeface="Arial" pitchFamily="34" charset="0"/>
            </a:endParaRPr>
          </a:p>
        </p:txBody>
      </p:sp>
      <p:sp>
        <p:nvSpPr>
          <p:cNvPr id="76810" name="Oval 17"/>
          <p:cNvSpPr>
            <a:spLocks noChangeArrowheads="1"/>
          </p:cNvSpPr>
          <p:nvPr/>
        </p:nvSpPr>
        <p:spPr bwMode="auto">
          <a:xfrm>
            <a:off x="6553200" y="32004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4</a:t>
            </a:r>
            <a:endParaRPr lang="en-US" altLang="en-US">
              <a:latin typeface="Arial" pitchFamily="34" charset="0"/>
            </a:endParaRPr>
          </a:p>
        </p:txBody>
      </p:sp>
      <p:sp>
        <p:nvSpPr>
          <p:cNvPr id="76811" name="Oval 18"/>
          <p:cNvSpPr>
            <a:spLocks noChangeArrowheads="1"/>
          </p:cNvSpPr>
          <p:nvPr/>
        </p:nvSpPr>
        <p:spPr bwMode="auto">
          <a:xfrm>
            <a:off x="7772400" y="32004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5</a:t>
            </a:r>
            <a:endParaRPr lang="en-US" altLang="en-US">
              <a:latin typeface="Arial" pitchFamily="34" charset="0"/>
            </a:endParaRPr>
          </a:p>
        </p:txBody>
      </p:sp>
      <p:sp>
        <p:nvSpPr>
          <p:cNvPr id="76812" name="Oval 19"/>
          <p:cNvSpPr>
            <a:spLocks noChangeArrowheads="1"/>
          </p:cNvSpPr>
          <p:nvPr/>
        </p:nvSpPr>
        <p:spPr bwMode="auto">
          <a:xfrm>
            <a:off x="28956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a:t>
            </a:r>
            <a:endParaRPr lang="en-US" altLang="en-US">
              <a:latin typeface="Arial" pitchFamily="34" charset="0"/>
            </a:endParaRPr>
          </a:p>
        </p:txBody>
      </p:sp>
      <p:sp>
        <p:nvSpPr>
          <p:cNvPr id="76813" name="Oval 20"/>
          <p:cNvSpPr>
            <a:spLocks noChangeArrowheads="1"/>
          </p:cNvSpPr>
          <p:nvPr/>
        </p:nvSpPr>
        <p:spPr bwMode="auto">
          <a:xfrm>
            <a:off x="41148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13</a:t>
            </a:r>
            <a:endParaRPr lang="en-US" altLang="en-US">
              <a:latin typeface="Arial" pitchFamily="34" charset="0"/>
            </a:endParaRPr>
          </a:p>
        </p:txBody>
      </p:sp>
      <p:sp>
        <p:nvSpPr>
          <p:cNvPr id="76814" name="Oval 21"/>
          <p:cNvSpPr>
            <a:spLocks noChangeArrowheads="1"/>
          </p:cNvSpPr>
          <p:nvPr/>
        </p:nvSpPr>
        <p:spPr bwMode="auto">
          <a:xfrm>
            <a:off x="53340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14</a:t>
            </a:r>
            <a:endParaRPr lang="en-US" altLang="en-US">
              <a:latin typeface="Arial" pitchFamily="34" charset="0"/>
            </a:endParaRPr>
          </a:p>
        </p:txBody>
      </p:sp>
      <p:sp>
        <p:nvSpPr>
          <p:cNvPr id="76815" name="Oval 22"/>
          <p:cNvSpPr>
            <a:spLocks noChangeArrowheads="1"/>
          </p:cNvSpPr>
          <p:nvPr/>
        </p:nvSpPr>
        <p:spPr bwMode="auto">
          <a:xfrm>
            <a:off x="65532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15</a:t>
            </a:r>
            <a:endParaRPr lang="en-US" altLang="en-US">
              <a:latin typeface="Arial" pitchFamily="34" charset="0"/>
            </a:endParaRPr>
          </a:p>
        </p:txBody>
      </p:sp>
      <p:sp>
        <p:nvSpPr>
          <p:cNvPr id="76816" name="Oval 23"/>
          <p:cNvSpPr>
            <a:spLocks noChangeArrowheads="1"/>
          </p:cNvSpPr>
          <p:nvPr/>
        </p:nvSpPr>
        <p:spPr bwMode="auto">
          <a:xfrm>
            <a:off x="78486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23</a:t>
            </a:r>
            <a:endParaRPr lang="en-US" altLang="en-US">
              <a:latin typeface="Arial" pitchFamily="34" charset="0"/>
            </a:endParaRPr>
          </a:p>
        </p:txBody>
      </p:sp>
      <p:sp>
        <p:nvSpPr>
          <p:cNvPr id="76817" name="Oval 24"/>
          <p:cNvSpPr>
            <a:spLocks noChangeArrowheads="1"/>
          </p:cNvSpPr>
          <p:nvPr/>
        </p:nvSpPr>
        <p:spPr bwMode="auto">
          <a:xfrm>
            <a:off x="2895600" y="5029200"/>
            <a:ext cx="1295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12,3</a:t>
            </a:r>
            <a:endParaRPr lang="en-US" altLang="en-US">
              <a:latin typeface="Arial" pitchFamily="34" charset="0"/>
            </a:endParaRPr>
          </a:p>
        </p:txBody>
      </p:sp>
      <p:sp>
        <p:nvSpPr>
          <p:cNvPr id="76818" name="Oval 25"/>
          <p:cNvSpPr>
            <a:spLocks noChangeArrowheads="1"/>
          </p:cNvSpPr>
          <p:nvPr/>
        </p:nvSpPr>
        <p:spPr bwMode="auto">
          <a:xfrm>
            <a:off x="4495800" y="5029200"/>
            <a:ext cx="1295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12,4</a:t>
            </a:r>
            <a:endParaRPr lang="en-US" altLang="en-US">
              <a:latin typeface="Arial" pitchFamily="34" charset="0"/>
            </a:endParaRPr>
          </a:p>
        </p:txBody>
      </p:sp>
      <p:sp>
        <p:nvSpPr>
          <p:cNvPr id="76819" name="Oval 26"/>
          <p:cNvSpPr>
            <a:spLocks noChangeArrowheads="1"/>
          </p:cNvSpPr>
          <p:nvPr/>
        </p:nvSpPr>
        <p:spPr bwMode="auto">
          <a:xfrm>
            <a:off x="6172200" y="5029200"/>
            <a:ext cx="1295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a:t>
            </a:r>
            <a:endParaRPr lang="en-US" altLang="en-US">
              <a:latin typeface="Arial" pitchFamily="34" charset="0"/>
            </a:endParaRPr>
          </a:p>
        </p:txBody>
      </p:sp>
      <p:sp>
        <p:nvSpPr>
          <p:cNvPr id="76820" name="Oval 27"/>
          <p:cNvSpPr>
            <a:spLocks noChangeArrowheads="1"/>
          </p:cNvSpPr>
          <p:nvPr/>
        </p:nvSpPr>
        <p:spPr bwMode="auto">
          <a:xfrm>
            <a:off x="3276600" y="5943600"/>
            <a:ext cx="1676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12,5,34</a:t>
            </a:r>
            <a:endParaRPr lang="en-US" altLang="en-US">
              <a:latin typeface="Arial" pitchFamily="34" charset="0"/>
            </a:endParaRPr>
          </a:p>
        </p:txBody>
      </p:sp>
      <p:sp>
        <p:nvSpPr>
          <p:cNvPr id="76821" name="Oval 28"/>
          <p:cNvSpPr>
            <a:spLocks noChangeArrowheads="1"/>
          </p:cNvSpPr>
          <p:nvPr/>
        </p:nvSpPr>
        <p:spPr bwMode="auto">
          <a:xfrm>
            <a:off x="3200400" y="5913438"/>
            <a:ext cx="1830388" cy="6064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grpSp>
        <p:nvGrpSpPr>
          <p:cNvPr id="76822" name="Group 29"/>
          <p:cNvGrpSpPr>
            <a:grpSpLocks/>
          </p:cNvGrpSpPr>
          <p:nvPr/>
        </p:nvGrpSpPr>
        <p:grpSpPr bwMode="auto">
          <a:xfrm>
            <a:off x="152400" y="5791200"/>
            <a:ext cx="398463" cy="685800"/>
            <a:chOff x="2928" y="1051"/>
            <a:chExt cx="840" cy="957"/>
          </a:xfrm>
        </p:grpSpPr>
        <p:sp>
          <p:nvSpPr>
            <p:cNvPr id="76828" name="Freeform 30"/>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76829" name="Oval 3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0" name="Oval 3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1" name="Oval 3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2" name="Oval 3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3" name="Oval 3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4" name="Oval 3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5" name="Oval 3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6" name="AutoShape 3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7" name="Freeform 3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6838" name="Freeform 4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6839" name="Freeform 4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6840" name="Freeform 4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6823" name="AutoShape 43"/>
          <p:cNvSpPr>
            <a:spLocks noChangeArrowheads="1"/>
          </p:cNvSpPr>
          <p:nvPr/>
        </p:nvSpPr>
        <p:spPr bwMode="auto">
          <a:xfrm>
            <a:off x="533400" y="4800600"/>
            <a:ext cx="2133600" cy="1066800"/>
          </a:xfrm>
          <a:prstGeom prst="wedgeRectCallout">
            <a:avLst>
              <a:gd name="adj1" fmla="val -48514"/>
              <a:gd name="adj2" fmla="val 67111"/>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t>There’s a lot missing in this picture!</a:t>
            </a:r>
            <a:endParaRPr lang="en-US" altLang="en-US"/>
          </a:p>
        </p:txBody>
      </p:sp>
      <p:pic>
        <p:nvPicPr>
          <p:cNvPr id="76824" name="Picture 44" descr="ali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6900" y="58674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AutoShape 45"/>
          <p:cNvSpPr>
            <a:spLocks noChangeArrowheads="1"/>
          </p:cNvSpPr>
          <p:nvPr/>
        </p:nvSpPr>
        <p:spPr bwMode="auto">
          <a:xfrm>
            <a:off x="6400800" y="5638800"/>
            <a:ext cx="2514600" cy="762000"/>
          </a:xfrm>
          <a:prstGeom prst="wedgeRectCallout">
            <a:avLst>
              <a:gd name="adj1" fmla="val -47727"/>
              <a:gd name="adj2" fmla="val 66042"/>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t>How many states total in this kind of lock?</a:t>
            </a:r>
            <a:endParaRPr lang="en-US" altLang="en-US"/>
          </a:p>
        </p:txBody>
      </p:sp>
      <p:cxnSp>
        <p:nvCxnSpPr>
          <p:cNvPr id="76826" name="AutoShape 46"/>
          <p:cNvCxnSpPr>
            <a:cxnSpLocks noChangeShapeType="1"/>
            <a:stCxn id="76821" idx="2"/>
            <a:endCxn id="76805" idx="0"/>
          </p:cNvCxnSpPr>
          <p:nvPr/>
        </p:nvCxnSpPr>
        <p:spPr bwMode="auto">
          <a:xfrm rot="10800000" flipH="1">
            <a:off x="3200400" y="2057400"/>
            <a:ext cx="2476500" cy="4159250"/>
          </a:xfrm>
          <a:prstGeom prst="curvedConnector4">
            <a:avLst>
              <a:gd name="adj1" fmla="val -20324"/>
              <a:gd name="adj2" fmla="val 105495"/>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6827" name="Text Box 47"/>
          <p:cNvSpPr txBox="1">
            <a:spLocks noChangeArrowheads="1"/>
          </p:cNvSpPr>
          <p:nvPr/>
        </p:nvSpPr>
        <p:spPr bwMode="auto">
          <a:xfrm>
            <a:off x="2362200" y="2133600"/>
            <a:ext cx="912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Enter</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No occurrences of </a:t>
            </a:r>
            <a:r>
              <a:rPr lang="en-US" altLang="en-US" sz="4400" b="1">
                <a:latin typeface="Courier New" pitchFamily="49" charset="0"/>
              </a:rPr>
              <a:t>110</a:t>
            </a:r>
            <a:endParaRPr lang="en-US" altLang="en-US" sz="4400">
              <a:latin typeface="Times" pitchFamily="-106" charset="0"/>
            </a:endParaRPr>
          </a:p>
        </p:txBody>
      </p:sp>
      <p:sp>
        <p:nvSpPr>
          <p:cNvPr id="77827" name="Text Box 1027"/>
          <p:cNvSpPr txBox="1">
            <a:spLocks noChangeArrowheads="1"/>
          </p:cNvSpPr>
          <p:nvPr/>
        </p:nvSpPr>
        <p:spPr bwMode="auto">
          <a:xfrm>
            <a:off x="1466850" y="6469063"/>
            <a:ext cx="6170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Extra:  Do your solutions use 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77828" name="Rectangle 1028"/>
          <p:cNvSpPr>
            <a:spLocks noChangeArrowheads="1"/>
          </p:cNvSpPr>
          <p:nvPr/>
        </p:nvSpPr>
        <p:spPr bwMode="auto">
          <a:xfrm>
            <a:off x="279400" y="1495425"/>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that do </a:t>
            </a:r>
            <a:r>
              <a:rPr lang="en-US" altLang="en-US" sz="1800" b="1" i="1">
                <a:latin typeface="Times" pitchFamily="-106" charset="0"/>
              </a:rPr>
              <a:t>NOT </a:t>
            </a:r>
            <a:r>
              <a:rPr lang="en-US" altLang="en-US" sz="1800">
                <a:latin typeface="Times" pitchFamily="-106" charset="0"/>
              </a:rPr>
              <a:t>anywhere contain the pattern </a:t>
            </a:r>
            <a:r>
              <a:rPr lang="en-US" altLang="en-US" sz="1800" b="1">
                <a:latin typeface="Courier New" pitchFamily="49" charset="0"/>
              </a:rPr>
              <a:t>110 </a:t>
            </a:r>
          </a:p>
        </p:txBody>
      </p:sp>
      <p:sp>
        <p:nvSpPr>
          <p:cNvPr id="77829" name="Rectangle 1029"/>
          <p:cNvSpPr>
            <a:spLocks noChangeArrowheads="1"/>
          </p:cNvSpPr>
          <p:nvPr/>
        </p:nvSpPr>
        <p:spPr bwMode="auto">
          <a:xfrm>
            <a:off x="4843463" y="1993900"/>
            <a:ext cx="40354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number of zeros (</a:t>
            </a:r>
            <a:r>
              <a:rPr lang="en-US" altLang="en-US" sz="1800" b="1">
                <a:latin typeface="Courier New" pitchFamily="49" charset="0"/>
              </a:rPr>
              <a:t>0</a:t>
            </a:r>
            <a:r>
              <a:rPr lang="en-US" altLang="en-US" sz="1800">
                <a:latin typeface="Times" pitchFamily="-106" charset="0"/>
              </a:rPr>
              <a:t>s) is a multiple of 3. (0, 3, 6, … zeros). </a:t>
            </a:r>
            <a:endParaRPr lang="en-US" altLang="en-US" sz="1800" b="1">
              <a:latin typeface="Courier New" pitchFamily="49" charset="0"/>
            </a:endParaRPr>
          </a:p>
        </p:txBody>
      </p:sp>
      <p:sp>
        <p:nvSpPr>
          <p:cNvPr id="77830" name="Rectangle 1030"/>
          <p:cNvSpPr>
            <a:spLocks noChangeArrowheads="1"/>
          </p:cNvSpPr>
          <p:nvPr/>
        </p:nvSpPr>
        <p:spPr bwMode="auto">
          <a:xfrm>
            <a:off x="260350" y="3657600"/>
            <a:ext cx="4100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third digit (from the left) is a </a:t>
            </a:r>
            <a:r>
              <a:rPr lang="en-US" altLang="en-US" sz="1800" b="1">
                <a:latin typeface="Courier New" pitchFamily="49" charset="0"/>
              </a:rPr>
              <a:t>1</a:t>
            </a:r>
            <a:r>
              <a:rPr lang="en-US" altLang="en-US" sz="1800">
                <a:latin typeface="Times" pitchFamily="-106" charset="0"/>
              </a:rPr>
              <a:t>.</a:t>
            </a:r>
          </a:p>
        </p:txBody>
      </p:sp>
      <p:sp>
        <p:nvSpPr>
          <p:cNvPr id="77831" name="Rectangle 1031"/>
          <p:cNvSpPr>
            <a:spLocks noChangeArrowheads="1"/>
          </p:cNvSpPr>
          <p:nvPr/>
        </p:nvSpPr>
        <p:spPr bwMode="auto">
          <a:xfrm>
            <a:off x="5008563" y="36576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77832" name="Group 1032"/>
          <p:cNvGrpSpPr>
            <a:grpSpLocks/>
          </p:cNvGrpSpPr>
          <p:nvPr/>
        </p:nvGrpSpPr>
        <p:grpSpPr bwMode="auto">
          <a:xfrm>
            <a:off x="436563" y="1116013"/>
            <a:ext cx="8218487" cy="180975"/>
            <a:chOff x="295" y="1311"/>
            <a:chExt cx="5177" cy="114"/>
          </a:xfrm>
        </p:grpSpPr>
        <p:sp>
          <p:nvSpPr>
            <p:cNvPr id="77833"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7834"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1026"/>
          <p:cNvGrpSpPr>
            <a:grpSpLocks/>
          </p:cNvGrpSpPr>
          <p:nvPr/>
        </p:nvGrpSpPr>
        <p:grpSpPr bwMode="auto">
          <a:xfrm>
            <a:off x="533400" y="1143000"/>
            <a:ext cx="8218488" cy="180975"/>
            <a:chOff x="295" y="1311"/>
            <a:chExt cx="5177" cy="114"/>
          </a:xfrm>
        </p:grpSpPr>
        <p:sp>
          <p:nvSpPr>
            <p:cNvPr id="78893"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94"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78851" name="Text Box 1029"/>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2" name="Text Box 1030"/>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Computers ~ </a:t>
            </a:r>
            <a:r>
              <a:rPr lang="en-US" altLang="en-US" sz="4200" b="1" i="1"/>
              <a:t>state </a:t>
            </a:r>
            <a:r>
              <a:rPr lang="en-US" altLang="en-US" sz="4200"/>
              <a:t>machines</a:t>
            </a:r>
          </a:p>
        </p:txBody>
      </p:sp>
      <p:sp>
        <p:nvSpPr>
          <p:cNvPr id="78853" name="Text Box 1031"/>
          <p:cNvSpPr txBox="1">
            <a:spLocks noChangeArrowheads="1"/>
          </p:cNvSpPr>
          <p:nvPr/>
        </p:nvSpPr>
        <p:spPr bwMode="auto">
          <a:xfrm>
            <a:off x="3616325" y="219075"/>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solidFill>
                  <a:srgbClr val="0900FF"/>
                </a:solidFill>
              </a:rPr>
              <a:t>?</a:t>
            </a:r>
          </a:p>
        </p:txBody>
      </p:sp>
      <p:sp>
        <p:nvSpPr>
          <p:cNvPr id="78854" name="Rectangle 1044"/>
          <p:cNvSpPr>
            <a:spLocks noChangeArrowheads="1"/>
          </p:cNvSpPr>
          <p:nvPr/>
        </p:nvSpPr>
        <p:spPr bwMode="auto">
          <a:xfrm>
            <a:off x="3998913" y="2133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5" name="Rectangle 1045"/>
          <p:cNvSpPr>
            <a:spLocks noChangeArrowheads="1"/>
          </p:cNvSpPr>
          <p:nvPr/>
        </p:nvSpPr>
        <p:spPr bwMode="auto">
          <a:xfrm>
            <a:off x="3998913" y="2362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6" name="Rectangle 1046"/>
          <p:cNvSpPr>
            <a:spLocks noChangeArrowheads="1"/>
          </p:cNvSpPr>
          <p:nvPr/>
        </p:nvSpPr>
        <p:spPr bwMode="auto">
          <a:xfrm>
            <a:off x="3998913" y="2590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7" name="Rectangle 1047"/>
          <p:cNvSpPr>
            <a:spLocks noChangeArrowheads="1"/>
          </p:cNvSpPr>
          <p:nvPr/>
        </p:nvSpPr>
        <p:spPr bwMode="auto">
          <a:xfrm>
            <a:off x="3998913" y="2819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8" name="Rectangle 1048"/>
          <p:cNvSpPr>
            <a:spLocks noChangeArrowheads="1"/>
          </p:cNvSpPr>
          <p:nvPr/>
        </p:nvSpPr>
        <p:spPr bwMode="auto">
          <a:xfrm>
            <a:off x="3998913" y="3048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9" name="Rectangle 1049"/>
          <p:cNvSpPr>
            <a:spLocks noChangeArrowheads="1"/>
          </p:cNvSpPr>
          <p:nvPr/>
        </p:nvSpPr>
        <p:spPr bwMode="auto">
          <a:xfrm>
            <a:off x="3998913" y="3276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60" name="Rectangle 1050"/>
          <p:cNvSpPr>
            <a:spLocks noChangeArrowheads="1"/>
          </p:cNvSpPr>
          <p:nvPr/>
        </p:nvSpPr>
        <p:spPr bwMode="auto">
          <a:xfrm>
            <a:off x="3998913" y="3505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61" name="Rectangle 1051"/>
          <p:cNvSpPr>
            <a:spLocks noChangeArrowheads="1"/>
          </p:cNvSpPr>
          <p:nvPr/>
        </p:nvSpPr>
        <p:spPr bwMode="auto">
          <a:xfrm>
            <a:off x="3998913" y="3733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62" name="Rectangle 1052"/>
          <p:cNvSpPr>
            <a:spLocks noChangeArrowheads="1"/>
          </p:cNvSpPr>
          <p:nvPr/>
        </p:nvSpPr>
        <p:spPr bwMode="auto">
          <a:xfrm>
            <a:off x="3998913" y="3962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63" name="Text Box 1053"/>
          <p:cNvSpPr txBox="1">
            <a:spLocks noChangeArrowheads="1"/>
          </p:cNvSpPr>
          <p:nvPr/>
        </p:nvSpPr>
        <p:spPr bwMode="auto">
          <a:xfrm>
            <a:off x="3465513" y="4419600"/>
            <a:ext cx="2249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RAM (Memory)</a:t>
            </a:r>
          </a:p>
        </p:txBody>
      </p:sp>
      <p:sp>
        <p:nvSpPr>
          <p:cNvPr id="78864" name="Rectangle 1054"/>
          <p:cNvSpPr>
            <a:spLocks noChangeArrowheads="1"/>
          </p:cNvSpPr>
          <p:nvPr/>
        </p:nvSpPr>
        <p:spPr bwMode="auto">
          <a:xfrm>
            <a:off x="4052888" y="2101850"/>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01001000</a:t>
            </a:r>
            <a:endParaRPr lang="en-US" altLang="en-US">
              <a:latin typeface="Arial" pitchFamily="34" charset="0"/>
            </a:endParaRPr>
          </a:p>
        </p:txBody>
      </p:sp>
      <p:sp>
        <p:nvSpPr>
          <p:cNvPr id="78865" name="Rectangle 1055"/>
          <p:cNvSpPr>
            <a:spLocks noChangeArrowheads="1"/>
          </p:cNvSpPr>
          <p:nvPr/>
        </p:nvSpPr>
        <p:spPr bwMode="auto">
          <a:xfrm>
            <a:off x="4054475" y="2339975"/>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11001000</a:t>
            </a:r>
            <a:endParaRPr lang="en-US" altLang="en-US">
              <a:latin typeface="Arial" pitchFamily="34" charset="0"/>
            </a:endParaRPr>
          </a:p>
        </p:txBody>
      </p:sp>
      <p:sp>
        <p:nvSpPr>
          <p:cNvPr id="78866" name="Rectangle 1056"/>
          <p:cNvSpPr>
            <a:spLocks noChangeArrowheads="1"/>
          </p:cNvSpPr>
          <p:nvPr/>
        </p:nvSpPr>
        <p:spPr bwMode="auto">
          <a:xfrm>
            <a:off x="1103313" y="2133600"/>
            <a:ext cx="2286000" cy="1447800"/>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78867" name="Text Box 1057"/>
          <p:cNvSpPr txBox="1">
            <a:spLocks noChangeArrowheads="1"/>
          </p:cNvSpPr>
          <p:nvPr/>
        </p:nvSpPr>
        <p:spPr bwMode="auto">
          <a:xfrm>
            <a:off x="1255713" y="3733800"/>
            <a:ext cx="1882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CPU (Processor)</a:t>
            </a:r>
          </a:p>
        </p:txBody>
      </p:sp>
      <p:sp>
        <p:nvSpPr>
          <p:cNvPr id="78868" name="Rectangle 1058"/>
          <p:cNvSpPr>
            <a:spLocks noChangeArrowheads="1"/>
          </p:cNvSpPr>
          <p:nvPr/>
        </p:nvSpPr>
        <p:spPr bwMode="auto">
          <a:xfrm>
            <a:off x="1941513" y="2362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00000000</a:t>
            </a:r>
            <a:endParaRPr lang="en-US" altLang="en-US">
              <a:latin typeface="Arial" pitchFamily="34" charset="0"/>
            </a:endParaRPr>
          </a:p>
        </p:txBody>
      </p:sp>
      <p:sp>
        <p:nvSpPr>
          <p:cNvPr id="78869" name="Rectangle 1059"/>
          <p:cNvSpPr>
            <a:spLocks noChangeArrowheads="1"/>
          </p:cNvSpPr>
          <p:nvPr/>
        </p:nvSpPr>
        <p:spPr bwMode="auto">
          <a:xfrm>
            <a:off x="1941513" y="26670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01001000</a:t>
            </a:r>
            <a:endParaRPr lang="en-US" altLang="en-US">
              <a:latin typeface="Arial" pitchFamily="34" charset="0"/>
            </a:endParaRPr>
          </a:p>
        </p:txBody>
      </p:sp>
      <p:sp>
        <p:nvSpPr>
          <p:cNvPr id="78870" name="Rectangle 1060"/>
          <p:cNvSpPr>
            <a:spLocks noChangeArrowheads="1"/>
          </p:cNvSpPr>
          <p:nvPr/>
        </p:nvSpPr>
        <p:spPr bwMode="auto">
          <a:xfrm>
            <a:off x="1941513" y="3200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71" name="Text Box 1061"/>
          <p:cNvSpPr txBox="1">
            <a:spLocks noChangeArrowheads="1"/>
          </p:cNvSpPr>
          <p:nvPr/>
        </p:nvSpPr>
        <p:spPr bwMode="auto">
          <a:xfrm>
            <a:off x="265113" y="1676400"/>
            <a:ext cx="31480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 Pointer (Program Counter)</a:t>
            </a:r>
          </a:p>
        </p:txBody>
      </p:sp>
      <p:sp>
        <p:nvSpPr>
          <p:cNvPr id="78872" name="Line 1062"/>
          <p:cNvSpPr>
            <a:spLocks noChangeShapeType="1"/>
          </p:cNvSpPr>
          <p:nvPr/>
        </p:nvSpPr>
        <p:spPr bwMode="auto">
          <a:xfrm>
            <a:off x="1636713" y="19050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73" name="Line 1063"/>
          <p:cNvSpPr>
            <a:spLocks noChangeShapeType="1"/>
          </p:cNvSpPr>
          <p:nvPr/>
        </p:nvSpPr>
        <p:spPr bwMode="auto">
          <a:xfrm>
            <a:off x="1027113" y="27432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74" name="Rectangle 1064"/>
          <p:cNvSpPr>
            <a:spLocks noChangeArrowheads="1"/>
          </p:cNvSpPr>
          <p:nvPr/>
        </p:nvSpPr>
        <p:spPr bwMode="auto">
          <a:xfrm>
            <a:off x="1865313" y="3124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75" name="Rectangle 1065"/>
          <p:cNvSpPr>
            <a:spLocks noChangeArrowheads="1"/>
          </p:cNvSpPr>
          <p:nvPr/>
        </p:nvSpPr>
        <p:spPr bwMode="auto">
          <a:xfrm>
            <a:off x="1789113" y="30480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10010011</a:t>
            </a:r>
            <a:endParaRPr lang="en-US" altLang="en-US">
              <a:latin typeface="Arial" pitchFamily="34" charset="0"/>
            </a:endParaRPr>
          </a:p>
        </p:txBody>
      </p:sp>
      <p:sp>
        <p:nvSpPr>
          <p:cNvPr id="78876" name="Text Box 1066"/>
          <p:cNvSpPr txBox="1">
            <a:spLocks noChangeArrowheads="1"/>
          </p:cNvSpPr>
          <p:nvPr/>
        </p:nvSpPr>
        <p:spPr bwMode="auto">
          <a:xfrm>
            <a:off x="265113" y="2997200"/>
            <a:ext cx="9350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Other </a:t>
            </a:r>
          </a:p>
          <a:p>
            <a:pPr>
              <a:spcBef>
                <a:spcPct val="0"/>
              </a:spcBef>
            </a:pPr>
            <a:r>
              <a:rPr lang="en-US" altLang="en-US" sz="1400">
                <a:latin typeface="Arial" pitchFamily="34" charset="0"/>
              </a:rPr>
              <a:t>Registers</a:t>
            </a:r>
            <a:endParaRPr lang="en-US" altLang="en-US">
              <a:latin typeface="Arial" pitchFamily="34" charset="0"/>
            </a:endParaRPr>
          </a:p>
        </p:txBody>
      </p:sp>
      <p:sp>
        <p:nvSpPr>
          <p:cNvPr id="78877" name="Line 1067"/>
          <p:cNvSpPr>
            <a:spLocks noChangeShapeType="1"/>
          </p:cNvSpPr>
          <p:nvPr/>
        </p:nvSpPr>
        <p:spPr bwMode="auto">
          <a:xfrm>
            <a:off x="874713" y="3200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78" name="Rectangle 1068"/>
          <p:cNvSpPr>
            <a:spLocks noChangeArrowheads="1"/>
          </p:cNvSpPr>
          <p:nvPr/>
        </p:nvSpPr>
        <p:spPr bwMode="auto">
          <a:xfrm>
            <a:off x="6781800" y="21336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78879" name="Rectangle 1069"/>
          <p:cNvSpPr>
            <a:spLocks noChangeArrowheads="1"/>
          </p:cNvSpPr>
          <p:nvPr/>
        </p:nvSpPr>
        <p:spPr bwMode="auto">
          <a:xfrm>
            <a:off x="6553200" y="24384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78880" name="Rectangle 1070"/>
          <p:cNvSpPr>
            <a:spLocks noChangeArrowheads="1"/>
          </p:cNvSpPr>
          <p:nvPr/>
        </p:nvSpPr>
        <p:spPr bwMode="auto">
          <a:xfrm>
            <a:off x="6324600" y="26670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78881" name="Rectangle 1071"/>
          <p:cNvSpPr>
            <a:spLocks noChangeArrowheads="1"/>
          </p:cNvSpPr>
          <p:nvPr/>
        </p:nvSpPr>
        <p:spPr bwMode="auto">
          <a:xfrm>
            <a:off x="6096000" y="28956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78882" name="Line 1072"/>
          <p:cNvSpPr>
            <a:spLocks noChangeShapeType="1"/>
          </p:cNvSpPr>
          <p:nvPr/>
        </p:nvSpPr>
        <p:spPr bwMode="auto">
          <a:xfrm flipV="1">
            <a:off x="8229600" y="403860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83" name="Text Box 1073"/>
          <p:cNvSpPr txBox="1">
            <a:spLocks noChangeArrowheads="1"/>
          </p:cNvSpPr>
          <p:nvPr/>
        </p:nvSpPr>
        <p:spPr bwMode="auto">
          <a:xfrm>
            <a:off x="7772400" y="4876800"/>
            <a:ext cx="86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Time</a:t>
            </a:r>
          </a:p>
        </p:txBody>
      </p:sp>
      <p:sp>
        <p:nvSpPr>
          <p:cNvPr id="78884" name="Rectangle 1074"/>
          <p:cNvSpPr>
            <a:spLocks noChangeArrowheads="1"/>
          </p:cNvSpPr>
          <p:nvPr/>
        </p:nvSpPr>
        <p:spPr bwMode="auto">
          <a:xfrm>
            <a:off x="1676400" y="5562600"/>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10110</a:t>
            </a:r>
          </a:p>
        </p:txBody>
      </p:sp>
      <p:sp>
        <p:nvSpPr>
          <p:cNvPr id="78885" name="Text Box 1075"/>
          <p:cNvSpPr txBox="1">
            <a:spLocks noChangeArrowheads="1"/>
          </p:cNvSpPr>
          <p:nvPr/>
        </p:nvSpPr>
        <p:spPr bwMode="auto">
          <a:xfrm>
            <a:off x="2174875" y="5976938"/>
            <a:ext cx="204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External input</a:t>
            </a:r>
          </a:p>
        </p:txBody>
      </p:sp>
      <p:sp>
        <p:nvSpPr>
          <p:cNvPr id="78886" name="Rectangle 1076"/>
          <p:cNvSpPr>
            <a:spLocks noChangeArrowheads="1"/>
          </p:cNvSpPr>
          <p:nvPr/>
        </p:nvSpPr>
        <p:spPr bwMode="auto">
          <a:xfrm>
            <a:off x="1643063" y="5940425"/>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78887" name="Text Box 1077"/>
          <p:cNvSpPr txBox="1">
            <a:spLocks noChangeArrowheads="1"/>
          </p:cNvSpPr>
          <p:nvPr/>
        </p:nvSpPr>
        <p:spPr bwMode="auto">
          <a:xfrm>
            <a:off x="5715000" y="1676400"/>
            <a:ext cx="2644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“States”</a:t>
            </a:r>
            <a:endParaRPr lang="en-US" altLang="en-US">
              <a:latin typeface="Courier New" pitchFamily="49" charset="0"/>
            </a:endParaRPr>
          </a:p>
        </p:txBody>
      </p:sp>
      <p:sp>
        <p:nvSpPr>
          <p:cNvPr id="78888" name="Line 1078"/>
          <p:cNvSpPr>
            <a:spLocks noChangeShapeType="1"/>
          </p:cNvSpPr>
          <p:nvPr/>
        </p:nvSpPr>
        <p:spPr bwMode="auto">
          <a:xfrm>
            <a:off x="6019800" y="2057400"/>
            <a:ext cx="76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89" name="Line 1079"/>
          <p:cNvSpPr>
            <a:spLocks noChangeShapeType="1"/>
          </p:cNvSpPr>
          <p:nvPr/>
        </p:nvSpPr>
        <p:spPr bwMode="auto">
          <a:xfrm>
            <a:off x="6172200" y="2057400"/>
            <a:ext cx="2286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90" name="Line 1080"/>
          <p:cNvSpPr>
            <a:spLocks noChangeShapeType="1"/>
          </p:cNvSpPr>
          <p:nvPr/>
        </p:nvSpPr>
        <p:spPr bwMode="auto">
          <a:xfrm>
            <a:off x="6324600" y="2057400"/>
            <a:ext cx="304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91" name="Line 1081"/>
          <p:cNvSpPr>
            <a:spLocks noChangeShapeType="1"/>
          </p:cNvSpPr>
          <p:nvPr/>
        </p:nvSpPr>
        <p:spPr bwMode="auto">
          <a:xfrm>
            <a:off x="6858000" y="1905000"/>
            <a:ext cx="381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92" name="Text Box 1082"/>
          <p:cNvSpPr txBox="1">
            <a:spLocks noChangeArrowheads="1"/>
          </p:cNvSpPr>
          <p:nvPr/>
        </p:nvSpPr>
        <p:spPr bwMode="auto">
          <a:xfrm>
            <a:off x="4919663" y="5856288"/>
            <a:ext cx="39846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Focusing on the </a:t>
            </a:r>
            <a:r>
              <a:rPr lang="en-US" altLang="en-US" b="1" i="1"/>
              <a:t>computation </a:t>
            </a:r>
            <a:r>
              <a:rPr lang="en-US" altLang="en-US"/>
              <a:t>not its </a:t>
            </a:r>
            <a:r>
              <a:rPr lang="en-US" altLang="en-US" b="1" i="1"/>
              <a:t>implementation</a:t>
            </a:r>
            <a:r>
              <a:rPr lang="en-US" altLang="en-US"/>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53"/>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411" name="Text Box 54"/>
          <p:cNvSpPr txBox="1">
            <a:spLocks noChangeArrowheads="1"/>
          </p:cNvSpPr>
          <p:nvPr/>
        </p:nvSpPr>
        <p:spPr bwMode="auto">
          <a:xfrm>
            <a:off x="457200" y="304800"/>
            <a:ext cx="8305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b="1" i="1" dirty="0">
                <a:latin typeface="Cambria" panose="02040503050406030204" pitchFamily="18" charset="0"/>
              </a:rPr>
              <a:t>C</a:t>
            </a:r>
            <a:r>
              <a:rPr lang="en-US" altLang="en-US" sz="4200" b="1" i="1" dirty="0" smtClean="0">
                <a:latin typeface="Cambria" panose="02040503050406030204" pitchFamily="18" charset="0"/>
              </a:rPr>
              <a:t>omputation </a:t>
            </a:r>
            <a:r>
              <a:rPr lang="en-US" altLang="en-US" sz="4200" dirty="0" smtClean="0">
                <a:latin typeface="Cambria" panose="02040503050406030204" pitchFamily="18" charset="0"/>
              </a:rPr>
              <a:t>is a </a:t>
            </a:r>
            <a:r>
              <a:rPr lang="en-US" altLang="en-US" sz="4200" dirty="0">
                <a:latin typeface="Cambria" panose="02040503050406030204" pitchFamily="18" charset="0"/>
              </a:rPr>
              <a:t>deliberate sequence of state-changes</a:t>
            </a:r>
          </a:p>
        </p:txBody>
      </p:sp>
      <p:sp>
        <p:nvSpPr>
          <p:cNvPr id="17412" name="Text Box 58"/>
          <p:cNvSpPr txBox="1">
            <a:spLocks noChangeArrowheads="1"/>
          </p:cNvSpPr>
          <p:nvPr/>
        </p:nvSpPr>
        <p:spPr bwMode="auto">
          <a:xfrm>
            <a:off x="838200" y="5222875"/>
            <a:ext cx="2362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dirty="0">
                <a:solidFill>
                  <a:srgbClr val="C00000"/>
                </a:solidFill>
                <a:latin typeface="Courier New" pitchFamily="49" charset="0"/>
              </a:rPr>
              <a:t>101010</a:t>
            </a:r>
            <a:r>
              <a:rPr lang="en-US" altLang="en-US" b="1" dirty="0">
                <a:latin typeface="Courier New" pitchFamily="49" charset="0"/>
              </a:rPr>
              <a:t>01</a:t>
            </a:r>
            <a:r>
              <a:rPr lang="en-US" altLang="en-US" b="1" dirty="0">
                <a:solidFill>
                  <a:srgbClr val="0900FF"/>
                </a:solidFill>
                <a:latin typeface="Courier New" pitchFamily="49" charset="0"/>
              </a:rPr>
              <a:t>011</a:t>
            </a:r>
            <a:r>
              <a:rPr lang="en-US" altLang="en-US" b="1" dirty="0" smtClean="0">
                <a:solidFill>
                  <a:srgbClr val="008000"/>
                </a:solidFill>
                <a:latin typeface="Courier New" pitchFamily="49" charset="0"/>
              </a:rPr>
              <a:t>00000000000</a:t>
            </a:r>
            <a:endParaRPr lang="en-US" altLang="en-US" b="1" dirty="0">
              <a:solidFill>
                <a:srgbClr val="0900FF"/>
              </a:solidFill>
              <a:latin typeface="Courier New" pitchFamily="49" charset="0"/>
            </a:endParaRPr>
          </a:p>
        </p:txBody>
      </p:sp>
      <p:sp>
        <p:nvSpPr>
          <p:cNvPr id="17413" name="Text Box 58"/>
          <p:cNvSpPr txBox="1">
            <a:spLocks noChangeArrowheads="1"/>
          </p:cNvSpPr>
          <p:nvPr/>
        </p:nvSpPr>
        <p:spPr bwMode="auto">
          <a:xfrm>
            <a:off x="5943600" y="5222875"/>
            <a:ext cx="2362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dirty="0" smtClean="0">
                <a:solidFill>
                  <a:srgbClr val="C00000"/>
                </a:solidFill>
                <a:latin typeface="Courier New" pitchFamily="49" charset="0"/>
              </a:rPr>
              <a:t>101010</a:t>
            </a:r>
            <a:r>
              <a:rPr lang="en-US" altLang="en-US" b="1" dirty="0">
                <a:latin typeface="Courier New" pitchFamily="49" charset="0"/>
              </a:rPr>
              <a:t>01</a:t>
            </a:r>
            <a:r>
              <a:rPr lang="en-US" altLang="en-US" b="1" dirty="0" smtClean="0">
                <a:solidFill>
                  <a:srgbClr val="0900FF"/>
                </a:solidFill>
                <a:latin typeface="Courier New" pitchFamily="49" charset="0"/>
              </a:rPr>
              <a:t>011</a:t>
            </a:r>
            <a:r>
              <a:rPr lang="en-US" altLang="en-US" b="1" dirty="0" smtClean="0">
                <a:solidFill>
                  <a:srgbClr val="008000"/>
                </a:solidFill>
                <a:latin typeface="Courier New" pitchFamily="49" charset="0"/>
              </a:rPr>
              <a:t>00000001110</a:t>
            </a:r>
            <a:endParaRPr lang="en-US" altLang="en-US" b="1" dirty="0">
              <a:solidFill>
                <a:srgbClr val="0900FF"/>
              </a:solidFill>
              <a:latin typeface="Courier New" pitchFamily="49" charset="0"/>
            </a:endParaRPr>
          </a:p>
        </p:txBody>
      </p:sp>
      <p:sp>
        <p:nvSpPr>
          <p:cNvPr id="17414" name="Rectangle 31"/>
          <p:cNvSpPr>
            <a:spLocks noChangeArrowheads="1"/>
          </p:cNvSpPr>
          <p:nvPr/>
        </p:nvSpPr>
        <p:spPr bwMode="auto">
          <a:xfrm>
            <a:off x="1143000" y="6172200"/>
            <a:ext cx="1587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a:latin typeface="Cambria" panose="02040503050406030204" pitchFamily="18" charset="0"/>
              </a:rPr>
              <a:t>bits before</a:t>
            </a:r>
          </a:p>
        </p:txBody>
      </p:sp>
      <p:sp>
        <p:nvSpPr>
          <p:cNvPr id="17415" name="Rectangle 32"/>
          <p:cNvSpPr>
            <a:spLocks noChangeArrowheads="1"/>
          </p:cNvSpPr>
          <p:nvPr/>
        </p:nvSpPr>
        <p:spPr bwMode="auto">
          <a:xfrm>
            <a:off x="6400800" y="6172200"/>
            <a:ext cx="1364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a:latin typeface="Cambria" panose="02040503050406030204" pitchFamily="18" charset="0"/>
              </a:rPr>
              <a:t>bits after</a:t>
            </a:r>
          </a:p>
        </p:txBody>
      </p:sp>
      <p:pic>
        <p:nvPicPr>
          <p:cNvPr id="17416" name="Picture 2" descr="https://encrypted-tbn3.google.com/images?q=tbn:ANd9GcQBTyNdUql3mgvfN7EzhPo_dg_UHGuvXuFGAQpl0Xi5yAwu9wq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667000"/>
            <a:ext cx="266700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4" descr="http://computershopper.com/var/ezwebin_site/storage/images/media/images/top2/596343-1-eng-US/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819400"/>
            <a:ext cx="32432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6" descr="http://www.augustana.ab.ca/~mohrj/courses/2004.fall/csc110/assignments/images/arbitrary_3input_circ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5105400"/>
            <a:ext cx="14874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ight Arrow 36"/>
          <p:cNvSpPr>
            <a:spLocks noChangeArrowheads="1"/>
          </p:cNvSpPr>
          <p:nvPr/>
        </p:nvSpPr>
        <p:spPr bwMode="auto">
          <a:xfrm>
            <a:off x="3200400" y="5410200"/>
            <a:ext cx="457200" cy="457200"/>
          </a:xfrm>
          <a:prstGeom prst="rightArrow">
            <a:avLst>
              <a:gd name="adj1" fmla="val 50000"/>
              <a:gd name="adj2" fmla="val 50000"/>
            </a:avLst>
          </a:prstGeom>
          <a:solidFill>
            <a:schemeClr val="bg1">
              <a:lumMod val="75000"/>
            </a:schemeClr>
          </a:solidFill>
          <a:ln>
            <a:no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420" name="Right Arrow 37"/>
          <p:cNvSpPr>
            <a:spLocks noChangeArrowheads="1"/>
          </p:cNvSpPr>
          <p:nvPr/>
        </p:nvSpPr>
        <p:spPr bwMode="auto">
          <a:xfrm>
            <a:off x="5486400" y="5410200"/>
            <a:ext cx="457200" cy="457200"/>
          </a:xfrm>
          <a:prstGeom prst="rightArrow">
            <a:avLst>
              <a:gd name="adj1" fmla="val 50000"/>
              <a:gd name="adj2" fmla="val 50000"/>
            </a:avLst>
          </a:prstGeom>
          <a:solidFill>
            <a:schemeClr val="bg1">
              <a:lumMod val="75000"/>
            </a:schemeClr>
          </a:solidFill>
          <a:ln>
            <a:no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 name="Rectangle 1"/>
          <p:cNvSpPr/>
          <p:nvPr/>
        </p:nvSpPr>
        <p:spPr>
          <a:xfrm rot="21134405">
            <a:off x="7161165" y="1632570"/>
            <a:ext cx="1388380" cy="430887"/>
          </a:xfrm>
          <a:prstGeom prst="rect">
            <a:avLst/>
          </a:prstGeom>
        </p:spPr>
        <p:txBody>
          <a:bodyPr wrap="square">
            <a:spAutoFit/>
          </a:bodyPr>
          <a:lstStyle/>
          <a:p>
            <a:pPr algn="ctr"/>
            <a:r>
              <a:rPr lang="en-US" sz="1100" dirty="0" smtClean="0">
                <a:latin typeface="Cambria" panose="02040503050406030204" pitchFamily="18" charset="0"/>
              </a:rPr>
              <a:t>this doesn't seem very </a:t>
            </a:r>
            <a:r>
              <a:rPr lang="en-US" sz="1100" i="1" dirty="0" smtClean="0">
                <a:latin typeface="Cambria" panose="02040503050406030204" pitchFamily="18" charset="0"/>
              </a:rPr>
              <a:t>meaningful</a:t>
            </a:r>
            <a:endParaRPr lang="en-US" sz="1100" i="1" dirty="0"/>
          </a:p>
        </p:txBody>
      </p:sp>
      <p:pic>
        <p:nvPicPr>
          <p:cNvPr id="4" name="Picture 3"/>
          <p:cNvPicPr>
            <a:picLocks noChangeAspect="1"/>
          </p:cNvPicPr>
          <p:nvPr/>
        </p:nvPicPr>
        <p:blipFill>
          <a:blip r:embed="rId6"/>
          <a:stretch>
            <a:fillRect/>
          </a:stretch>
        </p:blipFill>
        <p:spPr>
          <a:xfrm>
            <a:off x="3657600" y="2667000"/>
            <a:ext cx="1414463" cy="1843088"/>
          </a:xfrm>
          <a:prstGeom prst="rect">
            <a:avLst/>
          </a:prstGeom>
        </p:spPr>
      </p:pic>
    </p:spTree>
    <p:extLst>
      <p:ext uri="{BB962C8B-B14F-4D97-AF65-F5344CB8AC3E}">
        <p14:creationId xmlns:p14="http://schemas.microsoft.com/office/powerpoint/2010/main" val="7124952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1026"/>
          <p:cNvGrpSpPr>
            <a:grpSpLocks/>
          </p:cNvGrpSpPr>
          <p:nvPr/>
        </p:nvGrpSpPr>
        <p:grpSpPr bwMode="auto">
          <a:xfrm>
            <a:off x="533400" y="1143000"/>
            <a:ext cx="8218488" cy="180975"/>
            <a:chOff x="295" y="1311"/>
            <a:chExt cx="5177" cy="114"/>
          </a:xfrm>
        </p:grpSpPr>
        <p:sp>
          <p:nvSpPr>
            <p:cNvPr id="79878"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9879"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79875" name="Text Box 1068"/>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9876" name="Text Box 1069"/>
          <p:cNvSpPr txBox="1">
            <a:spLocks noChangeArrowheads="1"/>
          </p:cNvSpPr>
          <p:nvPr/>
        </p:nvSpPr>
        <p:spPr bwMode="auto">
          <a:xfrm>
            <a:off x="1698625" y="228600"/>
            <a:ext cx="5715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Computers as FSMs</a:t>
            </a:r>
          </a:p>
        </p:txBody>
      </p:sp>
      <p:sp>
        <p:nvSpPr>
          <p:cNvPr id="79877" name="Text Box 1070"/>
          <p:cNvSpPr txBox="1">
            <a:spLocks noChangeArrowheads="1"/>
          </p:cNvSpPr>
          <p:nvPr/>
        </p:nvSpPr>
        <p:spPr bwMode="auto">
          <a:xfrm>
            <a:off x="1036638" y="5986463"/>
            <a:ext cx="6999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Focusing on the </a:t>
            </a:r>
            <a:r>
              <a:rPr lang="en-US" altLang="en-US" b="1" i="1"/>
              <a:t>computation </a:t>
            </a:r>
            <a:r>
              <a:rPr lang="en-US" altLang="en-US"/>
              <a:t>not its </a:t>
            </a:r>
            <a:r>
              <a:rPr lang="en-US" altLang="en-US" b="1" i="1"/>
              <a:t>implementation</a:t>
            </a:r>
            <a:r>
              <a:rPr lang="en-US" altLang="en-US"/>
              <a:t>.</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2"/>
          <p:cNvGrpSpPr>
            <a:grpSpLocks/>
          </p:cNvGrpSpPr>
          <p:nvPr/>
        </p:nvGrpSpPr>
        <p:grpSpPr bwMode="auto">
          <a:xfrm>
            <a:off x="436563" y="1116013"/>
            <a:ext cx="8218487" cy="180975"/>
            <a:chOff x="295" y="1311"/>
            <a:chExt cx="5177" cy="114"/>
          </a:xfrm>
        </p:grpSpPr>
        <p:sp>
          <p:nvSpPr>
            <p:cNvPr id="80903"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0904"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0899" name="Text Box 5"/>
          <p:cNvSpPr txBox="1">
            <a:spLocks noChangeArrowheads="1"/>
          </p:cNvSpPr>
          <p:nvPr/>
        </p:nvSpPr>
        <p:spPr bwMode="auto">
          <a:xfrm>
            <a:off x="706438" y="293688"/>
            <a:ext cx="7781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DFA Examples</a:t>
            </a:r>
          </a:p>
        </p:txBody>
      </p:sp>
      <p:sp>
        <p:nvSpPr>
          <p:cNvPr id="80900" name="Text Box 6"/>
          <p:cNvSpPr txBox="1">
            <a:spLocks noChangeArrowheads="1"/>
          </p:cNvSpPr>
          <p:nvPr/>
        </p:nvSpPr>
        <p:spPr bwMode="auto">
          <a:xfrm>
            <a:off x="428625" y="1470025"/>
            <a:ext cx="6911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What DFA accepts   </a:t>
            </a:r>
            <a:r>
              <a:rPr lang="en-US" altLang="en-US" sz="2000">
                <a:solidFill>
                  <a:srgbClr val="333399"/>
                </a:solidFill>
                <a:latin typeface="Arial" pitchFamily="34" charset="0"/>
              </a:rPr>
              <a:t>L = { w | w is a binary # that’s even }</a:t>
            </a:r>
            <a:endParaRPr lang="en-US" altLang="en-US">
              <a:latin typeface="Times" pitchFamily="-106" charset="0"/>
            </a:endParaRPr>
          </a:p>
        </p:txBody>
      </p:sp>
      <p:sp>
        <p:nvSpPr>
          <p:cNvPr id="80901" name="Text Box 7"/>
          <p:cNvSpPr txBox="1">
            <a:spLocks noChangeArrowheads="1"/>
          </p:cNvSpPr>
          <p:nvPr/>
        </p:nvSpPr>
        <p:spPr bwMode="auto">
          <a:xfrm>
            <a:off x="428625" y="3830638"/>
            <a:ext cx="8532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What DFA accepts    </a:t>
            </a:r>
            <a:r>
              <a:rPr lang="en-US" altLang="en-US" sz="2000">
                <a:solidFill>
                  <a:srgbClr val="333399"/>
                </a:solidFill>
                <a:latin typeface="Arial" pitchFamily="34" charset="0"/>
              </a:rPr>
              <a:t>L = { w | w does </a:t>
            </a:r>
            <a:r>
              <a:rPr lang="en-US" altLang="en-US" sz="2000" b="1">
                <a:solidFill>
                  <a:srgbClr val="333399"/>
                </a:solidFill>
                <a:latin typeface="Arial" pitchFamily="34" charset="0"/>
              </a:rPr>
              <a:t>not</a:t>
            </a:r>
            <a:r>
              <a:rPr lang="en-US" altLang="en-US" sz="2000">
                <a:solidFill>
                  <a:srgbClr val="333399"/>
                </a:solidFill>
                <a:latin typeface="Arial" pitchFamily="34" charset="0"/>
              </a:rPr>
              <a:t> contain the substring 101 }</a:t>
            </a:r>
          </a:p>
        </p:txBody>
      </p:sp>
      <p:sp>
        <p:nvSpPr>
          <p:cNvPr id="80902" name="Text Box 8"/>
          <p:cNvSpPr txBox="1">
            <a:spLocks noChangeArrowheads="1"/>
          </p:cNvSpPr>
          <p:nvPr/>
        </p:nvSpPr>
        <p:spPr bwMode="auto">
          <a:xfrm>
            <a:off x="6230938" y="6511925"/>
            <a:ext cx="2801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b="1">
                <a:solidFill>
                  <a:schemeClr val="folHlink"/>
                </a:solidFill>
                <a:latin typeface="Arial" pitchFamily="34" charset="0"/>
              </a:rPr>
              <a:t>binary even numbers are sort of cheating…</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2"/>
          <p:cNvGrpSpPr>
            <a:grpSpLocks/>
          </p:cNvGrpSpPr>
          <p:nvPr/>
        </p:nvGrpSpPr>
        <p:grpSpPr bwMode="auto">
          <a:xfrm>
            <a:off x="436563" y="1116013"/>
            <a:ext cx="8218487" cy="180975"/>
            <a:chOff x="295" y="1311"/>
            <a:chExt cx="5177" cy="114"/>
          </a:xfrm>
        </p:grpSpPr>
        <p:sp>
          <p:nvSpPr>
            <p:cNvPr id="81926"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1927"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1923" name="Text Box 5"/>
          <p:cNvSpPr txBox="1">
            <a:spLocks noChangeArrowheads="1"/>
          </p:cNvSpPr>
          <p:nvPr/>
        </p:nvSpPr>
        <p:spPr bwMode="auto">
          <a:xfrm>
            <a:off x="706438" y="293688"/>
            <a:ext cx="7781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DFAs can do anything !?</a:t>
            </a:r>
          </a:p>
        </p:txBody>
      </p:sp>
      <p:sp>
        <p:nvSpPr>
          <p:cNvPr id="81924" name="Text Box 6"/>
          <p:cNvSpPr txBox="1">
            <a:spLocks noChangeArrowheads="1"/>
          </p:cNvSpPr>
          <p:nvPr/>
        </p:nvSpPr>
        <p:spPr bwMode="auto">
          <a:xfrm>
            <a:off x="403225" y="1428750"/>
            <a:ext cx="8072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What DFA accepts   </a:t>
            </a:r>
            <a:r>
              <a:rPr lang="en-US" altLang="en-US" sz="2000">
                <a:solidFill>
                  <a:srgbClr val="333399"/>
                </a:solidFill>
                <a:latin typeface="Arial" pitchFamily="34" charset="0"/>
              </a:rPr>
              <a:t>L = { w | w is a binary # that’s divisible by 3 }</a:t>
            </a:r>
            <a:endParaRPr lang="en-US" altLang="en-US">
              <a:latin typeface="Times" pitchFamily="-106" charset="0"/>
            </a:endParaRPr>
          </a:p>
        </p:txBody>
      </p:sp>
      <p:sp>
        <p:nvSpPr>
          <p:cNvPr id="81925" name="Text Box 7"/>
          <p:cNvSpPr txBox="1">
            <a:spLocks noChangeArrowheads="1"/>
          </p:cNvSpPr>
          <p:nvPr/>
        </p:nvSpPr>
        <p:spPr bwMode="auto">
          <a:xfrm>
            <a:off x="8455025" y="6511925"/>
            <a:ext cx="5857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b="1">
                <a:solidFill>
                  <a:schemeClr val="folHlink"/>
                </a:solidFill>
                <a:latin typeface="Arial" pitchFamily="34" charset="0"/>
              </a:rPr>
              <a:t>JFLAP</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279400" y="230188"/>
            <a:ext cx="8545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FSM  Capabilities</a:t>
            </a:r>
          </a:p>
        </p:txBody>
      </p:sp>
      <p:sp>
        <p:nvSpPr>
          <p:cNvPr id="82947" name="Text Box 3"/>
          <p:cNvSpPr txBox="1">
            <a:spLocks noChangeArrowheads="1"/>
          </p:cNvSpPr>
          <p:nvPr/>
        </p:nvSpPr>
        <p:spPr bwMode="auto">
          <a:xfrm>
            <a:off x="1466850" y="6469063"/>
            <a:ext cx="6170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Extra:  Do your solutions use 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82948" name="Rectangle 6"/>
          <p:cNvSpPr>
            <a:spLocks noChangeArrowheads="1"/>
          </p:cNvSpPr>
          <p:nvPr/>
        </p:nvSpPr>
        <p:spPr bwMode="auto">
          <a:xfrm>
            <a:off x="260350" y="3763963"/>
            <a:ext cx="4100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first and last digits are the same.</a:t>
            </a:r>
          </a:p>
        </p:txBody>
      </p:sp>
      <p:sp>
        <p:nvSpPr>
          <p:cNvPr id="82949" name="Rectangle 7"/>
          <p:cNvSpPr>
            <a:spLocks noChangeArrowheads="1"/>
          </p:cNvSpPr>
          <p:nvPr/>
        </p:nvSpPr>
        <p:spPr bwMode="auto">
          <a:xfrm>
            <a:off x="5148263" y="3441700"/>
            <a:ext cx="35131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which are </a:t>
            </a:r>
            <a:r>
              <a:rPr lang="en-US" altLang="en-US" sz="1800" b="1" i="1">
                <a:latin typeface="Times" pitchFamily="-106" charset="0"/>
              </a:rPr>
              <a:t>palindromes</a:t>
            </a:r>
            <a:r>
              <a:rPr lang="en-US" altLang="en-US" sz="1800">
                <a:latin typeface="Times" pitchFamily="-106" charset="0"/>
              </a:rPr>
              <a:t> (they are the same forward and backward).</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376238" y="230188"/>
            <a:ext cx="33797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400">
                <a:latin typeface="Times" pitchFamily="-106" charset="0"/>
              </a:rPr>
              <a:t>DFA “Quiz”</a:t>
            </a:r>
          </a:p>
        </p:txBody>
      </p:sp>
      <p:sp>
        <p:nvSpPr>
          <p:cNvPr id="83971" name="Text Box 3"/>
          <p:cNvSpPr txBox="1">
            <a:spLocks noChangeArrowheads="1"/>
          </p:cNvSpPr>
          <p:nvPr/>
        </p:nvSpPr>
        <p:spPr bwMode="auto">
          <a:xfrm>
            <a:off x="290513" y="1365250"/>
            <a:ext cx="4086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(1) Draw a DFA that accepts</a:t>
            </a:r>
            <a:endParaRPr lang="en-US" altLang="en-US">
              <a:solidFill>
                <a:srgbClr val="333399"/>
              </a:solidFill>
              <a:latin typeface="Times" pitchFamily="-106" charset="0"/>
            </a:endParaRPr>
          </a:p>
        </p:txBody>
      </p:sp>
      <p:sp>
        <p:nvSpPr>
          <p:cNvPr id="83972" name="Text Box 4"/>
          <p:cNvSpPr txBox="1">
            <a:spLocks noChangeArrowheads="1"/>
          </p:cNvSpPr>
          <p:nvPr/>
        </p:nvSpPr>
        <p:spPr bwMode="auto">
          <a:xfrm>
            <a:off x="290513" y="3232150"/>
            <a:ext cx="705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(2) </a:t>
            </a:r>
            <a:r>
              <a:rPr lang="en-US" altLang="en-US">
                <a:solidFill>
                  <a:schemeClr val="folHlink"/>
                </a:solidFill>
                <a:latin typeface="Times" pitchFamily="-106" charset="0"/>
              </a:rPr>
              <a:t>(</a:t>
            </a:r>
            <a:r>
              <a:rPr lang="en-US" altLang="en-US" i="1">
                <a:solidFill>
                  <a:schemeClr val="folHlink"/>
                </a:solidFill>
                <a:latin typeface="Times" pitchFamily="-106" charset="0"/>
              </a:rPr>
              <a:t>Watch out!)</a:t>
            </a:r>
            <a:r>
              <a:rPr lang="en-US" altLang="en-US" i="1">
                <a:latin typeface="Times" pitchFamily="-106" charset="0"/>
              </a:rPr>
              <a:t>  </a:t>
            </a:r>
            <a:r>
              <a:rPr lang="en-US" altLang="en-US">
                <a:latin typeface="Times" pitchFamily="-106" charset="0"/>
              </a:rPr>
              <a:t>Draw a DFA accepting</a:t>
            </a:r>
          </a:p>
        </p:txBody>
      </p:sp>
      <p:sp>
        <p:nvSpPr>
          <p:cNvPr id="83973" name="Text Box 5"/>
          <p:cNvSpPr txBox="1">
            <a:spLocks noChangeArrowheads="1"/>
          </p:cNvSpPr>
          <p:nvPr/>
        </p:nvSpPr>
        <p:spPr bwMode="auto">
          <a:xfrm>
            <a:off x="2195513" y="2927350"/>
            <a:ext cx="4848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b="1">
                <a:solidFill>
                  <a:srgbClr val="0000FF"/>
                </a:solidFill>
                <a:latin typeface="Arial" pitchFamily="34" charset="0"/>
              </a:rPr>
              <a:t>Extra Credit:  do your solutions use the </a:t>
            </a:r>
            <a:r>
              <a:rPr lang="en-US" altLang="en-US" sz="1000" b="1" i="1">
                <a:solidFill>
                  <a:srgbClr val="0000FF"/>
                </a:solidFill>
                <a:latin typeface="Arial" pitchFamily="34" charset="0"/>
              </a:rPr>
              <a:t>minimum possible</a:t>
            </a:r>
            <a:r>
              <a:rPr lang="en-US" altLang="en-US" sz="1000" b="1">
                <a:solidFill>
                  <a:srgbClr val="0000FF"/>
                </a:solidFill>
                <a:latin typeface="Arial" pitchFamily="34" charset="0"/>
              </a:rPr>
              <a:t> number of states?</a:t>
            </a:r>
          </a:p>
        </p:txBody>
      </p:sp>
      <p:sp>
        <p:nvSpPr>
          <p:cNvPr id="83974" name="Rectangle 6"/>
          <p:cNvSpPr>
            <a:spLocks noChangeArrowheads="1"/>
          </p:cNvSpPr>
          <p:nvPr/>
        </p:nvSpPr>
        <p:spPr bwMode="auto">
          <a:xfrm>
            <a:off x="252413" y="1846263"/>
            <a:ext cx="3984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000">
                <a:solidFill>
                  <a:srgbClr val="333399"/>
                </a:solidFill>
                <a:latin typeface="Arial" pitchFamily="34" charset="0"/>
              </a:rPr>
              <a:t>L = { w | w’s third character is a 1}</a:t>
            </a:r>
          </a:p>
        </p:txBody>
      </p:sp>
      <p:sp>
        <p:nvSpPr>
          <p:cNvPr id="83975" name="Rectangle 7"/>
          <p:cNvSpPr>
            <a:spLocks noChangeArrowheads="1"/>
          </p:cNvSpPr>
          <p:nvPr/>
        </p:nvSpPr>
        <p:spPr bwMode="auto">
          <a:xfrm>
            <a:off x="249238" y="3749675"/>
            <a:ext cx="6496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000">
                <a:solidFill>
                  <a:srgbClr val="333399"/>
                </a:solidFill>
                <a:latin typeface="Arial" pitchFamily="34" charset="0"/>
              </a:rPr>
              <a:t>L = { w | w’s third-to-last character </a:t>
            </a:r>
            <a:r>
              <a:rPr lang="en-US" altLang="en-US" sz="2000" i="1">
                <a:solidFill>
                  <a:srgbClr val="333399"/>
                </a:solidFill>
                <a:latin typeface="Arial" pitchFamily="34" charset="0"/>
              </a:rPr>
              <a:t>(from the right)</a:t>
            </a:r>
            <a:r>
              <a:rPr lang="en-US" altLang="en-US" sz="2000">
                <a:solidFill>
                  <a:srgbClr val="333399"/>
                </a:solidFill>
                <a:latin typeface="Arial" pitchFamily="34" charset="0"/>
              </a:rPr>
              <a:t> is a 1}</a:t>
            </a:r>
          </a:p>
        </p:txBody>
      </p:sp>
      <p:sp>
        <p:nvSpPr>
          <p:cNvPr id="83976" name="Line 8"/>
          <p:cNvSpPr>
            <a:spLocks noChangeShapeType="1"/>
          </p:cNvSpPr>
          <p:nvPr/>
        </p:nvSpPr>
        <p:spPr bwMode="auto">
          <a:xfrm>
            <a:off x="258763" y="3049588"/>
            <a:ext cx="18875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77" name="Line 9"/>
          <p:cNvSpPr>
            <a:spLocks noChangeShapeType="1"/>
          </p:cNvSpPr>
          <p:nvPr/>
        </p:nvSpPr>
        <p:spPr bwMode="auto">
          <a:xfrm>
            <a:off x="7056438" y="3049588"/>
            <a:ext cx="18875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84995" name="Rectangle 3"/>
          <p:cNvSpPr>
            <a:spLocks noGrp="1" noChangeArrowheads="1"/>
          </p:cNvSpPr>
          <p:nvPr>
            <p:ph type="body" idx="1"/>
          </p:nvPr>
        </p:nvSpPr>
        <p:spPr>
          <a:xfrm>
            <a:off x="685800" y="1219200"/>
            <a:ext cx="7772400" cy="4114800"/>
          </a:xfrm>
        </p:spPr>
        <p:txBody>
          <a:bodyPr/>
          <a:lstStyle/>
          <a:p>
            <a:pPr eaLnBrk="1" hangingPunct="1"/>
            <a:r>
              <a:rPr lang="en-US" altLang="en-US" sz="2800" smtClean="0"/>
              <a:t>Draw a FSM that accepts any string that does </a:t>
            </a:r>
            <a:r>
              <a:rPr lang="en-US" altLang="en-US" sz="2800" i="1" smtClean="0"/>
              <a:t>not </a:t>
            </a:r>
            <a:r>
              <a:rPr lang="en-US" altLang="en-US" sz="2800" smtClean="0"/>
              <a:t>contain the pattern “110” anywhere</a:t>
            </a:r>
          </a:p>
          <a:p>
            <a:pPr eaLnBrk="1" hangingPunct="1"/>
            <a:r>
              <a:rPr lang="en-US" altLang="en-US" sz="2800" smtClean="0"/>
              <a:t>Draw a FSM that accepts exactly those strings in which the number of 1’s is a multiple of 3.</a:t>
            </a:r>
          </a:p>
          <a:p>
            <a:pPr eaLnBrk="1" hangingPunct="1"/>
            <a:r>
              <a:rPr lang="en-US" altLang="en-US" sz="2800" smtClean="0"/>
              <a:t>Draw a FSM that accepts exactly those strings in which the first and last digit are the same.</a:t>
            </a:r>
            <a:r>
              <a:rPr lang="en-US" altLang="en-US" smtClean="0"/>
              <a:t>  </a:t>
            </a:r>
          </a:p>
        </p:txBody>
      </p:sp>
      <p:grpSp>
        <p:nvGrpSpPr>
          <p:cNvPr id="84996" name="Group 4"/>
          <p:cNvGrpSpPr>
            <a:grpSpLocks/>
          </p:cNvGrpSpPr>
          <p:nvPr/>
        </p:nvGrpSpPr>
        <p:grpSpPr bwMode="auto">
          <a:xfrm>
            <a:off x="457200" y="914400"/>
            <a:ext cx="8218488" cy="180975"/>
            <a:chOff x="295" y="1311"/>
            <a:chExt cx="5177" cy="114"/>
          </a:xfrm>
        </p:grpSpPr>
        <p:sp>
          <p:nvSpPr>
            <p:cNvPr id="85014"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15"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84997" name="Picture 7"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5703888"/>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998" name="Group 8"/>
          <p:cNvGrpSpPr>
            <a:grpSpLocks/>
          </p:cNvGrpSpPr>
          <p:nvPr/>
        </p:nvGrpSpPr>
        <p:grpSpPr bwMode="auto">
          <a:xfrm>
            <a:off x="228600" y="5791200"/>
            <a:ext cx="685800" cy="914400"/>
            <a:chOff x="2928" y="1051"/>
            <a:chExt cx="840" cy="957"/>
          </a:xfrm>
        </p:grpSpPr>
        <p:sp>
          <p:nvSpPr>
            <p:cNvPr id="85001" name="Freeform 9"/>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85002" name="Oval 10"/>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3" name="Oval 11"/>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4" name="Oval 12"/>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5" name="Oval 13"/>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6" name="Oval 14"/>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7" name="Oval 15"/>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8" name="Oval 16"/>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9" name="AutoShape 17"/>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10" name="Freeform 18"/>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85011" name="Freeform 19"/>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85012" name="Freeform 20"/>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85013" name="Freeform 21"/>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84999" name="AutoShape 22"/>
          <p:cNvSpPr>
            <a:spLocks noChangeArrowheads="1"/>
          </p:cNvSpPr>
          <p:nvPr/>
        </p:nvSpPr>
        <p:spPr bwMode="auto">
          <a:xfrm>
            <a:off x="1143000" y="5181600"/>
            <a:ext cx="3332163" cy="990600"/>
          </a:xfrm>
          <a:prstGeom prst="wedgeRectCallout">
            <a:avLst>
              <a:gd name="adj1" fmla="val -55097"/>
              <a:gd name="adj2" fmla="val 77722"/>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t>As an extra challenge, try to use </a:t>
            </a:r>
            <a:r>
              <a:rPr lang="en-US" altLang="en-US" sz="2000" b="1" i="1"/>
              <a:t>as few states as possible</a:t>
            </a:r>
            <a:r>
              <a:rPr lang="en-US" altLang="en-US" sz="2000"/>
              <a:t> for each problem.</a:t>
            </a:r>
            <a:endParaRPr lang="en-US" altLang="en-US"/>
          </a:p>
        </p:txBody>
      </p:sp>
      <p:sp>
        <p:nvSpPr>
          <p:cNvPr id="85000" name="AutoShape 23"/>
          <p:cNvSpPr>
            <a:spLocks noChangeArrowheads="1"/>
          </p:cNvSpPr>
          <p:nvPr/>
        </p:nvSpPr>
        <p:spPr bwMode="auto">
          <a:xfrm>
            <a:off x="5965825" y="5257800"/>
            <a:ext cx="2470150" cy="654050"/>
          </a:xfrm>
          <a:prstGeom prst="wedgeRectCallout">
            <a:avLst>
              <a:gd name="adj1" fmla="val 42546"/>
              <a:gd name="adj2" fmla="val 119903"/>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t>Keep the </a:t>
            </a:r>
            <a:r>
              <a:rPr lang="en-US" altLang="en-US" sz="1800" b="1" i="1"/>
              <a:t>meaning </a:t>
            </a:r>
            <a:r>
              <a:rPr lang="en-US" altLang="en-US" sz="1800"/>
              <a:t>of each state in mind… .</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86019" name="Rectangle 3"/>
          <p:cNvSpPr>
            <a:spLocks noGrp="1" noChangeArrowheads="1"/>
          </p:cNvSpPr>
          <p:nvPr>
            <p:ph type="body" idx="1"/>
          </p:nvPr>
        </p:nvSpPr>
        <p:spPr>
          <a:xfrm>
            <a:off x="685800" y="1219200"/>
            <a:ext cx="7772400" cy="4114800"/>
          </a:xfrm>
        </p:spPr>
        <p:txBody>
          <a:bodyPr/>
          <a:lstStyle/>
          <a:p>
            <a:pPr eaLnBrk="1" hangingPunct="1"/>
            <a:r>
              <a:rPr lang="en-US" altLang="en-US" sz="2800" smtClean="0"/>
              <a:t>Draw a FSM that accepts any string that does </a:t>
            </a:r>
            <a:r>
              <a:rPr lang="en-US" altLang="en-US" sz="2800" i="1" smtClean="0"/>
              <a:t>not </a:t>
            </a:r>
            <a:r>
              <a:rPr lang="en-US" altLang="en-US" sz="2800" smtClean="0"/>
              <a:t>contain the pattern “110”.</a:t>
            </a:r>
          </a:p>
          <a:p>
            <a:pPr eaLnBrk="1" hangingPunct="1">
              <a:buFontTx/>
              <a:buNone/>
            </a:pPr>
            <a:endParaRPr lang="en-US" altLang="en-US" smtClean="0"/>
          </a:p>
        </p:txBody>
      </p:sp>
      <p:grpSp>
        <p:nvGrpSpPr>
          <p:cNvPr id="86020" name="Group 4"/>
          <p:cNvGrpSpPr>
            <a:grpSpLocks/>
          </p:cNvGrpSpPr>
          <p:nvPr/>
        </p:nvGrpSpPr>
        <p:grpSpPr bwMode="auto">
          <a:xfrm>
            <a:off x="457200" y="914400"/>
            <a:ext cx="8218488" cy="180975"/>
            <a:chOff x="295" y="1311"/>
            <a:chExt cx="5177" cy="114"/>
          </a:xfrm>
        </p:grpSpPr>
        <p:sp>
          <p:nvSpPr>
            <p:cNvPr id="86038"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6039"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86021" name="Group 24"/>
          <p:cNvGrpSpPr>
            <a:grpSpLocks/>
          </p:cNvGrpSpPr>
          <p:nvPr/>
        </p:nvGrpSpPr>
        <p:grpSpPr bwMode="auto">
          <a:xfrm>
            <a:off x="381000" y="3536950"/>
            <a:ext cx="1295400" cy="793750"/>
            <a:chOff x="816" y="1344"/>
            <a:chExt cx="528" cy="336"/>
          </a:xfrm>
        </p:grpSpPr>
        <p:sp>
          <p:nvSpPr>
            <p:cNvPr id="86036" name="Oval 25"/>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6037" name="AutoShape 26"/>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6022" name="Oval 27"/>
          <p:cNvSpPr>
            <a:spLocks noChangeArrowheads="1"/>
          </p:cNvSpPr>
          <p:nvPr/>
        </p:nvSpPr>
        <p:spPr bwMode="auto">
          <a:xfrm>
            <a:off x="3046413" y="34607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6023" name="Rectangle 28"/>
          <p:cNvSpPr>
            <a:spLocks noChangeArrowheads="1"/>
          </p:cNvSpPr>
          <p:nvPr/>
        </p:nvSpPr>
        <p:spPr bwMode="auto">
          <a:xfrm>
            <a:off x="836613" y="3830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86024" name="Rectangle 29"/>
          <p:cNvSpPr>
            <a:spLocks noChangeArrowheads="1"/>
          </p:cNvSpPr>
          <p:nvPr/>
        </p:nvSpPr>
        <p:spPr bwMode="auto">
          <a:xfrm>
            <a:off x="941388" y="3689350"/>
            <a:ext cx="6746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no </a:t>
            </a:r>
          </a:p>
          <a:p>
            <a:pPr>
              <a:spcBef>
                <a:spcPct val="0"/>
              </a:spcBef>
            </a:pPr>
            <a:r>
              <a:rPr lang="en-US" altLang="en-US" sz="1800" baseline="-25000">
                <a:latin typeface="Arial" pitchFamily="34" charset="0"/>
              </a:rPr>
              <a:t>worries</a:t>
            </a:r>
            <a:endParaRPr lang="en-US" altLang="en-US">
              <a:latin typeface="Arial" pitchFamily="34" charset="0"/>
            </a:endParaRPr>
          </a:p>
        </p:txBody>
      </p:sp>
      <p:sp>
        <p:nvSpPr>
          <p:cNvPr id="86025" name="Rectangle 30"/>
          <p:cNvSpPr>
            <a:spLocks noChangeArrowheads="1"/>
          </p:cNvSpPr>
          <p:nvPr/>
        </p:nvSpPr>
        <p:spPr bwMode="auto">
          <a:xfrm>
            <a:off x="3048000" y="3581400"/>
            <a:ext cx="91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Oh, oh!</a:t>
            </a:r>
          </a:p>
          <a:p>
            <a:pPr>
              <a:spcBef>
                <a:spcPct val="0"/>
              </a:spcBef>
            </a:pPr>
            <a:r>
              <a:rPr lang="en-US" altLang="en-US" sz="1800" baseline="-25000">
                <a:latin typeface="Arial" pitchFamily="34" charset="0"/>
              </a:rPr>
              <a:t>a 1!</a:t>
            </a:r>
            <a:endParaRPr lang="en-US" altLang="en-US">
              <a:latin typeface="Arial" pitchFamily="34" charset="0"/>
            </a:endParaRPr>
          </a:p>
        </p:txBody>
      </p:sp>
      <p:sp>
        <p:nvSpPr>
          <p:cNvPr id="86026" name="Line 31"/>
          <p:cNvSpPr>
            <a:spLocks noChangeShapeType="1"/>
          </p:cNvSpPr>
          <p:nvPr/>
        </p:nvSpPr>
        <p:spPr bwMode="auto">
          <a:xfrm>
            <a:off x="1676400" y="391795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027" name="Text Box 32"/>
          <p:cNvSpPr txBox="1">
            <a:spLocks noChangeArrowheads="1"/>
          </p:cNvSpPr>
          <p:nvPr/>
        </p:nvSpPr>
        <p:spPr bwMode="auto">
          <a:xfrm>
            <a:off x="2057400" y="3429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6028" name="Oval 48"/>
          <p:cNvSpPr>
            <a:spLocks noChangeArrowheads="1"/>
          </p:cNvSpPr>
          <p:nvPr/>
        </p:nvSpPr>
        <p:spPr bwMode="auto">
          <a:xfrm>
            <a:off x="806450" y="3495675"/>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86029" name="AutoShape 49"/>
          <p:cNvCxnSpPr>
            <a:cxnSpLocks noChangeShapeType="1"/>
          </p:cNvCxnSpPr>
          <p:nvPr/>
        </p:nvCxnSpPr>
        <p:spPr bwMode="auto">
          <a:xfrm rot="5400000" flipV="1">
            <a:off x="1450182" y="35028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6030" name="Text Box 50"/>
          <p:cNvSpPr txBox="1">
            <a:spLocks noChangeArrowheads="1"/>
          </p:cNvSpPr>
          <p:nvPr/>
        </p:nvSpPr>
        <p:spPr bwMode="auto">
          <a:xfrm>
            <a:off x="1752600" y="29718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6031" name="Line 51"/>
          <p:cNvSpPr>
            <a:spLocks noChangeShapeType="1"/>
          </p:cNvSpPr>
          <p:nvPr/>
        </p:nvSpPr>
        <p:spPr bwMode="auto">
          <a:xfrm flipH="1">
            <a:off x="1676400" y="41148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032" name="Text Box 52"/>
          <p:cNvSpPr txBox="1">
            <a:spLocks noChangeArrowheads="1"/>
          </p:cNvSpPr>
          <p:nvPr/>
        </p:nvSpPr>
        <p:spPr bwMode="auto">
          <a:xfrm>
            <a:off x="2176463" y="41910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pic>
        <p:nvPicPr>
          <p:cNvPr id="86033" name="Picture 53"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53340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4" name="AutoShape 54"/>
          <p:cNvSpPr>
            <a:spLocks noChangeArrowheads="1"/>
          </p:cNvSpPr>
          <p:nvPr/>
        </p:nvSpPr>
        <p:spPr bwMode="auto">
          <a:xfrm>
            <a:off x="5334000" y="4267200"/>
            <a:ext cx="2514600" cy="1447800"/>
          </a:xfrm>
          <a:prstGeom prst="wedgeRectCallout">
            <a:avLst>
              <a:gd name="adj1" fmla="val 51324"/>
              <a:gd name="adj2" fmla="val 71051"/>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t>Aren’t you missing some stuff here, profdude?</a:t>
            </a:r>
          </a:p>
        </p:txBody>
      </p:sp>
      <p:sp>
        <p:nvSpPr>
          <p:cNvPr id="86035" name="Oval 55"/>
          <p:cNvSpPr>
            <a:spLocks noChangeArrowheads="1"/>
          </p:cNvSpPr>
          <p:nvPr/>
        </p:nvSpPr>
        <p:spPr bwMode="auto">
          <a:xfrm>
            <a:off x="3013075" y="34290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87043" name="Rectangle 3"/>
          <p:cNvSpPr>
            <a:spLocks noGrp="1" noChangeArrowheads="1"/>
          </p:cNvSpPr>
          <p:nvPr>
            <p:ph type="body" idx="1"/>
          </p:nvPr>
        </p:nvSpPr>
        <p:spPr>
          <a:xfrm>
            <a:off x="685800" y="1219200"/>
            <a:ext cx="7772400" cy="4114800"/>
          </a:xfrm>
        </p:spPr>
        <p:txBody>
          <a:bodyPr/>
          <a:lstStyle/>
          <a:p>
            <a:pPr eaLnBrk="1" hangingPunct="1"/>
            <a:r>
              <a:rPr lang="en-US" altLang="en-US" sz="2800" smtClean="0"/>
              <a:t>Draw a FSM that accepts any string that does </a:t>
            </a:r>
            <a:r>
              <a:rPr lang="en-US" altLang="en-US" sz="2800" i="1" smtClean="0"/>
              <a:t>not </a:t>
            </a:r>
            <a:r>
              <a:rPr lang="en-US" altLang="en-US" sz="2800" smtClean="0"/>
              <a:t>contain the pattern “110”.</a:t>
            </a:r>
          </a:p>
          <a:p>
            <a:pPr eaLnBrk="1" hangingPunct="1">
              <a:buFontTx/>
              <a:buNone/>
            </a:pPr>
            <a:endParaRPr lang="en-US" altLang="en-US" smtClean="0"/>
          </a:p>
        </p:txBody>
      </p:sp>
      <p:grpSp>
        <p:nvGrpSpPr>
          <p:cNvPr id="87044" name="Group 4"/>
          <p:cNvGrpSpPr>
            <a:grpSpLocks/>
          </p:cNvGrpSpPr>
          <p:nvPr/>
        </p:nvGrpSpPr>
        <p:grpSpPr bwMode="auto">
          <a:xfrm>
            <a:off x="457200" y="914400"/>
            <a:ext cx="8218488" cy="180975"/>
            <a:chOff x="295" y="1311"/>
            <a:chExt cx="5177" cy="114"/>
          </a:xfrm>
        </p:grpSpPr>
        <p:sp>
          <p:nvSpPr>
            <p:cNvPr id="87071"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72"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87045" name="Group 7"/>
          <p:cNvGrpSpPr>
            <a:grpSpLocks/>
          </p:cNvGrpSpPr>
          <p:nvPr/>
        </p:nvGrpSpPr>
        <p:grpSpPr bwMode="auto">
          <a:xfrm>
            <a:off x="381000" y="3536950"/>
            <a:ext cx="1295400" cy="793750"/>
            <a:chOff x="816" y="1344"/>
            <a:chExt cx="528" cy="336"/>
          </a:xfrm>
        </p:grpSpPr>
        <p:sp>
          <p:nvSpPr>
            <p:cNvPr id="87069" name="Oval 8"/>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70" name="AutoShape 9"/>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7046" name="Oval 10"/>
          <p:cNvSpPr>
            <a:spLocks noChangeArrowheads="1"/>
          </p:cNvSpPr>
          <p:nvPr/>
        </p:nvSpPr>
        <p:spPr bwMode="auto">
          <a:xfrm>
            <a:off x="3046413" y="34607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47" name="Rectangle 11"/>
          <p:cNvSpPr>
            <a:spLocks noChangeArrowheads="1"/>
          </p:cNvSpPr>
          <p:nvPr/>
        </p:nvSpPr>
        <p:spPr bwMode="auto">
          <a:xfrm>
            <a:off x="836613" y="3830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87048" name="Rectangle 12"/>
          <p:cNvSpPr>
            <a:spLocks noChangeArrowheads="1"/>
          </p:cNvSpPr>
          <p:nvPr/>
        </p:nvSpPr>
        <p:spPr bwMode="auto">
          <a:xfrm>
            <a:off x="941388" y="3689350"/>
            <a:ext cx="6746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no </a:t>
            </a:r>
          </a:p>
          <a:p>
            <a:pPr>
              <a:spcBef>
                <a:spcPct val="0"/>
              </a:spcBef>
            </a:pPr>
            <a:r>
              <a:rPr lang="en-US" altLang="en-US" sz="1800" baseline="-25000">
                <a:latin typeface="Arial" pitchFamily="34" charset="0"/>
              </a:rPr>
              <a:t>worries</a:t>
            </a:r>
            <a:endParaRPr lang="en-US" altLang="en-US">
              <a:latin typeface="Arial" pitchFamily="34" charset="0"/>
            </a:endParaRPr>
          </a:p>
        </p:txBody>
      </p:sp>
      <p:sp>
        <p:nvSpPr>
          <p:cNvPr id="87049" name="Rectangle 13"/>
          <p:cNvSpPr>
            <a:spLocks noChangeArrowheads="1"/>
          </p:cNvSpPr>
          <p:nvPr/>
        </p:nvSpPr>
        <p:spPr bwMode="auto">
          <a:xfrm>
            <a:off x="3048000" y="3581400"/>
            <a:ext cx="91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Oh, oh!</a:t>
            </a:r>
          </a:p>
          <a:p>
            <a:pPr>
              <a:spcBef>
                <a:spcPct val="0"/>
              </a:spcBef>
            </a:pPr>
            <a:r>
              <a:rPr lang="en-US" altLang="en-US" sz="1800" baseline="-25000">
                <a:latin typeface="Arial" pitchFamily="34" charset="0"/>
              </a:rPr>
              <a:t>a 1!</a:t>
            </a:r>
            <a:endParaRPr lang="en-US" altLang="en-US">
              <a:latin typeface="Arial" pitchFamily="34" charset="0"/>
            </a:endParaRPr>
          </a:p>
        </p:txBody>
      </p:sp>
      <p:sp>
        <p:nvSpPr>
          <p:cNvPr id="87050" name="Line 14"/>
          <p:cNvSpPr>
            <a:spLocks noChangeShapeType="1"/>
          </p:cNvSpPr>
          <p:nvPr/>
        </p:nvSpPr>
        <p:spPr bwMode="auto">
          <a:xfrm>
            <a:off x="1676400" y="38862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7051" name="Text Box 15"/>
          <p:cNvSpPr txBox="1">
            <a:spLocks noChangeArrowheads="1"/>
          </p:cNvSpPr>
          <p:nvPr/>
        </p:nvSpPr>
        <p:spPr bwMode="auto">
          <a:xfrm>
            <a:off x="2057400" y="3429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7052" name="Oval 16"/>
          <p:cNvSpPr>
            <a:spLocks noChangeArrowheads="1"/>
          </p:cNvSpPr>
          <p:nvPr/>
        </p:nvSpPr>
        <p:spPr bwMode="auto">
          <a:xfrm>
            <a:off x="806450" y="3495675"/>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87053" name="AutoShape 17"/>
          <p:cNvCxnSpPr>
            <a:cxnSpLocks noChangeShapeType="1"/>
          </p:cNvCxnSpPr>
          <p:nvPr/>
        </p:nvCxnSpPr>
        <p:spPr bwMode="auto">
          <a:xfrm rot="5400000" flipV="1">
            <a:off x="1450182" y="35028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7054" name="Text Box 18"/>
          <p:cNvSpPr txBox="1">
            <a:spLocks noChangeArrowheads="1"/>
          </p:cNvSpPr>
          <p:nvPr/>
        </p:nvSpPr>
        <p:spPr bwMode="auto">
          <a:xfrm>
            <a:off x="1752600" y="29718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7055" name="Line 19"/>
          <p:cNvSpPr>
            <a:spLocks noChangeShapeType="1"/>
          </p:cNvSpPr>
          <p:nvPr/>
        </p:nvSpPr>
        <p:spPr bwMode="auto">
          <a:xfrm flipH="1">
            <a:off x="1676400" y="41148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7056" name="Text Box 20"/>
          <p:cNvSpPr txBox="1">
            <a:spLocks noChangeArrowheads="1"/>
          </p:cNvSpPr>
          <p:nvPr/>
        </p:nvSpPr>
        <p:spPr bwMode="auto">
          <a:xfrm>
            <a:off x="2209800" y="4191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7057" name="Oval 23"/>
          <p:cNvSpPr>
            <a:spLocks noChangeArrowheads="1"/>
          </p:cNvSpPr>
          <p:nvPr/>
        </p:nvSpPr>
        <p:spPr bwMode="auto">
          <a:xfrm>
            <a:off x="5181600" y="34290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58" name="Rectangle 24"/>
          <p:cNvSpPr>
            <a:spLocks noChangeArrowheads="1"/>
          </p:cNvSpPr>
          <p:nvPr/>
        </p:nvSpPr>
        <p:spPr bwMode="auto">
          <a:xfrm>
            <a:off x="5180013" y="3581400"/>
            <a:ext cx="915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Two 1’s!</a:t>
            </a:r>
            <a:endParaRPr lang="en-US" altLang="en-US">
              <a:latin typeface="Arial" pitchFamily="34" charset="0"/>
            </a:endParaRPr>
          </a:p>
        </p:txBody>
      </p:sp>
      <p:sp>
        <p:nvSpPr>
          <p:cNvPr id="87059" name="Oval 25"/>
          <p:cNvSpPr>
            <a:spLocks noChangeArrowheads="1"/>
          </p:cNvSpPr>
          <p:nvPr/>
        </p:nvSpPr>
        <p:spPr bwMode="auto">
          <a:xfrm>
            <a:off x="3013075" y="34290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60" name="Oval 26"/>
          <p:cNvSpPr>
            <a:spLocks noChangeArrowheads="1"/>
          </p:cNvSpPr>
          <p:nvPr/>
        </p:nvSpPr>
        <p:spPr bwMode="auto">
          <a:xfrm>
            <a:off x="5153025" y="33956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61" name="Line 27"/>
          <p:cNvSpPr>
            <a:spLocks noChangeShapeType="1"/>
          </p:cNvSpPr>
          <p:nvPr/>
        </p:nvSpPr>
        <p:spPr bwMode="auto">
          <a:xfrm>
            <a:off x="3886200" y="3886200"/>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7062" name="Text Box 28"/>
          <p:cNvSpPr txBox="1">
            <a:spLocks noChangeArrowheads="1"/>
          </p:cNvSpPr>
          <p:nvPr/>
        </p:nvSpPr>
        <p:spPr bwMode="auto">
          <a:xfrm>
            <a:off x="4386263" y="34290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cxnSp>
        <p:nvCxnSpPr>
          <p:cNvPr id="87063" name="AutoShape 29"/>
          <p:cNvCxnSpPr>
            <a:cxnSpLocks noChangeShapeType="1"/>
            <a:stCxn id="87060" idx="4"/>
            <a:endCxn id="87043" idx="2"/>
          </p:cNvCxnSpPr>
          <p:nvPr/>
        </p:nvCxnSpPr>
        <p:spPr bwMode="auto">
          <a:xfrm rot="5400000">
            <a:off x="4573588" y="4295775"/>
            <a:ext cx="1036637" cy="1039813"/>
          </a:xfrm>
          <a:prstGeom prst="curvedConnector3">
            <a:avLst>
              <a:gd name="adj1" fmla="val 16339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7064" name="Text Box 30"/>
          <p:cNvSpPr txBox="1">
            <a:spLocks noChangeArrowheads="1"/>
          </p:cNvSpPr>
          <p:nvPr/>
        </p:nvSpPr>
        <p:spPr bwMode="auto">
          <a:xfrm>
            <a:off x="5562600" y="50292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7065" name="Text Box 31"/>
          <p:cNvSpPr txBox="1">
            <a:spLocks noChangeArrowheads="1"/>
          </p:cNvSpPr>
          <p:nvPr/>
        </p:nvSpPr>
        <p:spPr bwMode="auto">
          <a:xfrm>
            <a:off x="4327525" y="477202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a:t>
            </a:r>
            <a:endParaRPr lang="en-US" altLang="en-US">
              <a:latin typeface="Courier New" pitchFamily="49" charset="0"/>
            </a:endParaRPr>
          </a:p>
        </p:txBody>
      </p:sp>
      <p:cxnSp>
        <p:nvCxnSpPr>
          <p:cNvPr id="87066" name="AutoShape 32"/>
          <p:cNvCxnSpPr>
            <a:cxnSpLocks noChangeShapeType="1"/>
            <a:stCxn id="87060" idx="5"/>
            <a:endCxn id="87043" idx="3"/>
          </p:cNvCxnSpPr>
          <p:nvPr/>
        </p:nvCxnSpPr>
        <p:spPr bwMode="auto">
          <a:xfrm rot="5400000" flipH="1" flipV="1">
            <a:off x="6752432" y="2459831"/>
            <a:ext cx="889000" cy="2522537"/>
          </a:xfrm>
          <a:prstGeom prst="curvedConnector4">
            <a:avLst>
              <a:gd name="adj1" fmla="val 25532"/>
              <a:gd name="adj2" fmla="val 10906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7067" name="Text Box 33"/>
          <p:cNvSpPr txBox="1">
            <a:spLocks noChangeArrowheads="1"/>
          </p:cNvSpPr>
          <p:nvPr/>
        </p:nvSpPr>
        <p:spPr bwMode="auto">
          <a:xfrm>
            <a:off x="7162800" y="40386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7068" name="Text Box 34"/>
          <p:cNvSpPr txBox="1">
            <a:spLocks noChangeArrowheads="1"/>
          </p:cNvSpPr>
          <p:nvPr/>
        </p:nvSpPr>
        <p:spPr bwMode="auto">
          <a:xfrm>
            <a:off x="8001000" y="30480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a:t>
            </a:r>
            <a:endParaRPr lang="en-US" altLang="en-US">
              <a:latin typeface="Courier New" pitchFamily="49" charset="0"/>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88067" name="Rectangle 3"/>
          <p:cNvSpPr>
            <a:spLocks noGrp="1" noChangeArrowheads="1"/>
          </p:cNvSpPr>
          <p:nvPr>
            <p:ph type="body" idx="1"/>
          </p:nvPr>
        </p:nvSpPr>
        <p:spPr>
          <a:xfrm>
            <a:off x="685800" y="1219200"/>
            <a:ext cx="7772400" cy="4114800"/>
          </a:xfrm>
        </p:spPr>
        <p:txBody>
          <a:bodyPr/>
          <a:lstStyle/>
          <a:p>
            <a:pPr eaLnBrk="1" hangingPunct="1"/>
            <a:r>
              <a:rPr lang="en-US" altLang="en-US" sz="2800" smtClean="0"/>
              <a:t>Draw a FSM that accepts any string that does </a:t>
            </a:r>
            <a:r>
              <a:rPr lang="en-US" altLang="en-US" sz="2800" i="1" smtClean="0"/>
              <a:t>not </a:t>
            </a:r>
            <a:r>
              <a:rPr lang="en-US" altLang="en-US" sz="2800" smtClean="0"/>
              <a:t>contain the pattern “110”.</a:t>
            </a:r>
          </a:p>
          <a:p>
            <a:pPr eaLnBrk="1" hangingPunct="1">
              <a:buFontTx/>
              <a:buNone/>
            </a:pPr>
            <a:endParaRPr lang="en-US" altLang="en-US" smtClean="0"/>
          </a:p>
        </p:txBody>
      </p:sp>
      <p:grpSp>
        <p:nvGrpSpPr>
          <p:cNvPr id="88068" name="Group 4"/>
          <p:cNvGrpSpPr>
            <a:grpSpLocks/>
          </p:cNvGrpSpPr>
          <p:nvPr/>
        </p:nvGrpSpPr>
        <p:grpSpPr bwMode="auto">
          <a:xfrm>
            <a:off x="457200" y="914400"/>
            <a:ext cx="8218488" cy="180975"/>
            <a:chOff x="295" y="1311"/>
            <a:chExt cx="5177" cy="114"/>
          </a:xfrm>
        </p:grpSpPr>
        <p:sp>
          <p:nvSpPr>
            <p:cNvPr id="88097"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98"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88069" name="Group 7"/>
          <p:cNvGrpSpPr>
            <a:grpSpLocks/>
          </p:cNvGrpSpPr>
          <p:nvPr/>
        </p:nvGrpSpPr>
        <p:grpSpPr bwMode="auto">
          <a:xfrm>
            <a:off x="381000" y="3536950"/>
            <a:ext cx="1295400" cy="793750"/>
            <a:chOff x="816" y="1344"/>
            <a:chExt cx="528" cy="336"/>
          </a:xfrm>
        </p:grpSpPr>
        <p:sp>
          <p:nvSpPr>
            <p:cNvPr id="88095" name="Oval 8"/>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96" name="AutoShape 9"/>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8070" name="Oval 10"/>
          <p:cNvSpPr>
            <a:spLocks noChangeArrowheads="1"/>
          </p:cNvSpPr>
          <p:nvPr/>
        </p:nvSpPr>
        <p:spPr bwMode="auto">
          <a:xfrm>
            <a:off x="3046413" y="34607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71" name="Rectangle 11"/>
          <p:cNvSpPr>
            <a:spLocks noChangeArrowheads="1"/>
          </p:cNvSpPr>
          <p:nvPr/>
        </p:nvSpPr>
        <p:spPr bwMode="auto">
          <a:xfrm>
            <a:off x="836613" y="3830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88072" name="Rectangle 12"/>
          <p:cNvSpPr>
            <a:spLocks noChangeArrowheads="1"/>
          </p:cNvSpPr>
          <p:nvPr/>
        </p:nvSpPr>
        <p:spPr bwMode="auto">
          <a:xfrm>
            <a:off x="941388" y="3689350"/>
            <a:ext cx="6746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no </a:t>
            </a:r>
          </a:p>
          <a:p>
            <a:pPr>
              <a:spcBef>
                <a:spcPct val="0"/>
              </a:spcBef>
            </a:pPr>
            <a:r>
              <a:rPr lang="en-US" altLang="en-US" sz="1800" baseline="-25000">
                <a:latin typeface="Arial" pitchFamily="34" charset="0"/>
              </a:rPr>
              <a:t>worries</a:t>
            </a:r>
            <a:endParaRPr lang="en-US" altLang="en-US">
              <a:latin typeface="Arial" pitchFamily="34" charset="0"/>
            </a:endParaRPr>
          </a:p>
        </p:txBody>
      </p:sp>
      <p:sp>
        <p:nvSpPr>
          <p:cNvPr id="88073" name="Rectangle 13"/>
          <p:cNvSpPr>
            <a:spLocks noChangeArrowheads="1"/>
          </p:cNvSpPr>
          <p:nvPr/>
        </p:nvSpPr>
        <p:spPr bwMode="auto">
          <a:xfrm>
            <a:off x="3048000" y="3581400"/>
            <a:ext cx="91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Oh, oh!</a:t>
            </a:r>
          </a:p>
          <a:p>
            <a:pPr>
              <a:spcBef>
                <a:spcPct val="0"/>
              </a:spcBef>
            </a:pPr>
            <a:r>
              <a:rPr lang="en-US" altLang="en-US" sz="1800" baseline="-25000">
                <a:latin typeface="Arial" pitchFamily="34" charset="0"/>
              </a:rPr>
              <a:t>a 1!</a:t>
            </a:r>
            <a:endParaRPr lang="en-US" altLang="en-US">
              <a:latin typeface="Arial" pitchFamily="34" charset="0"/>
            </a:endParaRPr>
          </a:p>
        </p:txBody>
      </p:sp>
      <p:sp>
        <p:nvSpPr>
          <p:cNvPr id="88074" name="Line 14"/>
          <p:cNvSpPr>
            <a:spLocks noChangeShapeType="1"/>
          </p:cNvSpPr>
          <p:nvPr/>
        </p:nvSpPr>
        <p:spPr bwMode="auto">
          <a:xfrm>
            <a:off x="1676400" y="38862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8075" name="Text Box 15"/>
          <p:cNvSpPr txBox="1">
            <a:spLocks noChangeArrowheads="1"/>
          </p:cNvSpPr>
          <p:nvPr/>
        </p:nvSpPr>
        <p:spPr bwMode="auto">
          <a:xfrm>
            <a:off x="2057400" y="3429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8076" name="Oval 16"/>
          <p:cNvSpPr>
            <a:spLocks noChangeArrowheads="1"/>
          </p:cNvSpPr>
          <p:nvPr/>
        </p:nvSpPr>
        <p:spPr bwMode="auto">
          <a:xfrm>
            <a:off x="806450" y="3495675"/>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88077" name="AutoShape 17"/>
          <p:cNvCxnSpPr>
            <a:cxnSpLocks noChangeShapeType="1"/>
          </p:cNvCxnSpPr>
          <p:nvPr/>
        </p:nvCxnSpPr>
        <p:spPr bwMode="auto">
          <a:xfrm rot="5400000" flipV="1">
            <a:off x="1450182" y="35028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8078" name="Text Box 18"/>
          <p:cNvSpPr txBox="1">
            <a:spLocks noChangeArrowheads="1"/>
          </p:cNvSpPr>
          <p:nvPr/>
        </p:nvSpPr>
        <p:spPr bwMode="auto">
          <a:xfrm>
            <a:off x="1752600" y="29718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8079" name="Line 19"/>
          <p:cNvSpPr>
            <a:spLocks noChangeShapeType="1"/>
          </p:cNvSpPr>
          <p:nvPr/>
        </p:nvSpPr>
        <p:spPr bwMode="auto">
          <a:xfrm flipH="1">
            <a:off x="1676400" y="41148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8080" name="Text Box 20"/>
          <p:cNvSpPr txBox="1">
            <a:spLocks noChangeArrowheads="1"/>
          </p:cNvSpPr>
          <p:nvPr/>
        </p:nvSpPr>
        <p:spPr bwMode="auto">
          <a:xfrm>
            <a:off x="4648200" y="46482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8081" name="Oval 21"/>
          <p:cNvSpPr>
            <a:spLocks noChangeArrowheads="1"/>
          </p:cNvSpPr>
          <p:nvPr/>
        </p:nvSpPr>
        <p:spPr bwMode="auto">
          <a:xfrm>
            <a:off x="5181600" y="34290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82" name="Rectangle 22"/>
          <p:cNvSpPr>
            <a:spLocks noChangeArrowheads="1"/>
          </p:cNvSpPr>
          <p:nvPr/>
        </p:nvSpPr>
        <p:spPr bwMode="auto">
          <a:xfrm>
            <a:off x="5180013" y="3581400"/>
            <a:ext cx="915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Two 1’s!</a:t>
            </a:r>
            <a:endParaRPr lang="en-US" altLang="en-US">
              <a:latin typeface="Arial" pitchFamily="34" charset="0"/>
            </a:endParaRPr>
          </a:p>
        </p:txBody>
      </p:sp>
      <p:sp>
        <p:nvSpPr>
          <p:cNvPr id="88083" name="Oval 23"/>
          <p:cNvSpPr>
            <a:spLocks noChangeArrowheads="1"/>
          </p:cNvSpPr>
          <p:nvPr/>
        </p:nvSpPr>
        <p:spPr bwMode="auto">
          <a:xfrm>
            <a:off x="3013075" y="34290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84" name="Oval 24"/>
          <p:cNvSpPr>
            <a:spLocks noChangeArrowheads="1"/>
          </p:cNvSpPr>
          <p:nvPr/>
        </p:nvSpPr>
        <p:spPr bwMode="auto">
          <a:xfrm>
            <a:off x="5153025" y="33956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85" name="Line 25"/>
          <p:cNvSpPr>
            <a:spLocks noChangeShapeType="1"/>
          </p:cNvSpPr>
          <p:nvPr/>
        </p:nvSpPr>
        <p:spPr bwMode="auto">
          <a:xfrm>
            <a:off x="3886200" y="3886200"/>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8086" name="Text Box 26"/>
          <p:cNvSpPr txBox="1">
            <a:spLocks noChangeArrowheads="1"/>
          </p:cNvSpPr>
          <p:nvPr/>
        </p:nvSpPr>
        <p:spPr bwMode="auto">
          <a:xfrm>
            <a:off x="4419600" y="3429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cxnSp>
        <p:nvCxnSpPr>
          <p:cNvPr id="88087" name="AutoShape 27"/>
          <p:cNvCxnSpPr>
            <a:cxnSpLocks noChangeShapeType="1"/>
          </p:cNvCxnSpPr>
          <p:nvPr/>
        </p:nvCxnSpPr>
        <p:spPr bwMode="auto">
          <a:xfrm rot="5400000">
            <a:off x="4002088" y="4410075"/>
            <a:ext cx="1646237" cy="1420813"/>
          </a:xfrm>
          <a:prstGeom prst="curvedConnector3">
            <a:avLst>
              <a:gd name="adj1" fmla="val 4995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8088" name="AutoShape 30"/>
          <p:cNvCxnSpPr>
            <a:cxnSpLocks noChangeShapeType="1"/>
            <a:endCxn id="88084" idx="4"/>
          </p:cNvCxnSpPr>
          <p:nvPr/>
        </p:nvCxnSpPr>
        <p:spPr bwMode="auto">
          <a:xfrm rot="10800000" flipV="1">
            <a:off x="5611813" y="4165600"/>
            <a:ext cx="331787" cy="131763"/>
          </a:xfrm>
          <a:prstGeom prst="curvedConnector4">
            <a:avLst>
              <a:gd name="adj1" fmla="val -36843"/>
              <a:gd name="adj2" fmla="val 49879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8089" name="Text Box 31"/>
          <p:cNvSpPr txBox="1">
            <a:spLocks noChangeArrowheads="1"/>
          </p:cNvSpPr>
          <p:nvPr/>
        </p:nvSpPr>
        <p:spPr bwMode="auto">
          <a:xfrm>
            <a:off x="5757863" y="48006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8090" name="Oval 33"/>
          <p:cNvSpPr>
            <a:spLocks noChangeArrowheads="1"/>
          </p:cNvSpPr>
          <p:nvPr/>
        </p:nvSpPr>
        <p:spPr bwMode="auto">
          <a:xfrm>
            <a:off x="3808413" y="594360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91" name="Rectangle 35"/>
          <p:cNvSpPr>
            <a:spLocks noChangeArrowheads="1"/>
          </p:cNvSpPr>
          <p:nvPr/>
        </p:nvSpPr>
        <p:spPr bwMode="auto">
          <a:xfrm>
            <a:off x="3884613" y="6172200"/>
            <a:ext cx="915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Barf!</a:t>
            </a:r>
            <a:endParaRPr lang="en-US" altLang="en-US">
              <a:latin typeface="Arial" pitchFamily="34" charset="0"/>
            </a:endParaRPr>
          </a:p>
        </p:txBody>
      </p:sp>
      <p:sp>
        <p:nvSpPr>
          <p:cNvPr id="88092" name="Text Box 36"/>
          <p:cNvSpPr txBox="1">
            <a:spLocks noChangeArrowheads="1"/>
          </p:cNvSpPr>
          <p:nvPr/>
        </p:nvSpPr>
        <p:spPr bwMode="auto">
          <a:xfrm>
            <a:off x="2209800" y="4191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cxnSp>
        <p:nvCxnSpPr>
          <p:cNvPr id="88093" name="AutoShape 37"/>
          <p:cNvCxnSpPr>
            <a:cxnSpLocks noChangeShapeType="1"/>
          </p:cNvCxnSpPr>
          <p:nvPr/>
        </p:nvCxnSpPr>
        <p:spPr bwMode="auto">
          <a:xfrm rot="5400000" flipV="1">
            <a:off x="4574382" y="6093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8094" name="Text Box 38"/>
          <p:cNvSpPr txBox="1">
            <a:spLocks noChangeArrowheads="1"/>
          </p:cNvSpPr>
          <p:nvPr/>
        </p:nvSpPr>
        <p:spPr bwMode="auto">
          <a:xfrm>
            <a:off x="5105400" y="5715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0,1</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89091" name="Rectangle 3"/>
          <p:cNvSpPr>
            <a:spLocks noGrp="1" noChangeArrowheads="1"/>
          </p:cNvSpPr>
          <p:nvPr>
            <p:ph type="body" idx="1"/>
          </p:nvPr>
        </p:nvSpPr>
        <p:spPr>
          <a:xfrm>
            <a:off x="685800" y="1219200"/>
            <a:ext cx="7772400" cy="4114800"/>
          </a:xfrm>
        </p:spPr>
        <p:txBody>
          <a:bodyPr/>
          <a:lstStyle/>
          <a:p>
            <a:pPr eaLnBrk="1" hangingPunct="1"/>
            <a:r>
              <a:rPr lang="en-US" altLang="en-US" sz="2800" smtClean="0"/>
              <a:t>Draw a FSM that accepts exactly those strings in which the number of 1’s is a multiple of 3.</a:t>
            </a:r>
          </a:p>
          <a:p>
            <a:pPr eaLnBrk="1" hangingPunct="1">
              <a:buFontTx/>
              <a:buNone/>
            </a:pPr>
            <a:endParaRPr lang="en-US" altLang="en-US" smtClean="0"/>
          </a:p>
        </p:txBody>
      </p:sp>
      <p:grpSp>
        <p:nvGrpSpPr>
          <p:cNvPr id="89092" name="Group 4"/>
          <p:cNvGrpSpPr>
            <a:grpSpLocks/>
          </p:cNvGrpSpPr>
          <p:nvPr/>
        </p:nvGrpSpPr>
        <p:grpSpPr bwMode="auto">
          <a:xfrm>
            <a:off x="457200" y="914400"/>
            <a:ext cx="8218488" cy="180975"/>
            <a:chOff x="295" y="1311"/>
            <a:chExt cx="5177" cy="114"/>
          </a:xfrm>
        </p:grpSpPr>
        <p:sp>
          <p:nvSpPr>
            <p:cNvPr id="89114"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9115"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89093" name="Group 24"/>
          <p:cNvGrpSpPr>
            <a:grpSpLocks/>
          </p:cNvGrpSpPr>
          <p:nvPr/>
        </p:nvGrpSpPr>
        <p:grpSpPr bwMode="auto">
          <a:xfrm>
            <a:off x="2659063" y="3167063"/>
            <a:ext cx="838200" cy="533400"/>
            <a:chOff x="816" y="1344"/>
            <a:chExt cx="528" cy="336"/>
          </a:xfrm>
        </p:grpSpPr>
        <p:sp>
          <p:nvSpPr>
            <p:cNvPr id="89112" name="Oval 25"/>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9113" name="AutoShape 26"/>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9094" name="Oval 27"/>
          <p:cNvSpPr>
            <a:spLocks noChangeArrowheads="1"/>
          </p:cNvSpPr>
          <p:nvPr/>
        </p:nvSpPr>
        <p:spPr bwMode="auto">
          <a:xfrm>
            <a:off x="5476875" y="3124200"/>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9095" name="Rectangle 28"/>
          <p:cNvSpPr>
            <a:spLocks noChangeArrowheads="1"/>
          </p:cNvSpPr>
          <p:nvPr/>
        </p:nvSpPr>
        <p:spPr bwMode="auto">
          <a:xfrm>
            <a:off x="2962275" y="31242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89096" name="Rectangle 29"/>
          <p:cNvSpPr>
            <a:spLocks noChangeArrowheads="1"/>
          </p:cNvSpPr>
          <p:nvPr/>
        </p:nvSpPr>
        <p:spPr bwMode="auto">
          <a:xfrm>
            <a:off x="5553075" y="31242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89097" name="Line 30"/>
          <p:cNvSpPr>
            <a:spLocks noChangeShapeType="1"/>
          </p:cNvSpPr>
          <p:nvPr/>
        </p:nvSpPr>
        <p:spPr bwMode="auto">
          <a:xfrm>
            <a:off x="3495675" y="34290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098" name="Text Box 31"/>
          <p:cNvSpPr txBox="1">
            <a:spLocks noChangeArrowheads="1"/>
          </p:cNvSpPr>
          <p:nvPr/>
        </p:nvSpPr>
        <p:spPr bwMode="auto">
          <a:xfrm>
            <a:off x="4302125" y="3048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9099" name="Oval 32"/>
          <p:cNvSpPr>
            <a:spLocks noChangeArrowheads="1"/>
          </p:cNvSpPr>
          <p:nvPr/>
        </p:nvSpPr>
        <p:spPr bwMode="auto">
          <a:xfrm>
            <a:off x="4259263" y="4964113"/>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9100" name="Rectangle 33"/>
          <p:cNvSpPr>
            <a:spLocks noChangeArrowheads="1"/>
          </p:cNvSpPr>
          <p:nvPr/>
        </p:nvSpPr>
        <p:spPr bwMode="auto">
          <a:xfrm>
            <a:off x="4259263" y="4964113"/>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p>
        </p:txBody>
      </p:sp>
      <p:sp>
        <p:nvSpPr>
          <p:cNvPr id="89101" name="Line 34"/>
          <p:cNvSpPr>
            <a:spLocks noChangeShapeType="1"/>
          </p:cNvSpPr>
          <p:nvPr/>
        </p:nvSpPr>
        <p:spPr bwMode="auto">
          <a:xfrm flipH="1">
            <a:off x="4640263" y="3668713"/>
            <a:ext cx="10668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02" name="Text Box 35"/>
          <p:cNvSpPr txBox="1">
            <a:spLocks noChangeArrowheads="1"/>
          </p:cNvSpPr>
          <p:nvPr/>
        </p:nvSpPr>
        <p:spPr bwMode="auto">
          <a:xfrm flipH="1">
            <a:off x="3421063" y="420211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9103" name="Oval 36"/>
          <p:cNvSpPr>
            <a:spLocks noChangeArrowheads="1"/>
          </p:cNvSpPr>
          <p:nvPr/>
        </p:nvSpPr>
        <p:spPr bwMode="auto">
          <a:xfrm>
            <a:off x="2935288" y="3130550"/>
            <a:ext cx="6096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9104" name="Line 37"/>
          <p:cNvSpPr>
            <a:spLocks noChangeShapeType="1"/>
          </p:cNvSpPr>
          <p:nvPr/>
        </p:nvSpPr>
        <p:spPr bwMode="auto">
          <a:xfrm flipH="1" flipV="1">
            <a:off x="3302000" y="3702050"/>
            <a:ext cx="10668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05" name="Text Box 38"/>
          <p:cNvSpPr txBox="1">
            <a:spLocks noChangeArrowheads="1"/>
          </p:cNvSpPr>
          <p:nvPr/>
        </p:nvSpPr>
        <p:spPr bwMode="auto">
          <a:xfrm flipH="1">
            <a:off x="5173663" y="420211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cxnSp>
        <p:nvCxnSpPr>
          <p:cNvPr id="89106" name="AutoShape 39"/>
          <p:cNvCxnSpPr>
            <a:cxnSpLocks noChangeShapeType="1"/>
          </p:cNvCxnSpPr>
          <p:nvPr/>
        </p:nvCxnSpPr>
        <p:spPr bwMode="auto">
          <a:xfrm rot="5400000" flipV="1">
            <a:off x="5869782" y="31218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9107" name="Text Box 40"/>
          <p:cNvSpPr txBox="1">
            <a:spLocks noChangeArrowheads="1"/>
          </p:cNvSpPr>
          <p:nvPr/>
        </p:nvSpPr>
        <p:spPr bwMode="auto">
          <a:xfrm>
            <a:off x="6329363" y="2667000"/>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cxnSp>
        <p:nvCxnSpPr>
          <p:cNvPr id="89108" name="AutoShape 41"/>
          <p:cNvCxnSpPr>
            <a:cxnSpLocks noChangeShapeType="1"/>
          </p:cNvCxnSpPr>
          <p:nvPr/>
        </p:nvCxnSpPr>
        <p:spPr bwMode="auto">
          <a:xfrm rot="5400000" flipV="1">
            <a:off x="4766469" y="5103019"/>
            <a:ext cx="228600" cy="233362"/>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9109" name="Text Box 42"/>
          <p:cNvSpPr txBox="1">
            <a:spLocks noChangeArrowheads="1"/>
          </p:cNvSpPr>
          <p:nvPr/>
        </p:nvSpPr>
        <p:spPr bwMode="auto">
          <a:xfrm>
            <a:off x="5226050" y="4648200"/>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cxnSp>
        <p:nvCxnSpPr>
          <p:cNvPr id="89110" name="AutoShape 43"/>
          <p:cNvCxnSpPr>
            <a:cxnSpLocks noChangeShapeType="1"/>
          </p:cNvCxnSpPr>
          <p:nvPr/>
        </p:nvCxnSpPr>
        <p:spPr bwMode="auto">
          <a:xfrm rot="5400000" flipV="1">
            <a:off x="3355182" y="31218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9111" name="Text Box 44"/>
          <p:cNvSpPr txBox="1">
            <a:spLocks noChangeArrowheads="1"/>
          </p:cNvSpPr>
          <p:nvPr/>
        </p:nvSpPr>
        <p:spPr bwMode="auto">
          <a:xfrm>
            <a:off x="3814763" y="2667000"/>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53"/>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411" name="Text Box 54"/>
          <p:cNvSpPr txBox="1">
            <a:spLocks noChangeArrowheads="1"/>
          </p:cNvSpPr>
          <p:nvPr/>
        </p:nvSpPr>
        <p:spPr bwMode="auto">
          <a:xfrm>
            <a:off x="457200" y="304800"/>
            <a:ext cx="8305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b="1" i="1" dirty="0">
                <a:latin typeface="Cambria" panose="02040503050406030204" pitchFamily="18" charset="0"/>
              </a:rPr>
              <a:t>C</a:t>
            </a:r>
            <a:r>
              <a:rPr lang="en-US" altLang="en-US" sz="4200" b="1" i="1" dirty="0" smtClean="0">
                <a:latin typeface="Cambria" panose="02040503050406030204" pitchFamily="18" charset="0"/>
              </a:rPr>
              <a:t>omputation </a:t>
            </a:r>
            <a:r>
              <a:rPr lang="en-US" altLang="en-US" sz="4200" dirty="0" smtClean="0">
                <a:latin typeface="Cambria" panose="02040503050406030204" pitchFamily="18" charset="0"/>
              </a:rPr>
              <a:t>is a </a:t>
            </a:r>
            <a:r>
              <a:rPr lang="en-US" altLang="en-US" sz="4200" dirty="0">
                <a:latin typeface="Cambria" panose="02040503050406030204" pitchFamily="18" charset="0"/>
              </a:rPr>
              <a:t>deliberate sequence of state-changes</a:t>
            </a:r>
          </a:p>
        </p:txBody>
      </p:sp>
      <p:sp>
        <p:nvSpPr>
          <p:cNvPr id="17412" name="Text Box 58"/>
          <p:cNvSpPr txBox="1">
            <a:spLocks noChangeArrowheads="1"/>
          </p:cNvSpPr>
          <p:nvPr/>
        </p:nvSpPr>
        <p:spPr bwMode="auto">
          <a:xfrm>
            <a:off x="838200" y="5222875"/>
            <a:ext cx="2362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dirty="0">
                <a:solidFill>
                  <a:srgbClr val="C00000"/>
                </a:solidFill>
                <a:latin typeface="Courier New" pitchFamily="49" charset="0"/>
              </a:rPr>
              <a:t>101010</a:t>
            </a:r>
            <a:r>
              <a:rPr lang="en-US" altLang="en-US" b="1" dirty="0">
                <a:latin typeface="Courier New" pitchFamily="49" charset="0"/>
              </a:rPr>
              <a:t>01</a:t>
            </a:r>
            <a:r>
              <a:rPr lang="en-US" altLang="en-US" b="1" dirty="0">
                <a:solidFill>
                  <a:srgbClr val="0900FF"/>
                </a:solidFill>
                <a:latin typeface="Courier New" pitchFamily="49" charset="0"/>
              </a:rPr>
              <a:t>011</a:t>
            </a:r>
            <a:r>
              <a:rPr lang="en-US" altLang="en-US" b="1" dirty="0" smtClean="0">
                <a:solidFill>
                  <a:srgbClr val="008000"/>
                </a:solidFill>
                <a:latin typeface="Courier New" pitchFamily="49" charset="0"/>
              </a:rPr>
              <a:t>00000000000</a:t>
            </a:r>
            <a:endParaRPr lang="en-US" altLang="en-US" b="1" dirty="0">
              <a:solidFill>
                <a:srgbClr val="0900FF"/>
              </a:solidFill>
              <a:latin typeface="Courier New" pitchFamily="49" charset="0"/>
            </a:endParaRPr>
          </a:p>
        </p:txBody>
      </p:sp>
      <p:sp>
        <p:nvSpPr>
          <p:cNvPr id="17413" name="Text Box 58"/>
          <p:cNvSpPr txBox="1">
            <a:spLocks noChangeArrowheads="1"/>
          </p:cNvSpPr>
          <p:nvPr/>
        </p:nvSpPr>
        <p:spPr bwMode="auto">
          <a:xfrm>
            <a:off x="5943600" y="5222875"/>
            <a:ext cx="2362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dirty="0" smtClean="0">
                <a:solidFill>
                  <a:srgbClr val="C00000"/>
                </a:solidFill>
                <a:latin typeface="Courier New" pitchFamily="49" charset="0"/>
              </a:rPr>
              <a:t>101010</a:t>
            </a:r>
            <a:r>
              <a:rPr lang="en-US" altLang="en-US" b="1" dirty="0">
                <a:latin typeface="Courier New" pitchFamily="49" charset="0"/>
              </a:rPr>
              <a:t>01</a:t>
            </a:r>
            <a:r>
              <a:rPr lang="en-US" altLang="en-US" b="1" dirty="0" smtClean="0">
                <a:solidFill>
                  <a:srgbClr val="0900FF"/>
                </a:solidFill>
                <a:latin typeface="Courier New" pitchFamily="49" charset="0"/>
              </a:rPr>
              <a:t>011</a:t>
            </a:r>
            <a:r>
              <a:rPr lang="en-US" altLang="en-US" b="1" dirty="0" smtClean="0">
                <a:solidFill>
                  <a:srgbClr val="008000"/>
                </a:solidFill>
                <a:latin typeface="Courier New" pitchFamily="49" charset="0"/>
              </a:rPr>
              <a:t>00000001110</a:t>
            </a:r>
            <a:endParaRPr lang="en-US" altLang="en-US" b="1" dirty="0">
              <a:solidFill>
                <a:srgbClr val="0900FF"/>
              </a:solidFill>
              <a:latin typeface="Courier New" pitchFamily="49" charset="0"/>
            </a:endParaRPr>
          </a:p>
        </p:txBody>
      </p:sp>
      <p:sp>
        <p:nvSpPr>
          <p:cNvPr id="17414" name="Rectangle 31"/>
          <p:cNvSpPr>
            <a:spLocks noChangeArrowheads="1"/>
          </p:cNvSpPr>
          <p:nvPr/>
        </p:nvSpPr>
        <p:spPr bwMode="auto">
          <a:xfrm>
            <a:off x="1143000" y="6172200"/>
            <a:ext cx="1587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a:latin typeface="Cambria" panose="02040503050406030204" pitchFamily="18" charset="0"/>
              </a:rPr>
              <a:t>bits before</a:t>
            </a:r>
          </a:p>
        </p:txBody>
      </p:sp>
      <p:sp>
        <p:nvSpPr>
          <p:cNvPr id="17415" name="Rectangle 32"/>
          <p:cNvSpPr>
            <a:spLocks noChangeArrowheads="1"/>
          </p:cNvSpPr>
          <p:nvPr/>
        </p:nvSpPr>
        <p:spPr bwMode="auto">
          <a:xfrm>
            <a:off x="6400800" y="6172200"/>
            <a:ext cx="1364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Cambria" panose="02040503050406030204" pitchFamily="18" charset="0"/>
              </a:rPr>
              <a:t>bits after</a:t>
            </a:r>
          </a:p>
        </p:txBody>
      </p:sp>
      <p:pic>
        <p:nvPicPr>
          <p:cNvPr id="17416" name="Picture 2" descr="https://encrypted-tbn3.google.com/images?q=tbn:ANd9GcQBTyNdUql3mgvfN7EzhPo_dg_UHGuvXuFGAQpl0Xi5yAwu9wq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667000"/>
            <a:ext cx="266700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4" descr="http://computershopper.com/var/ezwebin_site/storage/images/media/images/top2/596343-1-eng-US/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819400"/>
            <a:ext cx="32432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6" descr="http://www.augustana.ab.ca/~mohrj/courses/2004.fall/csc110/assignments/images/arbitrary_3input_circ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5105400"/>
            <a:ext cx="14874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ight Arrow 36"/>
          <p:cNvSpPr>
            <a:spLocks noChangeArrowheads="1"/>
          </p:cNvSpPr>
          <p:nvPr/>
        </p:nvSpPr>
        <p:spPr bwMode="auto">
          <a:xfrm>
            <a:off x="3200400" y="5410200"/>
            <a:ext cx="457200" cy="457200"/>
          </a:xfrm>
          <a:prstGeom prst="rightArrow">
            <a:avLst>
              <a:gd name="adj1" fmla="val 50000"/>
              <a:gd name="adj2" fmla="val 50000"/>
            </a:avLst>
          </a:prstGeom>
          <a:solidFill>
            <a:srgbClr val="06A407"/>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420" name="Right Arrow 37"/>
          <p:cNvSpPr>
            <a:spLocks noChangeArrowheads="1"/>
          </p:cNvSpPr>
          <p:nvPr/>
        </p:nvSpPr>
        <p:spPr bwMode="auto">
          <a:xfrm>
            <a:off x="5486400" y="5410200"/>
            <a:ext cx="457200" cy="457200"/>
          </a:xfrm>
          <a:prstGeom prst="rightArrow">
            <a:avLst>
              <a:gd name="adj1" fmla="val 50000"/>
              <a:gd name="adj2" fmla="val 50000"/>
            </a:avLst>
          </a:prstGeom>
          <a:solidFill>
            <a:srgbClr val="06A407"/>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 name="Rectangle 1"/>
          <p:cNvSpPr/>
          <p:nvPr/>
        </p:nvSpPr>
        <p:spPr>
          <a:xfrm rot="21134405">
            <a:off x="7161165" y="1632570"/>
            <a:ext cx="1388380" cy="430887"/>
          </a:xfrm>
          <a:prstGeom prst="rect">
            <a:avLst/>
          </a:prstGeom>
        </p:spPr>
        <p:txBody>
          <a:bodyPr wrap="square">
            <a:spAutoFit/>
          </a:bodyPr>
          <a:lstStyle/>
          <a:p>
            <a:pPr algn="ctr"/>
            <a:r>
              <a:rPr lang="en-US" sz="1100" dirty="0" smtClean="0">
                <a:latin typeface="Cambria" panose="02040503050406030204" pitchFamily="18" charset="0"/>
              </a:rPr>
              <a:t>this doesn't seem very </a:t>
            </a:r>
            <a:r>
              <a:rPr lang="en-US" sz="1100" i="1" dirty="0" smtClean="0">
                <a:latin typeface="Cambria" panose="02040503050406030204" pitchFamily="18" charset="0"/>
              </a:rPr>
              <a:t>meaningful</a:t>
            </a:r>
            <a:endParaRPr lang="en-US" sz="1100" i="1" dirty="0"/>
          </a:p>
        </p:txBody>
      </p:sp>
      <p:pic>
        <p:nvPicPr>
          <p:cNvPr id="4" name="Picture 3"/>
          <p:cNvPicPr>
            <a:picLocks noChangeAspect="1"/>
          </p:cNvPicPr>
          <p:nvPr/>
        </p:nvPicPr>
        <p:blipFill>
          <a:blip r:embed="rId6"/>
          <a:stretch>
            <a:fillRect/>
          </a:stretch>
        </p:blipFill>
        <p:spPr>
          <a:xfrm>
            <a:off x="3657600" y="2667000"/>
            <a:ext cx="1414463" cy="1843088"/>
          </a:xfrm>
          <a:prstGeom prst="rect">
            <a:avLst/>
          </a:prstGeom>
        </p:spPr>
      </p:pic>
      <p:sp>
        <p:nvSpPr>
          <p:cNvPr id="15" name="Text Box 54"/>
          <p:cNvSpPr txBox="1">
            <a:spLocks noChangeArrowheads="1"/>
          </p:cNvSpPr>
          <p:nvPr/>
        </p:nvSpPr>
        <p:spPr bwMode="auto">
          <a:xfrm rot="21254608">
            <a:off x="918802" y="3531614"/>
            <a:ext cx="7820630" cy="2246769"/>
          </a:xfrm>
          <a:prstGeom prst="rect">
            <a:avLst/>
          </a:prstGeom>
          <a:solidFill>
            <a:srgbClr val="FFE6CD"/>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0" b="1" i="1" dirty="0" smtClean="0">
                <a:solidFill>
                  <a:srgbClr val="CC3300"/>
                </a:solidFill>
                <a:latin typeface="Cambria" panose="02040503050406030204" pitchFamily="18" charset="0"/>
              </a:rPr>
              <a:t>Computer</a:t>
            </a:r>
            <a:r>
              <a:rPr lang="en-US" altLang="en-US" sz="8000" b="1" i="1" dirty="0" smtClean="0">
                <a:latin typeface="Cambria" panose="02040503050406030204" pitchFamily="18" charset="0"/>
              </a:rPr>
              <a:t>  </a:t>
            </a:r>
            <a:r>
              <a:rPr lang="en-US" altLang="en-US" sz="8000" dirty="0" smtClean="0">
                <a:latin typeface="Cambria" panose="02040503050406030204" pitchFamily="18" charset="0"/>
              </a:rPr>
              <a:t>~        </a:t>
            </a:r>
            <a:r>
              <a:rPr lang="en-US" altLang="en-US" sz="6000" dirty="0" smtClean="0">
                <a:latin typeface="Cambria" panose="02040503050406030204" pitchFamily="18" charset="0"/>
              </a:rPr>
              <a:t>a </a:t>
            </a:r>
            <a:r>
              <a:rPr lang="en-US" altLang="en-US" sz="6000" b="1" u="sng" dirty="0" smtClean="0">
                <a:solidFill>
                  <a:srgbClr val="CC3300"/>
                </a:solidFill>
                <a:latin typeface="Cambria" panose="02040503050406030204" pitchFamily="18" charset="0"/>
              </a:rPr>
              <a:t>F</a:t>
            </a:r>
            <a:r>
              <a:rPr lang="en-US" altLang="en-US" sz="6000" dirty="0" smtClean="0">
                <a:latin typeface="Cambria" panose="02040503050406030204" pitchFamily="18" charset="0"/>
              </a:rPr>
              <a:t>inite </a:t>
            </a:r>
            <a:r>
              <a:rPr lang="en-US" altLang="en-US" sz="6000" b="1" u="sng" dirty="0">
                <a:solidFill>
                  <a:srgbClr val="CC3300"/>
                </a:solidFill>
                <a:latin typeface="Cambria" panose="02040503050406030204" pitchFamily="18" charset="0"/>
              </a:rPr>
              <a:t>S</a:t>
            </a:r>
            <a:r>
              <a:rPr lang="en-US" altLang="en-US" sz="6000" dirty="0" smtClean="0">
                <a:latin typeface="Cambria" panose="02040503050406030204" pitchFamily="18" charset="0"/>
              </a:rPr>
              <a:t>tate </a:t>
            </a:r>
            <a:r>
              <a:rPr lang="en-US" altLang="en-US" sz="6000" b="1" u="sng" dirty="0">
                <a:solidFill>
                  <a:srgbClr val="CC3300"/>
                </a:solidFill>
                <a:latin typeface="Cambria" panose="02040503050406030204" pitchFamily="18" charset="0"/>
              </a:rPr>
              <a:t>M</a:t>
            </a:r>
            <a:r>
              <a:rPr lang="en-US" altLang="en-US" sz="6000" dirty="0" smtClean="0">
                <a:latin typeface="Cambria" panose="02040503050406030204" pitchFamily="18" charset="0"/>
              </a:rPr>
              <a:t>achine</a:t>
            </a:r>
            <a:endParaRPr lang="en-US" altLang="en-US" sz="6600" dirty="0">
              <a:latin typeface="Cambria" panose="02040503050406030204" pitchFamily="18" charset="0"/>
            </a:endParaRPr>
          </a:p>
        </p:txBody>
      </p:sp>
    </p:spTree>
    <p:extLst>
      <p:ext uri="{BB962C8B-B14F-4D97-AF65-F5344CB8AC3E}">
        <p14:creationId xmlns:p14="http://schemas.microsoft.com/office/powerpoint/2010/main" val="138508398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90115" name="Rectangle 3"/>
          <p:cNvSpPr>
            <a:spLocks noGrp="1" noChangeArrowheads="1"/>
          </p:cNvSpPr>
          <p:nvPr>
            <p:ph type="body" idx="1"/>
          </p:nvPr>
        </p:nvSpPr>
        <p:spPr>
          <a:xfrm>
            <a:off x="685800" y="1219200"/>
            <a:ext cx="7772400" cy="4114800"/>
          </a:xfrm>
        </p:spPr>
        <p:txBody>
          <a:bodyPr/>
          <a:lstStyle/>
          <a:p>
            <a:pPr eaLnBrk="1" hangingPunct="1">
              <a:buFontTx/>
              <a:buNone/>
            </a:pPr>
            <a:endParaRPr lang="en-US" altLang="en-US" sz="2800" smtClean="0"/>
          </a:p>
          <a:p>
            <a:pPr eaLnBrk="1" hangingPunct="1"/>
            <a:r>
              <a:rPr lang="en-US" altLang="en-US" sz="2800" smtClean="0"/>
              <a:t>Draw a FSM that accepts exactly those strings in which the number of 1’s is odd and the number of 0’s is even.</a:t>
            </a:r>
            <a:r>
              <a:rPr lang="en-US" altLang="en-US" smtClean="0"/>
              <a:t>  </a:t>
            </a:r>
          </a:p>
        </p:txBody>
      </p:sp>
      <p:grpSp>
        <p:nvGrpSpPr>
          <p:cNvPr id="90116" name="Group 4"/>
          <p:cNvGrpSpPr>
            <a:grpSpLocks/>
          </p:cNvGrpSpPr>
          <p:nvPr/>
        </p:nvGrpSpPr>
        <p:grpSpPr bwMode="auto">
          <a:xfrm>
            <a:off x="457200" y="914400"/>
            <a:ext cx="8218488" cy="180975"/>
            <a:chOff x="295" y="1311"/>
            <a:chExt cx="5177" cy="114"/>
          </a:xfrm>
        </p:grpSpPr>
        <p:sp>
          <p:nvSpPr>
            <p:cNvPr id="90134"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35"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90117" name="Picture 7"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57150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118" name="Group 8"/>
          <p:cNvGrpSpPr>
            <a:grpSpLocks/>
          </p:cNvGrpSpPr>
          <p:nvPr/>
        </p:nvGrpSpPr>
        <p:grpSpPr bwMode="auto">
          <a:xfrm>
            <a:off x="228600" y="5791200"/>
            <a:ext cx="685800" cy="914400"/>
            <a:chOff x="2928" y="1051"/>
            <a:chExt cx="840" cy="957"/>
          </a:xfrm>
        </p:grpSpPr>
        <p:sp>
          <p:nvSpPr>
            <p:cNvPr id="90121" name="Freeform 9"/>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0122" name="Oval 10"/>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3" name="Oval 11"/>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4" name="Oval 12"/>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5" name="Oval 13"/>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6" name="Oval 14"/>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7" name="Oval 15"/>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8" name="Oval 16"/>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9" name="AutoShape 17"/>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30" name="Freeform 18"/>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90131" name="Freeform 19"/>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90132" name="Freeform 20"/>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90133" name="Freeform 21"/>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90119" name="AutoShape 22"/>
          <p:cNvSpPr>
            <a:spLocks noChangeArrowheads="1"/>
          </p:cNvSpPr>
          <p:nvPr/>
        </p:nvSpPr>
        <p:spPr bwMode="auto">
          <a:xfrm>
            <a:off x="1143000" y="5181600"/>
            <a:ext cx="2971800" cy="990600"/>
          </a:xfrm>
          <a:prstGeom prst="wedgeRectCallout">
            <a:avLst>
              <a:gd name="adj1" fmla="val -48079"/>
              <a:gd name="adj2" fmla="val 62338"/>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t>This is an odd problem!</a:t>
            </a:r>
          </a:p>
        </p:txBody>
      </p:sp>
      <p:sp>
        <p:nvSpPr>
          <p:cNvPr id="90120" name="AutoShape 23"/>
          <p:cNvSpPr>
            <a:spLocks noChangeArrowheads="1"/>
          </p:cNvSpPr>
          <p:nvPr/>
        </p:nvSpPr>
        <p:spPr bwMode="auto">
          <a:xfrm>
            <a:off x="5715000" y="5486400"/>
            <a:ext cx="2286000" cy="609600"/>
          </a:xfrm>
          <a:prstGeom prst="wedgeRectCallout">
            <a:avLst>
              <a:gd name="adj1" fmla="val 54792"/>
              <a:gd name="adj2" fmla="val 87500"/>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t>It’s fun, even so!</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685800" y="-76200"/>
            <a:ext cx="7772400" cy="1143000"/>
          </a:xfrm>
        </p:spPr>
        <p:txBody>
          <a:bodyPr/>
          <a:lstStyle/>
          <a:p>
            <a:pPr eaLnBrk="1" hangingPunct="1"/>
            <a:r>
              <a:rPr lang="en-US" altLang="en-US" smtClean="0"/>
              <a:t>Now, try these!</a:t>
            </a:r>
          </a:p>
        </p:txBody>
      </p:sp>
      <p:sp>
        <p:nvSpPr>
          <p:cNvPr id="91139" name="Rectangle 3"/>
          <p:cNvSpPr>
            <a:spLocks noGrp="1" noChangeArrowheads="1"/>
          </p:cNvSpPr>
          <p:nvPr>
            <p:ph type="body" idx="1"/>
          </p:nvPr>
        </p:nvSpPr>
        <p:spPr>
          <a:xfrm>
            <a:off x="685800" y="1219200"/>
            <a:ext cx="7772400" cy="4114800"/>
          </a:xfrm>
        </p:spPr>
        <p:txBody>
          <a:bodyPr/>
          <a:lstStyle/>
          <a:p>
            <a:pPr eaLnBrk="1" hangingPunct="1"/>
            <a:r>
              <a:rPr lang="en-US" altLang="en-US" smtClean="0"/>
              <a:t>Draw a FSM that accepts its input if and only if the third digit from the </a:t>
            </a:r>
            <a:r>
              <a:rPr lang="en-US" altLang="en-US" i="1" smtClean="0"/>
              <a:t>left</a:t>
            </a:r>
            <a:r>
              <a:rPr lang="en-US" altLang="en-US" smtClean="0"/>
              <a:t> is a 1.</a:t>
            </a:r>
          </a:p>
          <a:p>
            <a:pPr eaLnBrk="1" hangingPunct="1"/>
            <a:endParaRPr lang="en-US" altLang="en-US" smtClean="0"/>
          </a:p>
          <a:p>
            <a:pPr eaLnBrk="1" hangingPunct="1"/>
            <a:endParaRPr lang="en-US" altLang="en-US" smtClean="0"/>
          </a:p>
          <a:p>
            <a:pPr eaLnBrk="1" hangingPunct="1"/>
            <a:r>
              <a:rPr lang="en-US" altLang="en-US" smtClean="0"/>
              <a:t>Draw a FSM that accepts its input if and only if the third digit from the </a:t>
            </a:r>
            <a:r>
              <a:rPr lang="en-US" altLang="en-US" i="1" smtClean="0"/>
              <a:t>right</a:t>
            </a:r>
            <a:r>
              <a:rPr lang="en-US" altLang="en-US" smtClean="0"/>
              <a:t> is a 1.</a:t>
            </a:r>
          </a:p>
        </p:txBody>
      </p:sp>
      <p:grpSp>
        <p:nvGrpSpPr>
          <p:cNvPr id="91140" name="Group 4"/>
          <p:cNvGrpSpPr>
            <a:grpSpLocks/>
          </p:cNvGrpSpPr>
          <p:nvPr/>
        </p:nvGrpSpPr>
        <p:grpSpPr bwMode="auto">
          <a:xfrm>
            <a:off x="457200" y="914400"/>
            <a:ext cx="8218488" cy="180975"/>
            <a:chOff x="295" y="1311"/>
            <a:chExt cx="5177" cy="114"/>
          </a:xfrm>
        </p:grpSpPr>
        <p:sp>
          <p:nvSpPr>
            <p:cNvPr id="91160"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61"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91141" name="Picture 7"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25" y="25146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42" name="Group 8"/>
          <p:cNvGrpSpPr>
            <a:grpSpLocks/>
          </p:cNvGrpSpPr>
          <p:nvPr/>
        </p:nvGrpSpPr>
        <p:grpSpPr bwMode="auto">
          <a:xfrm>
            <a:off x="4038600" y="5791200"/>
            <a:ext cx="457200" cy="685800"/>
            <a:chOff x="2928" y="1051"/>
            <a:chExt cx="840" cy="957"/>
          </a:xfrm>
        </p:grpSpPr>
        <p:sp>
          <p:nvSpPr>
            <p:cNvPr id="91147" name="Freeform 9"/>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1148" name="Oval 10"/>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49" name="Oval 11"/>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0" name="Oval 12"/>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1" name="Oval 13"/>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2" name="Oval 14"/>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3" name="Oval 15"/>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4" name="Oval 16"/>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5" name="AutoShape 17"/>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6" name="Freeform 18"/>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91157" name="Freeform 19"/>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91158" name="Freeform 20"/>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91159" name="Freeform 21"/>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91143" name="AutoShape 22"/>
          <p:cNvSpPr>
            <a:spLocks noChangeArrowheads="1"/>
          </p:cNvSpPr>
          <p:nvPr/>
        </p:nvSpPr>
        <p:spPr bwMode="auto">
          <a:xfrm>
            <a:off x="1371600" y="2209800"/>
            <a:ext cx="2362200" cy="762000"/>
          </a:xfrm>
          <a:prstGeom prst="wedgeRectCallout">
            <a:avLst>
              <a:gd name="adj1" fmla="val -49259"/>
              <a:gd name="adj2" fmla="val 78958"/>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t>Remember, the input is read from left to right!</a:t>
            </a:r>
            <a:endParaRPr lang="en-US" altLang="en-US"/>
          </a:p>
        </p:txBody>
      </p:sp>
      <p:sp>
        <p:nvSpPr>
          <p:cNvPr id="91144" name="AutoShape 23"/>
          <p:cNvSpPr>
            <a:spLocks noChangeArrowheads="1"/>
          </p:cNvSpPr>
          <p:nvPr/>
        </p:nvSpPr>
        <p:spPr bwMode="auto">
          <a:xfrm>
            <a:off x="765175" y="4572000"/>
            <a:ext cx="3200400" cy="1143000"/>
          </a:xfrm>
          <a:prstGeom prst="wedgeRectCallout">
            <a:avLst>
              <a:gd name="adj1" fmla="val 51042"/>
              <a:gd name="adj2" fmla="val 70000"/>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600"/>
              <a:t>Hmmm… That sounds a lot harder!</a:t>
            </a:r>
          </a:p>
          <a:p>
            <a:pPr>
              <a:spcBef>
                <a:spcPct val="0"/>
              </a:spcBef>
            </a:pPr>
            <a:r>
              <a:rPr lang="en-US" altLang="en-US" sz="1600"/>
              <a:t>How do I predict that the digit that I’m seeing is the third digit from the end?!</a:t>
            </a:r>
            <a:endParaRPr lang="en-US" altLang="en-US"/>
          </a:p>
        </p:txBody>
      </p:sp>
      <p:sp>
        <p:nvSpPr>
          <p:cNvPr id="91145" name="Text Box 24"/>
          <p:cNvSpPr txBox="1">
            <a:spLocks noChangeArrowheads="1"/>
          </p:cNvSpPr>
          <p:nvPr/>
        </p:nvSpPr>
        <p:spPr bwMode="auto">
          <a:xfrm>
            <a:off x="4784725" y="2409825"/>
            <a:ext cx="264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10</a:t>
            </a:r>
            <a:r>
              <a:rPr lang="en-US" altLang="en-US" b="1">
                <a:solidFill>
                  <a:srgbClr val="890B13"/>
                </a:solidFill>
                <a:latin typeface="Arial" pitchFamily="34" charset="0"/>
              </a:rPr>
              <a:t>1</a:t>
            </a:r>
            <a:r>
              <a:rPr lang="en-US" altLang="en-US">
                <a:latin typeface="Arial" pitchFamily="34" charset="0"/>
              </a:rPr>
              <a:t>0000:  Accept!</a:t>
            </a:r>
          </a:p>
          <a:p>
            <a:pPr>
              <a:spcBef>
                <a:spcPct val="0"/>
              </a:spcBef>
            </a:pPr>
            <a:r>
              <a:rPr lang="en-US" altLang="en-US">
                <a:latin typeface="Arial" pitchFamily="34" charset="0"/>
              </a:rPr>
              <a:t>00</a:t>
            </a:r>
            <a:r>
              <a:rPr lang="en-US" altLang="en-US" b="1">
                <a:solidFill>
                  <a:srgbClr val="890B13"/>
                </a:solidFill>
                <a:latin typeface="Arial" pitchFamily="34" charset="0"/>
              </a:rPr>
              <a:t>0</a:t>
            </a:r>
            <a:r>
              <a:rPr lang="en-US" altLang="en-US">
                <a:latin typeface="Arial" pitchFamily="34" charset="0"/>
              </a:rPr>
              <a:t>101:    Reject!</a:t>
            </a:r>
          </a:p>
        </p:txBody>
      </p:sp>
      <p:sp>
        <p:nvSpPr>
          <p:cNvPr id="91146" name="Rectangle 25"/>
          <p:cNvSpPr>
            <a:spLocks noChangeArrowheads="1"/>
          </p:cNvSpPr>
          <p:nvPr/>
        </p:nvSpPr>
        <p:spPr bwMode="auto">
          <a:xfrm>
            <a:off x="4749800" y="4740275"/>
            <a:ext cx="264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1010</a:t>
            </a:r>
            <a:r>
              <a:rPr lang="en-US" altLang="en-US" b="1">
                <a:solidFill>
                  <a:srgbClr val="890B13"/>
                </a:solidFill>
                <a:latin typeface="Arial" pitchFamily="34" charset="0"/>
              </a:rPr>
              <a:t>0</a:t>
            </a:r>
            <a:r>
              <a:rPr lang="en-US" altLang="en-US">
                <a:latin typeface="Arial" pitchFamily="34" charset="0"/>
              </a:rPr>
              <a:t>00:  Reject!</a:t>
            </a:r>
          </a:p>
          <a:p>
            <a:pPr>
              <a:spcBef>
                <a:spcPct val="0"/>
              </a:spcBef>
            </a:pPr>
            <a:r>
              <a:rPr lang="en-US" altLang="en-US">
                <a:latin typeface="Arial" pitchFamily="34" charset="0"/>
              </a:rPr>
              <a:t>000</a:t>
            </a:r>
            <a:r>
              <a:rPr lang="en-US" altLang="en-US" b="1">
                <a:solidFill>
                  <a:srgbClr val="890B13"/>
                </a:solidFill>
                <a:latin typeface="Arial" pitchFamily="34" charset="0"/>
              </a:rPr>
              <a:t>1</a:t>
            </a:r>
            <a:r>
              <a:rPr lang="en-US" altLang="en-US">
                <a:latin typeface="Arial" pitchFamily="34" charset="0"/>
              </a:rPr>
              <a:t>01:    Accept!</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76200"/>
            <a:ext cx="7772400" cy="1143000"/>
          </a:xfrm>
        </p:spPr>
        <p:txBody>
          <a:bodyPr/>
          <a:lstStyle/>
          <a:p>
            <a:pPr eaLnBrk="1" hangingPunct="1"/>
            <a:r>
              <a:rPr lang="en-US" altLang="en-US" smtClean="0"/>
              <a:t>Now, try these!</a:t>
            </a:r>
          </a:p>
        </p:txBody>
      </p:sp>
      <p:sp>
        <p:nvSpPr>
          <p:cNvPr id="92163" name="Rectangle 3"/>
          <p:cNvSpPr>
            <a:spLocks noGrp="1" noChangeArrowheads="1"/>
          </p:cNvSpPr>
          <p:nvPr>
            <p:ph type="body" idx="1"/>
          </p:nvPr>
        </p:nvSpPr>
        <p:spPr>
          <a:xfrm>
            <a:off x="685800" y="1219200"/>
            <a:ext cx="7772400" cy="4114800"/>
          </a:xfrm>
        </p:spPr>
        <p:txBody>
          <a:bodyPr/>
          <a:lstStyle/>
          <a:p>
            <a:pPr eaLnBrk="1" hangingPunct="1"/>
            <a:r>
              <a:rPr lang="en-US" altLang="en-US" smtClean="0"/>
              <a:t>Draw a FSM that accepts its input if and only if the third digit from the </a:t>
            </a:r>
            <a:r>
              <a:rPr lang="en-US" altLang="en-US" i="1" smtClean="0"/>
              <a:t>left</a:t>
            </a:r>
            <a:r>
              <a:rPr lang="en-US" altLang="en-US" smtClean="0"/>
              <a:t> is a 1.</a:t>
            </a:r>
          </a:p>
          <a:p>
            <a:pPr eaLnBrk="1" hangingPunct="1"/>
            <a:endParaRPr lang="en-US" altLang="en-US" smtClean="0"/>
          </a:p>
          <a:p>
            <a:pPr eaLnBrk="1" hangingPunct="1"/>
            <a:endParaRPr lang="en-US" altLang="en-US" smtClean="0"/>
          </a:p>
          <a:p>
            <a:pPr eaLnBrk="1" hangingPunct="1">
              <a:buFontTx/>
              <a:buNone/>
            </a:pPr>
            <a:endParaRPr lang="en-US" altLang="en-US" smtClean="0"/>
          </a:p>
        </p:txBody>
      </p:sp>
      <p:grpSp>
        <p:nvGrpSpPr>
          <p:cNvPr id="92164" name="Group 4"/>
          <p:cNvGrpSpPr>
            <a:grpSpLocks/>
          </p:cNvGrpSpPr>
          <p:nvPr/>
        </p:nvGrpSpPr>
        <p:grpSpPr bwMode="auto">
          <a:xfrm>
            <a:off x="457200" y="914400"/>
            <a:ext cx="8218488" cy="180975"/>
            <a:chOff x="295" y="1311"/>
            <a:chExt cx="5177" cy="114"/>
          </a:xfrm>
        </p:grpSpPr>
        <p:sp>
          <p:nvSpPr>
            <p:cNvPr id="92192"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93"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2165" name="Text Box 24"/>
          <p:cNvSpPr txBox="1">
            <a:spLocks noChangeArrowheads="1"/>
          </p:cNvSpPr>
          <p:nvPr/>
        </p:nvSpPr>
        <p:spPr bwMode="auto">
          <a:xfrm>
            <a:off x="4784725" y="2409825"/>
            <a:ext cx="264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10</a:t>
            </a:r>
            <a:r>
              <a:rPr lang="en-US" altLang="en-US" b="1">
                <a:solidFill>
                  <a:srgbClr val="890B13"/>
                </a:solidFill>
                <a:latin typeface="Arial" pitchFamily="34" charset="0"/>
              </a:rPr>
              <a:t>1</a:t>
            </a:r>
            <a:r>
              <a:rPr lang="en-US" altLang="en-US">
                <a:latin typeface="Arial" pitchFamily="34" charset="0"/>
              </a:rPr>
              <a:t>0000:  Accept!</a:t>
            </a:r>
          </a:p>
          <a:p>
            <a:pPr>
              <a:spcBef>
                <a:spcPct val="0"/>
              </a:spcBef>
            </a:pPr>
            <a:r>
              <a:rPr lang="en-US" altLang="en-US">
                <a:latin typeface="Arial" pitchFamily="34" charset="0"/>
              </a:rPr>
              <a:t>00</a:t>
            </a:r>
            <a:r>
              <a:rPr lang="en-US" altLang="en-US" b="1">
                <a:solidFill>
                  <a:srgbClr val="890B13"/>
                </a:solidFill>
                <a:latin typeface="Arial" pitchFamily="34" charset="0"/>
              </a:rPr>
              <a:t>0</a:t>
            </a:r>
            <a:r>
              <a:rPr lang="en-US" altLang="en-US">
                <a:latin typeface="Arial" pitchFamily="34" charset="0"/>
              </a:rPr>
              <a:t>101:    Reject!</a:t>
            </a:r>
          </a:p>
        </p:txBody>
      </p:sp>
      <p:grpSp>
        <p:nvGrpSpPr>
          <p:cNvPr id="92166" name="Group 26"/>
          <p:cNvGrpSpPr>
            <a:grpSpLocks/>
          </p:cNvGrpSpPr>
          <p:nvPr/>
        </p:nvGrpSpPr>
        <p:grpSpPr bwMode="auto">
          <a:xfrm>
            <a:off x="914400" y="3810000"/>
            <a:ext cx="1295400" cy="793750"/>
            <a:chOff x="816" y="1344"/>
            <a:chExt cx="528" cy="336"/>
          </a:xfrm>
        </p:grpSpPr>
        <p:sp>
          <p:nvSpPr>
            <p:cNvPr id="92190" name="Oval 27"/>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91" name="AutoShape 28"/>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2167" name="Oval 29"/>
          <p:cNvSpPr>
            <a:spLocks noChangeArrowheads="1"/>
          </p:cNvSpPr>
          <p:nvPr/>
        </p:nvSpPr>
        <p:spPr bwMode="auto">
          <a:xfrm>
            <a:off x="3579813" y="373380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68" name="Rectangle 30"/>
          <p:cNvSpPr>
            <a:spLocks noChangeArrowheads="1"/>
          </p:cNvSpPr>
          <p:nvPr/>
        </p:nvSpPr>
        <p:spPr bwMode="auto">
          <a:xfrm>
            <a:off x="1370013" y="41036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92169" name="Rectangle 31"/>
          <p:cNvSpPr>
            <a:spLocks noChangeArrowheads="1"/>
          </p:cNvSpPr>
          <p:nvPr/>
        </p:nvSpPr>
        <p:spPr bwMode="auto">
          <a:xfrm>
            <a:off x="1474788" y="3962400"/>
            <a:ext cx="8112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nothing</a:t>
            </a:r>
            <a:endParaRPr lang="en-US" altLang="en-US">
              <a:latin typeface="Arial" pitchFamily="34" charset="0"/>
            </a:endParaRPr>
          </a:p>
        </p:txBody>
      </p:sp>
      <p:sp>
        <p:nvSpPr>
          <p:cNvPr id="92170" name="Rectangle 32"/>
          <p:cNvSpPr>
            <a:spLocks noChangeArrowheads="1"/>
          </p:cNvSpPr>
          <p:nvPr/>
        </p:nvSpPr>
        <p:spPr bwMode="auto">
          <a:xfrm>
            <a:off x="3656013" y="3733800"/>
            <a:ext cx="91598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I’ve seen one digit</a:t>
            </a:r>
            <a:endParaRPr lang="en-US" altLang="en-US">
              <a:latin typeface="Arial" pitchFamily="34" charset="0"/>
            </a:endParaRPr>
          </a:p>
        </p:txBody>
      </p:sp>
      <p:sp>
        <p:nvSpPr>
          <p:cNvPr id="92171" name="Line 33"/>
          <p:cNvSpPr>
            <a:spLocks noChangeShapeType="1"/>
          </p:cNvSpPr>
          <p:nvPr/>
        </p:nvSpPr>
        <p:spPr bwMode="auto">
          <a:xfrm>
            <a:off x="2209800" y="41910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172" name="Text Box 35"/>
          <p:cNvSpPr txBox="1">
            <a:spLocks noChangeArrowheads="1"/>
          </p:cNvSpPr>
          <p:nvPr/>
        </p:nvSpPr>
        <p:spPr bwMode="auto">
          <a:xfrm>
            <a:off x="2557463" y="37338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0,1</a:t>
            </a:r>
          </a:p>
        </p:txBody>
      </p:sp>
      <p:sp>
        <p:nvSpPr>
          <p:cNvPr id="92173" name="Rectangle 45"/>
          <p:cNvSpPr>
            <a:spLocks noChangeArrowheads="1"/>
          </p:cNvSpPr>
          <p:nvPr/>
        </p:nvSpPr>
        <p:spPr bwMode="auto">
          <a:xfrm>
            <a:off x="5865813" y="3733800"/>
            <a:ext cx="91598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I’ve seen two digits</a:t>
            </a:r>
            <a:endParaRPr lang="en-US" altLang="en-US">
              <a:latin typeface="Arial" pitchFamily="34" charset="0"/>
            </a:endParaRPr>
          </a:p>
        </p:txBody>
      </p:sp>
      <p:sp>
        <p:nvSpPr>
          <p:cNvPr id="92174" name="Line 46"/>
          <p:cNvSpPr>
            <a:spLocks noChangeShapeType="1"/>
          </p:cNvSpPr>
          <p:nvPr/>
        </p:nvSpPr>
        <p:spPr bwMode="auto">
          <a:xfrm>
            <a:off x="4419600" y="41910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175" name="Text Box 47"/>
          <p:cNvSpPr txBox="1">
            <a:spLocks noChangeArrowheads="1"/>
          </p:cNvSpPr>
          <p:nvPr/>
        </p:nvSpPr>
        <p:spPr bwMode="auto">
          <a:xfrm>
            <a:off x="4767263" y="37338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0,1</a:t>
            </a:r>
          </a:p>
        </p:txBody>
      </p:sp>
      <p:sp>
        <p:nvSpPr>
          <p:cNvPr id="92176" name="Oval 48"/>
          <p:cNvSpPr>
            <a:spLocks noChangeArrowheads="1"/>
          </p:cNvSpPr>
          <p:nvPr/>
        </p:nvSpPr>
        <p:spPr bwMode="auto">
          <a:xfrm>
            <a:off x="5791200" y="3733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77" name="Oval 49"/>
          <p:cNvSpPr>
            <a:spLocks noChangeArrowheads="1"/>
          </p:cNvSpPr>
          <p:nvPr/>
        </p:nvSpPr>
        <p:spPr bwMode="auto">
          <a:xfrm>
            <a:off x="8001000" y="3733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78" name="Line 50"/>
          <p:cNvSpPr>
            <a:spLocks noChangeShapeType="1"/>
          </p:cNvSpPr>
          <p:nvPr/>
        </p:nvSpPr>
        <p:spPr bwMode="auto">
          <a:xfrm>
            <a:off x="6629400" y="41910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179" name="Text Box 51"/>
          <p:cNvSpPr txBox="1">
            <a:spLocks noChangeArrowheads="1"/>
          </p:cNvSpPr>
          <p:nvPr/>
        </p:nvSpPr>
        <p:spPr bwMode="auto">
          <a:xfrm>
            <a:off x="7053263" y="37338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2180" name="Rectangle 52"/>
          <p:cNvSpPr>
            <a:spLocks noChangeArrowheads="1"/>
          </p:cNvSpPr>
          <p:nvPr/>
        </p:nvSpPr>
        <p:spPr bwMode="auto">
          <a:xfrm>
            <a:off x="8077200" y="3962400"/>
            <a:ext cx="915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Happy!</a:t>
            </a:r>
            <a:endParaRPr lang="en-US" altLang="en-US">
              <a:latin typeface="Arial" pitchFamily="34" charset="0"/>
            </a:endParaRPr>
          </a:p>
        </p:txBody>
      </p:sp>
      <p:cxnSp>
        <p:nvCxnSpPr>
          <p:cNvPr id="92181" name="AutoShape 53"/>
          <p:cNvCxnSpPr>
            <a:cxnSpLocks noChangeShapeType="1"/>
          </p:cNvCxnSpPr>
          <p:nvPr/>
        </p:nvCxnSpPr>
        <p:spPr bwMode="auto">
          <a:xfrm rot="5400000" flipV="1">
            <a:off x="8536782" y="3731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2182" name="Text Box 54"/>
          <p:cNvSpPr txBox="1">
            <a:spLocks noChangeArrowheads="1"/>
          </p:cNvSpPr>
          <p:nvPr/>
        </p:nvSpPr>
        <p:spPr bwMode="auto">
          <a:xfrm>
            <a:off x="8350250" y="3048000"/>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0, 1</a:t>
            </a:r>
          </a:p>
        </p:txBody>
      </p:sp>
      <p:sp>
        <p:nvSpPr>
          <p:cNvPr id="92183" name="Oval 55"/>
          <p:cNvSpPr>
            <a:spLocks noChangeArrowheads="1"/>
          </p:cNvSpPr>
          <p:nvPr/>
        </p:nvSpPr>
        <p:spPr bwMode="auto">
          <a:xfrm>
            <a:off x="5791200" y="5421313"/>
            <a:ext cx="915988" cy="90328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84" name="Rectangle 56"/>
          <p:cNvSpPr>
            <a:spLocks noChangeArrowheads="1"/>
          </p:cNvSpPr>
          <p:nvPr/>
        </p:nvSpPr>
        <p:spPr bwMode="auto">
          <a:xfrm>
            <a:off x="5867400" y="5334000"/>
            <a:ext cx="9159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Eat the rest of the input and die!</a:t>
            </a:r>
            <a:endParaRPr lang="en-US" altLang="en-US">
              <a:latin typeface="Arial" pitchFamily="34" charset="0"/>
            </a:endParaRPr>
          </a:p>
        </p:txBody>
      </p:sp>
      <p:cxnSp>
        <p:nvCxnSpPr>
          <p:cNvPr id="92185" name="AutoShape 57"/>
          <p:cNvCxnSpPr>
            <a:cxnSpLocks noChangeShapeType="1"/>
          </p:cNvCxnSpPr>
          <p:nvPr/>
        </p:nvCxnSpPr>
        <p:spPr bwMode="auto">
          <a:xfrm rot="5400000" flipV="1">
            <a:off x="6550819" y="5560219"/>
            <a:ext cx="228600" cy="233362"/>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2186" name="Text Box 58"/>
          <p:cNvSpPr txBox="1">
            <a:spLocks noChangeArrowheads="1"/>
          </p:cNvSpPr>
          <p:nvPr/>
        </p:nvSpPr>
        <p:spPr bwMode="auto">
          <a:xfrm>
            <a:off x="7010400" y="5105400"/>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0, 1</a:t>
            </a:r>
          </a:p>
        </p:txBody>
      </p:sp>
      <p:sp>
        <p:nvSpPr>
          <p:cNvPr id="92187" name="Line 59"/>
          <p:cNvSpPr>
            <a:spLocks noChangeShapeType="1"/>
          </p:cNvSpPr>
          <p:nvPr/>
        </p:nvSpPr>
        <p:spPr bwMode="auto">
          <a:xfrm>
            <a:off x="6172200" y="4572000"/>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188" name="Text Box 60"/>
          <p:cNvSpPr txBox="1">
            <a:spLocks noChangeArrowheads="1"/>
          </p:cNvSpPr>
          <p:nvPr/>
        </p:nvSpPr>
        <p:spPr bwMode="auto">
          <a:xfrm>
            <a:off x="6324600" y="47244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2189" name="Oval 62"/>
          <p:cNvSpPr>
            <a:spLocks noChangeArrowheads="1"/>
          </p:cNvSpPr>
          <p:nvPr/>
        </p:nvSpPr>
        <p:spPr bwMode="auto">
          <a:xfrm>
            <a:off x="7969250" y="370205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5800" y="-76200"/>
            <a:ext cx="7772400" cy="1143000"/>
          </a:xfrm>
        </p:spPr>
        <p:txBody>
          <a:bodyPr/>
          <a:lstStyle/>
          <a:p>
            <a:pPr eaLnBrk="1" hangingPunct="1"/>
            <a:r>
              <a:rPr lang="en-US" altLang="en-US" smtClean="0"/>
              <a:t>Now, try these!</a:t>
            </a:r>
          </a:p>
        </p:txBody>
      </p:sp>
      <p:sp>
        <p:nvSpPr>
          <p:cNvPr id="93187" name="Rectangle 3"/>
          <p:cNvSpPr>
            <a:spLocks noGrp="1" noChangeArrowheads="1"/>
          </p:cNvSpPr>
          <p:nvPr>
            <p:ph type="body" idx="1"/>
          </p:nvPr>
        </p:nvSpPr>
        <p:spPr>
          <a:xfrm>
            <a:off x="685800" y="1219200"/>
            <a:ext cx="8229600" cy="1066800"/>
          </a:xfrm>
        </p:spPr>
        <p:txBody>
          <a:bodyPr/>
          <a:lstStyle/>
          <a:p>
            <a:pPr eaLnBrk="1" hangingPunct="1">
              <a:lnSpc>
                <a:spcPct val="90000"/>
              </a:lnSpc>
            </a:pPr>
            <a:r>
              <a:rPr lang="en-US" altLang="en-US" sz="2800" smtClean="0"/>
              <a:t>Draw a FSM that accepts its input if and only if the third digit from the </a:t>
            </a:r>
            <a:r>
              <a:rPr lang="en-US" altLang="en-US" sz="2800" i="1" smtClean="0"/>
              <a:t>right </a:t>
            </a:r>
            <a:r>
              <a:rPr lang="en-US" altLang="en-US" sz="2800" smtClean="0"/>
              <a:t>is a 1.</a:t>
            </a:r>
          </a:p>
          <a:p>
            <a:pPr eaLnBrk="1" hangingPunct="1">
              <a:lnSpc>
                <a:spcPct val="90000"/>
              </a:lnSpc>
              <a:buFontTx/>
              <a:buNone/>
            </a:pPr>
            <a:endParaRPr lang="en-US" altLang="en-US" sz="2800" smtClean="0"/>
          </a:p>
          <a:p>
            <a:pPr eaLnBrk="1" hangingPunct="1">
              <a:lnSpc>
                <a:spcPct val="90000"/>
              </a:lnSpc>
            </a:pPr>
            <a:endParaRPr lang="en-US" altLang="en-US" sz="2800" smtClean="0"/>
          </a:p>
          <a:p>
            <a:pPr eaLnBrk="1" hangingPunct="1">
              <a:lnSpc>
                <a:spcPct val="90000"/>
              </a:lnSpc>
              <a:buFontTx/>
              <a:buNone/>
            </a:pPr>
            <a:endParaRPr lang="en-US" altLang="en-US" sz="2800" smtClean="0"/>
          </a:p>
        </p:txBody>
      </p:sp>
      <p:grpSp>
        <p:nvGrpSpPr>
          <p:cNvPr id="93188" name="Group 4"/>
          <p:cNvGrpSpPr>
            <a:grpSpLocks/>
          </p:cNvGrpSpPr>
          <p:nvPr/>
        </p:nvGrpSpPr>
        <p:grpSpPr bwMode="auto">
          <a:xfrm>
            <a:off x="457200" y="914400"/>
            <a:ext cx="8218488" cy="180975"/>
            <a:chOff x="295" y="1311"/>
            <a:chExt cx="5177" cy="114"/>
          </a:xfrm>
        </p:grpSpPr>
        <p:sp>
          <p:nvSpPr>
            <p:cNvPr id="93190"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3191"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93189" name="Picture 85"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27432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85800" y="-76200"/>
            <a:ext cx="7772400" cy="1143000"/>
          </a:xfrm>
        </p:spPr>
        <p:txBody>
          <a:bodyPr/>
          <a:lstStyle/>
          <a:p>
            <a:pPr eaLnBrk="1" hangingPunct="1"/>
            <a:r>
              <a:rPr lang="en-US" altLang="en-US" smtClean="0"/>
              <a:t>Now, try these!</a:t>
            </a:r>
          </a:p>
        </p:txBody>
      </p:sp>
      <p:sp>
        <p:nvSpPr>
          <p:cNvPr id="94211" name="Rectangle 3"/>
          <p:cNvSpPr>
            <a:spLocks noGrp="1" noChangeArrowheads="1"/>
          </p:cNvSpPr>
          <p:nvPr>
            <p:ph type="body" idx="1"/>
          </p:nvPr>
        </p:nvSpPr>
        <p:spPr>
          <a:xfrm>
            <a:off x="685800" y="1219200"/>
            <a:ext cx="8229600" cy="1066800"/>
          </a:xfrm>
        </p:spPr>
        <p:txBody>
          <a:bodyPr/>
          <a:lstStyle/>
          <a:p>
            <a:pPr eaLnBrk="1" hangingPunct="1">
              <a:lnSpc>
                <a:spcPct val="90000"/>
              </a:lnSpc>
            </a:pPr>
            <a:r>
              <a:rPr lang="en-US" altLang="en-US" sz="2400" smtClean="0"/>
              <a:t>Draw a FSM that accepts its input if and only if the third digit from the </a:t>
            </a:r>
            <a:r>
              <a:rPr lang="en-US" altLang="en-US" sz="2400" i="1" smtClean="0"/>
              <a:t>right </a:t>
            </a:r>
            <a:r>
              <a:rPr lang="en-US" altLang="en-US" sz="2400" smtClean="0"/>
              <a:t>is a 1.</a:t>
            </a:r>
          </a:p>
          <a:p>
            <a:pPr eaLnBrk="1" hangingPunct="1">
              <a:lnSpc>
                <a:spcPct val="90000"/>
              </a:lnSpc>
              <a:buFontTx/>
              <a:buNone/>
            </a:pPr>
            <a:endParaRPr lang="en-US" altLang="en-US" sz="2400" smtClean="0"/>
          </a:p>
          <a:p>
            <a:pPr eaLnBrk="1" hangingPunct="1">
              <a:lnSpc>
                <a:spcPct val="90000"/>
              </a:lnSpc>
            </a:pPr>
            <a:endParaRPr lang="en-US" altLang="en-US" sz="2400" smtClean="0"/>
          </a:p>
          <a:p>
            <a:pPr eaLnBrk="1" hangingPunct="1">
              <a:lnSpc>
                <a:spcPct val="90000"/>
              </a:lnSpc>
              <a:buFontTx/>
              <a:buNone/>
            </a:pPr>
            <a:endParaRPr lang="en-US" altLang="en-US" sz="2400" smtClean="0"/>
          </a:p>
        </p:txBody>
      </p:sp>
      <p:grpSp>
        <p:nvGrpSpPr>
          <p:cNvPr id="94212" name="Group 4"/>
          <p:cNvGrpSpPr>
            <a:grpSpLocks/>
          </p:cNvGrpSpPr>
          <p:nvPr/>
        </p:nvGrpSpPr>
        <p:grpSpPr bwMode="auto">
          <a:xfrm>
            <a:off x="457200" y="914400"/>
            <a:ext cx="8218488" cy="180975"/>
            <a:chOff x="295" y="1311"/>
            <a:chExt cx="5177" cy="114"/>
          </a:xfrm>
        </p:grpSpPr>
        <p:sp>
          <p:nvSpPr>
            <p:cNvPr id="94289"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90"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4213" name="Oval 7"/>
          <p:cNvSpPr>
            <a:spLocks noChangeArrowheads="1"/>
          </p:cNvSpPr>
          <p:nvPr/>
        </p:nvSpPr>
        <p:spPr bwMode="auto">
          <a:xfrm>
            <a:off x="4191000" y="2339975"/>
            <a:ext cx="11430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94214" name="AutoShape 8"/>
          <p:cNvSpPr>
            <a:spLocks noChangeArrowheads="1"/>
          </p:cNvSpPr>
          <p:nvPr/>
        </p:nvSpPr>
        <p:spPr bwMode="auto">
          <a:xfrm rot="5430567">
            <a:off x="3886200" y="2438400"/>
            <a:ext cx="300038" cy="300038"/>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15" name="Rectangle 9"/>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94216" name="Oval 10"/>
          <p:cNvSpPr>
            <a:spLocks noChangeArrowheads="1"/>
          </p:cNvSpPr>
          <p:nvPr/>
        </p:nvSpPr>
        <p:spPr bwMode="auto">
          <a:xfrm>
            <a:off x="1905000" y="32766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94217" name="Oval 11"/>
          <p:cNvSpPr>
            <a:spLocks noChangeArrowheads="1"/>
          </p:cNvSpPr>
          <p:nvPr/>
        </p:nvSpPr>
        <p:spPr bwMode="auto">
          <a:xfrm>
            <a:off x="6477000" y="32766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94218" name="Oval 12"/>
          <p:cNvSpPr>
            <a:spLocks noChangeArrowheads="1"/>
          </p:cNvSpPr>
          <p:nvPr/>
        </p:nvSpPr>
        <p:spPr bwMode="auto">
          <a:xfrm>
            <a:off x="9906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00</a:t>
            </a:r>
            <a:endParaRPr lang="en-US" altLang="en-US">
              <a:latin typeface="Arial" pitchFamily="34" charset="0"/>
            </a:endParaRPr>
          </a:p>
        </p:txBody>
      </p:sp>
      <p:sp>
        <p:nvSpPr>
          <p:cNvPr id="94219" name="Oval 13"/>
          <p:cNvSpPr>
            <a:spLocks noChangeArrowheads="1"/>
          </p:cNvSpPr>
          <p:nvPr/>
        </p:nvSpPr>
        <p:spPr bwMode="auto">
          <a:xfrm>
            <a:off x="25908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01</a:t>
            </a:r>
            <a:endParaRPr lang="en-US" altLang="en-US">
              <a:latin typeface="Arial" pitchFamily="34" charset="0"/>
            </a:endParaRPr>
          </a:p>
        </p:txBody>
      </p:sp>
      <p:sp>
        <p:nvSpPr>
          <p:cNvPr id="94220" name="Oval 14"/>
          <p:cNvSpPr>
            <a:spLocks noChangeArrowheads="1"/>
          </p:cNvSpPr>
          <p:nvPr/>
        </p:nvSpPr>
        <p:spPr bwMode="auto">
          <a:xfrm>
            <a:off x="55626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10</a:t>
            </a:r>
            <a:endParaRPr lang="en-US" altLang="en-US">
              <a:latin typeface="Arial" pitchFamily="34" charset="0"/>
            </a:endParaRPr>
          </a:p>
        </p:txBody>
      </p:sp>
      <p:sp>
        <p:nvSpPr>
          <p:cNvPr id="94221" name="Oval 15"/>
          <p:cNvSpPr>
            <a:spLocks noChangeArrowheads="1"/>
          </p:cNvSpPr>
          <p:nvPr/>
        </p:nvSpPr>
        <p:spPr bwMode="auto">
          <a:xfrm>
            <a:off x="74676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11</a:t>
            </a:r>
            <a:endParaRPr lang="en-US" altLang="en-US">
              <a:latin typeface="Arial" pitchFamily="34" charset="0"/>
            </a:endParaRPr>
          </a:p>
        </p:txBody>
      </p:sp>
      <p:sp>
        <p:nvSpPr>
          <p:cNvPr id="94222" name="Oval 16"/>
          <p:cNvSpPr>
            <a:spLocks noChangeArrowheads="1"/>
          </p:cNvSpPr>
          <p:nvPr/>
        </p:nvSpPr>
        <p:spPr bwMode="auto">
          <a:xfrm>
            <a:off x="4800600" y="5181600"/>
            <a:ext cx="10668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100</a:t>
            </a:r>
            <a:endParaRPr lang="en-US" altLang="en-US">
              <a:latin typeface="Arial" pitchFamily="34" charset="0"/>
            </a:endParaRPr>
          </a:p>
        </p:txBody>
      </p:sp>
      <p:sp>
        <p:nvSpPr>
          <p:cNvPr id="94223" name="Oval 17"/>
          <p:cNvSpPr>
            <a:spLocks noChangeArrowheads="1"/>
          </p:cNvSpPr>
          <p:nvPr/>
        </p:nvSpPr>
        <p:spPr bwMode="auto">
          <a:xfrm>
            <a:off x="5943600" y="5181600"/>
            <a:ext cx="9906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101</a:t>
            </a:r>
            <a:endParaRPr lang="en-US" altLang="en-US">
              <a:latin typeface="Arial" pitchFamily="34" charset="0"/>
            </a:endParaRPr>
          </a:p>
        </p:txBody>
      </p:sp>
      <p:sp>
        <p:nvSpPr>
          <p:cNvPr id="94224" name="Oval 18"/>
          <p:cNvSpPr>
            <a:spLocks noChangeArrowheads="1"/>
          </p:cNvSpPr>
          <p:nvPr/>
        </p:nvSpPr>
        <p:spPr bwMode="auto">
          <a:xfrm>
            <a:off x="7010400" y="5181600"/>
            <a:ext cx="9906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110</a:t>
            </a:r>
            <a:endParaRPr lang="en-US" altLang="en-US">
              <a:latin typeface="Arial" pitchFamily="34" charset="0"/>
            </a:endParaRPr>
          </a:p>
        </p:txBody>
      </p:sp>
      <p:sp>
        <p:nvSpPr>
          <p:cNvPr id="94225" name="Oval 19"/>
          <p:cNvSpPr>
            <a:spLocks noChangeArrowheads="1"/>
          </p:cNvSpPr>
          <p:nvPr/>
        </p:nvSpPr>
        <p:spPr bwMode="auto">
          <a:xfrm>
            <a:off x="8077200" y="5181600"/>
            <a:ext cx="10668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111</a:t>
            </a:r>
            <a:endParaRPr lang="en-US" altLang="en-US">
              <a:latin typeface="Arial" pitchFamily="34" charset="0"/>
            </a:endParaRPr>
          </a:p>
        </p:txBody>
      </p:sp>
      <p:sp>
        <p:nvSpPr>
          <p:cNvPr id="94226" name="Oval 20"/>
          <p:cNvSpPr>
            <a:spLocks noChangeArrowheads="1"/>
          </p:cNvSpPr>
          <p:nvPr/>
        </p:nvSpPr>
        <p:spPr bwMode="auto">
          <a:xfrm>
            <a:off x="152400" y="5181600"/>
            <a:ext cx="10668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000</a:t>
            </a:r>
            <a:endParaRPr lang="en-US" altLang="en-US">
              <a:latin typeface="Arial" pitchFamily="34" charset="0"/>
            </a:endParaRPr>
          </a:p>
        </p:txBody>
      </p:sp>
      <p:sp>
        <p:nvSpPr>
          <p:cNvPr id="94227" name="Oval 21"/>
          <p:cNvSpPr>
            <a:spLocks noChangeArrowheads="1"/>
          </p:cNvSpPr>
          <p:nvPr/>
        </p:nvSpPr>
        <p:spPr bwMode="auto">
          <a:xfrm>
            <a:off x="1295400" y="5181600"/>
            <a:ext cx="9906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001</a:t>
            </a:r>
            <a:endParaRPr lang="en-US" altLang="en-US">
              <a:latin typeface="Arial" pitchFamily="34" charset="0"/>
            </a:endParaRPr>
          </a:p>
        </p:txBody>
      </p:sp>
      <p:sp>
        <p:nvSpPr>
          <p:cNvPr id="94228" name="Oval 22"/>
          <p:cNvSpPr>
            <a:spLocks noChangeArrowheads="1"/>
          </p:cNvSpPr>
          <p:nvPr/>
        </p:nvSpPr>
        <p:spPr bwMode="auto">
          <a:xfrm>
            <a:off x="2362200" y="5181600"/>
            <a:ext cx="9906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010</a:t>
            </a:r>
            <a:endParaRPr lang="en-US" altLang="en-US">
              <a:latin typeface="Arial" pitchFamily="34" charset="0"/>
            </a:endParaRPr>
          </a:p>
        </p:txBody>
      </p:sp>
      <p:sp>
        <p:nvSpPr>
          <p:cNvPr id="94229" name="Oval 23"/>
          <p:cNvSpPr>
            <a:spLocks noChangeArrowheads="1"/>
          </p:cNvSpPr>
          <p:nvPr/>
        </p:nvSpPr>
        <p:spPr bwMode="auto">
          <a:xfrm>
            <a:off x="3429000" y="5181600"/>
            <a:ext cx="10668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011</a:t>
            </a:r>
            <a:endParaRPr lang="en-US" altLang="en-US">
              <a:latin typeface="Arial" pitchFamily="34" charset="0"/>
            </a:endParaRPr>
          </a:p>
        </p:txBody>
      </p:sp>
      <p:sp>
        <p:nvSpPr>
          <p:cNvPr id="94230" name="Line 24"/>
          <p:cNvSpPr>
            <a:spLocks noChangeShapeType="1"/>
          </p:cNvSpPr>
          <p:nvPr/>
        </p:nvSpPr>
        <p:spPr bwMode="auto">
          <a:xfrm flipH="1">
            <a:off x="2895600" y="2852738"/>
            <a:ext cx="16002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1" name="Line 25"/>
          <p:cNvSpPr>
            <a:spLocks noChangeShapeType="1"/>
          </p:cNvSpPr>
          <p:nvPr/>
        </p:nvSpPr>
        <p:spPr bwMode="auto">
          <a:xfrm>
            <a:off x="5137150" y="2819400"/>
            <a:ext cx="12954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2" name="Line 26"/>
          <p:cNvSpPr>
            <a:spLocks noChangeShapeType="1"/>
          </p:cNvSpPr>
          <p:nvPr/>
        </p:nvSpPr>
        <p:spPr bwMode="auto">
          <a:xfrm flipH="1">
            <a:off x="1676400" y="3744913"/>
            <a:ext cx="381000" cy="522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3" name="Line 27"/>
          <p:cNvSpPr>
            <a:spLocks noChangeShapeType="1"/>
          </p:cNvSpPr>
          <p:nvPr/>
        </p:nvSpPr>
        <p:spPr bwMode="auto">
          <a:xfrm flipH="1">
            <a:off x="6172200" y="3657600"/>
            <a:ext cx="381000" cy="522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4" name="Line 28"/>
          <p:cNvSpPr>
            <a:spLocks noChangeShapeType="1"/>
          </p:cNvSpPr>
          <p:nvPr/>
        </p:nvSpPr>
        <p:spPr bwMode="auto">
          <a:xfrm>
            <a:off x="2667000" y="3733800"/>
            <a:ext cx="228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5" name="Line 29"/>
          <p:cNvSpPr>
            <a:spLocks noChangeShapeType="1"/>
          </p:cNvSpPr>
          <p:nvPr/>
        </p:nvSpPr>
        <p:spPr bwMode="auto">
          <a:xfrm>
            <a:off x="7315200" y="3679825"/>
            <a:ext cx="381000" cy="434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6" name="Line 30"/>
          <p:cNvSpPr>
            <a:spLocks noChangeShapeType="1"/>
          </p:cNvSpPr>
          <p:nvPr/>
        </p:nvSpPr>
        <p:spPr bwMode="auto">
          <a:xfrm flipH="1">
            <a:off x="815975" y="4648200"/>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7" name="Line 31"/>
          <p:cNvSpPr>
            <a:spLocks noChangeShapeType="1"/>
          </p:cNvSpPr>
          <p:nvPr/>
        </p:nvSpPr>
        <p:spPr bwMode="auto">
          <a:xfrm flipH="1">
            <a:off x="2522538" y="4694238"/>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8" name="Line 32"/>
          <p:cNvSpPr>
            <a:spLocks noChangeShapeType="1"/>
          </p:cNvSpPr>
          <p:nvPr/>
        </p:nvSpPr>
        <p:spPr bwMode="auto">
          <a:xfrm flipH="1">
            <a:off x="5334000" y="4648200"/>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9" name="Line 33"/>
          <p:cNvSpPr>
            <a:spLocks noChangeShapeType="1"/>
          </p:cNvSpPr>
          <p:nvPr/>
        </p:nvSpPr>
        <p:spPr bwMode="auto">
          <a:xfrm flipH="1">
            <a:off x="7326313" y="4662488"/>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40" name="Line 34"/>
          <p:cNvSpPr>
            <a:spLocks noChangeShapeType="1"/>
          </p:cNvSpPr>
          <p:nvPr/>
        </p:nvSpPr>
        <p:spPr bwMode="auto">
          <a:xfrm>
            <a:off x="1676400" y="4679950"/>
            <a:ext cx="228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41" name="Line 35"/>
          <p:cNvSpPr>
            <a:spLocks noChangeShapeType="1"/>
          </p:cNvSpPr>
          <p:nvPr/>
        </p:nvSpPr>
        <p:spPr bwMode="auto">
          <a:xfrm>
            <a:off x="3352800" y="46482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42" name="Line 36"/>
          <p:cNvSpPr>
            <a:spLocks noChangeShapeType="1"/>
          </p:cNvSpPr>
          <p:nvPr/>
        </p:nvSpPr>
        <p:spPr bwMode="auto">
          <a:xfrm>
            <a:off x="6248400" y="46482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43" name="Line 37"/>
          <p:cNvSpPr>
            <a:spLocks noChangeShapeType="1"/>
          </p:cNvSpPr>
          <p:nvPr/>
        </p:nvSpPr>
        <p:spPr bwMode="auto">
          <a:xfrm>
            <a:off x="8153400" y="46482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44" name="Text Box 38"/>
          <p:cNvSpPr txBox="1">
            <a:spLocks noChangeArrowheads="1"/>
          </p:cNvSpPr>
          <p:nvPr/>
        </p:nvSpPr>
        <p:spPr bwMode="auto">
          <a:xfrm>
            <a:off x="3505200" y="27432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45" name="Text Box 39"/>
          <p:cNvSpPr txBox="1">
            <a:spLocks noChangeArrowheads="1"/>
          </p:cNvSpPr>
          <p:nvPr/>
        </p:nvSpPr>
        <p:spPr bwMode="auto">
          <a:xfrm>
            <a:off x="5791200" y="27432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46" name="Text Box 40"/>
          <p:cNvSpPr txBox="1">
            <a:spLocks noChangeArrowheads="1"/>
          </p:cNvSpPr>
          <p:nvPr/>
        </p:nvSpPr>
        <p:spPr bwMode="auto">
          <a:xfrm>
            <a:off x="1568450" y="3657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47" name="Text Box 41"/>
          <p:cNvSpPr txBox="1">
            <a:spLocks noChangeArrowheads="1"/>
          </p:cNvSpPr>
          <p:nvPr/>
        </p:nvSpPr>
        <p:spPr bwMode="auto">
          <a:xfrm>
            <a:off x="685800" y="4572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48" name="Text Box 42"/>
          <p:cNvSpPr txBox="1">
            <a:spLocks noChangeArrowheads="1"/>
          </p:cNvSpPr>
          <p:nvPr/>
        </p:nvSpPr>
        <p:spPr bwMode="auto">
          <a:xfrm>
            <a:off x="2438400" y="4572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49" name="Text Box 43"/>
          <p:cNvSpPr txBox="1">
            <a:spLocks noChangeArrowheads="1"/>
          </p:cNvSpPr>
          <p:nvPr/>
        </p:nvSpPr>
        <p:spPr bwMode="auto">
          <a:xfrm>
            <a:off x="6019800" y="3581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50" name="Text Box 44"/>
          <p:cNvSpPr txBox="1">
            <a:spLocks noChangeArrowheads="1"/>
          </p:cNvSpPr>
          <p:nvPr/>
        </p:nvSpPr>
        <p:spPr bwMode="auto">
          <a:xfrm>
            <a:off x="5181600" y="4572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51" name="Text Box 45"/>
          <p:cNvSpPr txBox="1">
            <a:spLocks noChangeArrowheads="1"/>
          </p:cNvSpPr>
          <p:nvPr/>
        </p:nvSpPr>
        <p:spPr bwMode="auto">
          <a:xfrm>
            <a:off x="7162800" y="4572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52" name="Text Box 46"/>
          <p:cNvSpPr txBox="1">
            <a:spLocks noChangeArrowheads="1"/>
          </p:cNvSpPr>
          <p:nvPr/>
        </p:nvSpPr>
        <p:spPr bwMode="auto">
          <a:xfrm>
            <a:off x="2819400" y="36576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53" name="Text Box 47"/>
          <p:cNvSpPr txBox="1">
            <a:spLocks noChangeArrowheads="1"/>
          </p:cNvSpPr>
          <p:nvPr/>
        </p:nvSpPr>
        <p:spPr bwMode="auto">
          <a:xfrm>
            <a:off x="3581400" y="45720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54" name="Text Box 48"/>
          <p:cNvSpPr txBox="1">
            <a:spLocks noChangeArrowheads="1"/>
          </p:cNvSpPr>
          <p:nvPr/>
        </p:nvSpPr>
        <p:spPr bwMode="auto">
          <a:xfrm>
            <a:off x="7543800" y="35814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55" name="Text Box 49"/>
          <p:cNvSpPr txBox="1">
            <a:spLocks noChangeArrowheads="1"/>
          </p:cNvSpPr>
          <p:nvPr/>
        </p:nvSpPr>
        <p:spPr bwMode="auto">
          <a:xfrm>
            <a:off x="6477000" y="45720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56" name="Text Box 50"/>
          <p:cNvSpPr txBox="1">
            <a:spLocks noChangeArrowheads="1"/>
          </p:cNvSpPr>
          <p:nvPr/>
        </p:nvSpPr>
        <p:spPr bwMode="auto">
          <a:xfrm>
            <a:off x="8382000" y="45720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57" name="Text Box 51"/>
          <p:cNvSpPr txBox="1">
            <a:spLocks noChangeArrowheads="1"/>
          </p:cNvSpPr>
          <p:nvPr/>
        </p:nvSpPr>
        <p:spPr bwMode="auto">
          <a:xfrm>
            <a:off x="1752600" y="45720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pic>
        <p:nvPicPr>
          <p:cNvPr id="94258" name="Picture 52"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27432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259" name="AutoShape 70"/>
          <p:cNvCxnSpPr>
            <a:cxnSpLocks noChangeShapeType="1"/>
          </p:cNvCxnSpPr>
          <p:nvPr/>
        </p:nvCxnSpPr>
        <p:spPr bwMode="auto">
          <a:xfrm rot="16200000" flipH="1">
            <a:off x="681831" y="5261769"/>
            <a:ext cx="1588" cy="755650"/>
          </a:xfrm>
          <a:prstGeom prst="curvedConnector3">
            <a:avLst>
              <a:gd name="adj1" fmla="val 1930000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4260" name="Text Box 71"/>
          <p:cNvSpPr txBox="1">
            <a:spLocks noChangeArrowheads="1"/>
          </p:cNvSpPr>
          <p:nvPr/>
        </p:nvSpPr>
        <p:spPr bwMode="auto">
          <a:xfrm>
            <a:off x="806450" y="57912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cxnSp>
        <p:nvCxnSpPr>
          <p:cNvPr id="94261" name="AutoShape 72"/>
          <p:cNvCxnSpPr>
            <a:cxnSpLocks noChangeShapeType="1"/>
            <a:endCxn id="94227" idx="5"/>
          </p:cNvCxnSpPr>
          <p:nvPr/>
        </p:nvCxnSpPr>
        <p:spPr bwMode="auto">
          <a:xfrm flipV="1">
            <a:off x="304800" y="5637213"/>
            <a:ext cx="1836738" cy="1587"/>
          </a:xfrm>
          <a:prstGeom prst="curvedConnector4">
            <a:avLst>
              <a:gd name="adj1" fmla="val -10546"/>
              <a:gd name="adj2" fmla="val -4990001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4262" name="Text Box 73"/>
          <p:cNvSpPr txBox="1">
            <a:spLocks noChangeArrowheads="1"/>
          </p:cNvSpPr>
          <p:nvPr/>
        </p:nvSpPr>
        <p:spPr bwMode="auto">
          <a:xfrm>
            <a:off x="838200" y="64008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cxnSp>
        <p:nvCxnSpPr>
          <p:cNvPr id="94263" name="AutoShape 74"/>
          <p:cNvCxnSpPr>
            <a:cxnSpLocks noChangeShapeType="1"/>
          </p:cNvCxnSpPr>
          <p:nvPr/>
        </p:nvCxnSpPr>
        <p:spPr bwMode="auto">
          <a:xfrm rot="16200000" flipH="1">
            <a:off x="2288381" y="5315744"/>
            <a:ext cx="1588" cy="755650"/>
          </a:xfrm>
          <a:prstGeom prst="curvedConnector3">
            <a:avLst>
              <a:gd name="adj1" fmla="val 1930000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4264" name="AutoShape 75"/>
          <p:cNvCxnSpPr>
            <a:cxnSpLocks noChangeShapeType="1"/>
            <a:endCxn id="94229" idx="4"/>
          </p:cNvCxnSpPr>
          <p:nvPr/>
        </p:nvCxnSpPr>
        <p:spPr bwMode="auto">
          <a:xfrm>
            <a:off x="1676400" y="5715000"/>
            <a:ext cx="2286000" cy="1588"/>
          </a:xfrm>
          <a:prstGeom prst="curvedConnector4">
            <a:avLst>
              <a:gd name="adj1" fmla="val -694"/>
              <a:gd name="adj2" fmla="val 4360001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4265" name="Text Box 76"/>
          <p:cNvSpPr txBox="1">
            <a:spLocks noChangeArrowheads="1"/>
          </p:cNvSpPr>
          <p:nvPr/>
        </p:nvSpPr>
        <p:spPr bwMode="auto">
          <a:xfrm>
            <a:off x="2819400" y="64008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66" name="Text Box 77"/>
          <p:cNvSpPr txBox="1">
            <a:spLocks noChangeArrowheads="1"/>
          </p:cNvSpPr>
          <p:nvPr/>
        </p:nvSpPr>
        <p:spPr bwMode="auto">
          <a:xfrm>
            <a:off x="2559050" y="57912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cxnSp>
        <p:nvCxnSpPr>
          <p:cNvPr id="94267" name="AutoShape 78"/>
          <p:cNvCxnSpPr>
            <a:cxnSpLocks noChangeShapeType="1"/>
          </p:cNvCxnSpPr>
          <p:nvPr/>
        </p:nvCxnSpPr>
        <p:spPr bwMode="auto">
          <a:xfrm>
            <a:off x="4267200" y="5661025"/>
            <a:ext cx="4343400" cy="76200"/>
          </a:xfrm>
          <a:prstGeom prst="curvedConnector4">
            <a:avLst>
              <a:gd name="adj1" fmla="val -657"/>
              <a:gd name="adj2" fmla="val 105416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4268" name="Text Box 79"/>
          <p:cNvSpPr txBox="1">
            <a:spLocks noChangeArrowheads="1"/>
          </p:cNvSpPr>
          <p:nvPr/>
        </p:nvSpPr>
        <p:spPr bwMode="auto">
          <a:xfrm>
            <a:off x="6400800" y="64008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69" name="Oval 81"/>
          <p:cNvSpPr>
            <a:spLocks noChangeArrowheads="1"/>
          </p:cNvSpPr>
          <p:nvPr/>
        </p:nvSpPr>
        <p:spPr bwMode="auto">
          <a:xfrm>
            <a:off x="4714875" y="5148263"/>
            <a:ext cx="12192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94270" name="Oval 84"/>
          <p:cNvSpPr>
            <a:spLocks noChangeArrowheads="1"/>
          </p:cNvSpPr>
          <p:nvPr/>
        </p:nvSpPr>
        <p:spPr bwMode="auto">
          <a:xfrm>
            <a:off x="5856288" y="5148263"/>
            <a:ext cx="12192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94271" name="Oval 85"/>
          <p:cNvSpPr>
            <a:spLocks noChangeArrowheads="1"/>
          </p:cNvSpPr>
          <p:nvPr/>
        </p:nvSpPr>
        <p:spPr bwMode="auto">
          <a:xfrm>
            <a:off x="6942138" y="5148263"/>
            <a:ext cx="12192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94272" name="Oval 86"/>
          <p:cNvSpPr>
            <a:spLocks noChangeArrowheads="1"/>
          </p:cNvSpPr>
          <p:nvPr/>
        </p:nvSpPr>
        <p:spPr bwMode="auto">
          <a:xfrm>
            <a:off x="8001000" y="5148263"/>
            <a:ext cx="12192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grpSp>
        <p:nvGrpSpPr>
          <p:cNvPr id="94273" name="Group 87"/>
          <p:cNvGrpSpPr>
            <a:grpSpLocks/>
          </p:cNvGrpSpPr>
          <p:nvPr/>
        </p:nvGrpSpPr>
        <p:grpSpPr bwMode="auto">
          <a:xfrm>
            <a:off x="228600" y="2362200"/>
            <a:ext cx="457200" cy="685800"/>
            <a:chOff x="2928" y="1051"/>
            <a:chExt cx="840" cy="957"/>
          </a:xfrm>
        </p:grpSpPr>
        <p:sp>
          <p:nvSpPr>
            <p:cNvPr id="94276" name="Freeform 8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4277" name="Oval 8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78" name="Oval 9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79" name="Oval 9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0" name="Oval 9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1" name="Oval 9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2" name="Oval 9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3" name="Oval 9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4" name="AutoShape 9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5" name="Freeform 9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94286" name="Freeform 9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94287" name="Freeform 9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94288" name="Freeform 10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94274" name="AutoShape 101"/>
          <p:cNvSpPr>
            <a:spLocks noChangeArrowheads="1"/>
          </p:cNvSpPr>
          <p:nvPr/>
        </p:nvSpPr>
        <p:spPr bwMode="auto">
          <a:xfrm>
            <a:off x="914400" y="1981200"/>
            <a:ext cx="2819400" cy="762000"/>
          </a:xfrm>
          <a:prstGeom prst="wedgeRectCallout">
            <a:avLst>
              <a:gd name="adj1" fmla="val -54278"/>
              <a:gd name="adj2" fmla="val 73958"/>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b="1">
                <a:solidFill>
                  <a:srgbClr val="890B13"/>
                </a:solidFill>
              </a:rPr>
              <a:t>Cool, but can you do it with fewer states?</a:t>
            </a:r>
            <a:endParaRPr lang="en-US" altLang="en-US"/>
          </a:p>
        </p:txBody>
      </p:sp>
      <p:sp>
        <p:nvSpPr>
          <p:cNvPr id="94275" name="Text Box 102"/>
          <p:cNvSpPr txBox="1">
            <a:spLocks noChangeArrowheads="1"/>
          </p:cNvSpPr>
          <p:nvPr/>
        </p:nvSpPr>
        <p:spPr bwMode="auto">
          <a:xfrm>
            <a:off x="5029200" y="5757863"/>
            <a:ext cx="3371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b="1">
                <a:solidFill>
                  <a:srgbClr val="400663"/>
                </a:solidFill>
                <a:latin typeface="Arial" pitchFamily="34" charset="0"/>
              </a:rPr>
              <a:t>(some transitions not shown)</a:t>
            </a:r>
            <a:endParaRPr lang="en-US" altLang="en-US">
              <a:latin typeface="Arial"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4"/>
          <p:cNvGrpSpPr>
            <a:grpSpLocks/>
          </p:cNvGrpSpPr>
          <p:nvPr/>
        </p:nvGrpSpPr>
        <p:grpSpPr bwMode="auto">
          <a:xfrm>
            <a:off x="457200" y="1343025"/>
            <a:ext cx="8218488" cy="180975"/>
            <a:chOff x="295" y="1311"/>
            <a:chExt cx="5177" cy="114"/>
          </a:xfrm>
        </p:grpSpPr>
        <p:sp>
          <p:nvSpPr>
            <p:cNvPr id="95240"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5241"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5235" name="Rectangle 7"/>
          <p:cNvSpPr>
            <a:spLocks noChangeArrowheads="1"/>
          </p:cNvSpPr>
          <p:nvPr/>
        </p:nvSpPr>
        <p:spPr bwMode="auto">
          <a:xfrm>
            <a:off x="685800"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eaLnBrk="1" hangingPunct="1">
              <a:spcBef>
                <a:spcPct val="0"/>
              </a:spcBef>
            </a:pPr>
            <a:r>
              <a:rPr lang="en-US" altLang="en-US" sz="4400">
                <a:solidFill>
                  <a:schemeClr val="tx2"/>
                </a:solidFill>
                <a:latin typeface="Arial" pitchFamily="34" charset="0"/>
              </a:rPr>
              <a:t>Finite State Machines are Everywhere!</a:t>
            </a:r>
          </a:p>
        </p:txBody>
      </p:sp>
      <p:pic>
        <p:nvPicPr>
          <p:cNvPr id="95236" name="Picture 8" descr="pic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76350"/>
            <a:ext cx="38100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ext Box 9"/>
          <p:cNvSpPr txBox="1">
            <a:spLocks noChangeArrowheads="1"/>
          </p:cNvSpPr>
          <p:nvPr/>
        </p:nvSpPr>
        <p:spPr bwMode="auto">
          <a:xfrm>
            <a:off x="1990725" y="3352800"/>
            <a:ext cx="1285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Picobot!</a:t>
            </a:r>
          </a:p>
        </p:txBody>
      </p:sp>
      <p:sp>
        <p:nvSpPr>
          <p:cNvPr id="95238" name="Text Box 10"/>
          <p:cNvSpPr txBox="1">
            <a:spLocks noChangeArrowheads="1"/>
          </p:cNvSpPr>
          <p:nvPr/>
        </p:nvSpPr>
        <p:spPr bwMode="auto">
          <a:xfrm>
            <a:off x="685800" y="4667250"/>
            <a:ext cx="25622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Courier New" pitchFamily="49" charset="0"/>
              </a:rPr>
              <a:t>0 x*** -&gt; N 0</a:t>
            </a:r>
          </a:p>
          <a:p>
            <a:pPr>
              <a:spcBef>
                <a:spcPct val="0"/>
              </a:spcBef>
            </a:pPr>
            <a:r>
              <a:rPr lang="en-US" altLang="en-US">
                <a:latin typeface="Courier New" pitchFamily="49" charset="0"/>
              </a:rPr>
              <a:t>0 N*** -&gt; S 1</a:t>
            </a:r>
          </a:p>
          <a:p>
            <a:pPr>
              <a:spcBef>
                <a:spcPct val="0"/>
              </a:spcBef>
            </a:pPr>
            <a:r>
              <a:rPr lang="en-US" altLang="en-US">
                <a:latin typeface="Courier New" pitchFamily="49" charset="0"/>
              </a:rPr>
              <a:t>1 ***x -&gt; S 1</a:t>
            </a:r>
          </a:p>
          <a:p>
            <a:pPr>
              <a:spcBef>
                <a:spcPct val="0"/>
              </a:spcBef>
            </a:pPr>
            <a:r>
              <a:rPr lang="en-US" altLang="en-US">
                <a:latin typeface="Courier New" pitchFamily="49" charset="0"/>
              </a:rPr>
              <a:t>1 ***N -&gt; N 0</a:t>
            </a:r>
          </a:p>
        </p:txBody>
      </p:sp>
      <p:sp>
        <p:nvSpPr>
          <p:cNvPr id="95239" name="Text Box 11"/>
          <p:cNvSpPr txBox="1">
            <a:spLocks noChangeArrowheads="1"/>
          </p:cNvSpPr>
          <p:nvPr/>
        </p:nvSpPr>
        <p:spPr bwMode="auto">
          <a:xfrm>
            <a:off x="682625" y="4205288"/>
            <a:ext cx="3584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state pattern </a:t>
            </a:r>
            <a:r>
              <a:rPr lang="en-US" altLang="en-US" sz="1800">
                <a:latin typeface="Courier New" pitchFamily="49" charset="0"/>
              </a:rPr>
              <a:t>-&gt;</a:t>
            </a:r>
            <a:r>
              <a:rPr lang="en-US" altLang="en-US" sz="1800">
                <a:latin typeface="Arial" pitchFamily="34" charset="0"/>
              </a:rPr>
              <a:t> move   new state</a:t>
            </a:r>
            <a:endParaRPr lang="en-US" altLang="en-US">
              <a:latin typeface="Arial" pitchFamily="34"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Group 2"/>
          <p:cNvGrpSpPr>
            <a:grpSpLocks/>
          </p:cNvGrpSpPr>
          <p:nvPr/>
        </p:nvGrpSpPr>
        <p:grpSpPr bwMode="auto">
          <a:xfrm>
            <a:off x="457200" y="1343025"/>
            <a:ext cx="8218488" cy="180975"/>
            <a:chOff x="295" y="1311"/>
            <a:chExt cx="5177" cy="114"/>
          </a:xfrm>
        </p:grpSpPr>
        <p:sp>
          <p:nvSpPr>
            <p:cNvPr id="96271"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6272"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6259" name="Rectangle 5"/>
          <p:cNvSpPr>
            <a:spLocks noChangeArrowheads="1"/>
          </p:cNvSpPr>
          <p:nvPr/>
        </p:nvSpPr>
        <p:spPr bwMode="auto">
          <a:xfrm>
            <a:off x="685800"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eaLnBrk="1" hangingPunct="1">
              <a:spcBef>
                <a:spcPct val="0"/>
              </a:spcBef>
            </a:pPr>
            <a:r>
              <a:rPr lang="en-US" altLang="en-US" sz="4400">
                <a:solidFill>
                  <a:schemeClr val="tx2"/>
                </a:solidFill>
                <a:latin typeface="Arial" pitchFamily="34" charset="0"/>
              </a:rPr>
              <a:t>Finite State Machines are Everywhere!</a:t>
            </a:r>
          </a:p>
        </p:txBody>
      </p:sp>
      <p:pic>
        <p:nvPicPr>
          <p:cNvPr id="96260" name="Picture 6" descr="pic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76350"/>
            <a:ext cx="38100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 Box 7"/>
          <p:cNvSpPr txBox="1">
            <a:spLocks noChangeArrowheads="1"/>
          </p:cNvSpPr>
          <p:nvPr/>
        </p:nvSpPr>
        <p:spPr bwMode="auto">
          <a:xfrm>
            <a:off x="1990725" y="3352800"/>
            <a:ext cx="1285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Picobot!</a:t>
            </a:r>
          </a:p>
        </p:txBody>
      </p:sp>
      <p:sp>
        <p:nvSpPr>
          <p:cNvPr id="96262" name="Text Box 8"/>
          <p:cNvSpPr txBox="1">
            <a:spLocks noChangeArrowheads="1"/>
          </p:cNvSpPr>
          <p:nvPr/>
        </p:nvSpPr>
        <p:spPr bwMode="auto">
          <a:xfrm>
            <a:off x="685800" y="4667250"/>
            <a:ext cx="25622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latin typeface="Courier New" pitchFamily="49" charset="0"/>
              </a:rPr>
              <a:t>0 x*** -&gt; N 0</a:t>
            </a:r>
            <a:endParaRPr lang="en-US" altLang="en-US">
              <a:latin typeface="Courier New" pitchFamily="49" charset="0"/>
            </a:endParaRPr>
          </a:p>
          <a:p>
            <a:pPr>
              <a:spcBef>
                <a:spcPct val="0"/>
              </a:spcBef>
            </a:pPr>
            <a:r>
              <a:rPr lang="en-US" altLang="en-US" b="1">
                <a:latin typeface="Courier New" pitchFamily="49" charset="0"/>
              </a:rPr>
              <a:t>0 N*** -&gt; S 1</a:t>
            </a:r>
            <a:endParaRPr lang="en-US" altLang="en-US">
              <a:latin typeface="Courier New" pitchFamily="49" charset="0"/>
            </a:endParaRPr>
          </a:p>
          <a:p>
            <a:pPr>
              <a:spcBef>
                <a:spcPct val="0"/>
              </a:spcBef>
            </a:pPr>
            <a:r>
              <a:rPr lang="en-US" altLang="en-US">
                <a:solidFill>
                  <a:schemeClr val="bg2"/>
                </a:solidFill>
                <a:latin typeface="Courier New" pitchFamily="49" charset="0"/>
              </a:rPr>
              <a:t>1 ***x -&gt; S 1</a:t>
            </a:r>
          </a:p>
          <a:p>
            <a:pPr>
              <a:spcBef>
                <a:spcPct val="0"/>
              </a:spcBef>
            </a:pPr>
            <a:r>
              <a:rPr lang="en-US" altLang="en-US">
                <a:solidFill>
                  <a:schemeClr val="bg2"/>
                </a:solidFill>
                <a:latin typeface="Courier New" pitchFamily="49" charset="0"/>
              </a:rPr>
              <a:t>1 ***N -&gt; N 0</a:t>
            </a:r>
          </a:p>
        </p:txBody>
      </p:sp>
      <p:sp>
        <p:nvSpPr>
          <p:cNvPr id="96263" name="Text Box 9"/>
          <p:cNvSpPr txBox="1">
            <a:spLocks noChangeArrowheads="1"/>
          </p:cNvSpPr>
          <p:nvPr/>
        </p:nvSpPr>
        <p:spPr bwMode="auto">
          <a:xfrm>
            <a:off x="682625" y="4205288"/>
            <a:ext cx="3584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state pattern </a:t>
            </a:r>
            <a:r>
              <a:rPr lang="en-US" altLang="en-US" sz="1800">
                <a:latin typeface="Courier New" pitchFamily="49" charset="0"/>
              </a:rPr>
              <a:t>-&gt;</a:t>
            </a:r>
            <a:r>
              <a:rPr lang="en-US" altLang="en-US" sz="1800">
                <a:latin typeface="Arial" pitchFamily="34" charset="0"/>
              </a:rPr>
              <a:t> move   new state</a:t>
            </a:r>
            <a:endParaRPr lang="en-US" altLang="en-US">
              <a:latin typeface="Arial" pitchFamily="34" charset="0"/>
            </a:endParaRPr>
          </a:p>
        </p:txBody>
      </p:sp>
      <p:sp>
        <p:nvSpPr>
          <p:cNvPr id="96264" name="Oval 10"/>
          <p:cNvSpPr>
            <a:spLocks noChangeArrowheads="1"/>
          </p:cNvSpPr>
          <p:nvPr/>
        </p:nvSpPr>
        <p:spPr bwMode="auto">
          <a:xfrm>
            <a:off x="5105400" y="4930775"/>
            <a:ext cx="8382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96265" name="AutoShape 11"/>
          <p:cNvSpPr>
            <a:spLocks noChangeArrowheads="1"/>
          </p:cNvSpPr>
          <p:nvPr/>
        </p:nvSpPr>
        <p:spPr bwMode="auto">
          <a:xfrm rot="5430567">
            <a:off x="4800600" y="5029200"/>
            <a:ext cx="300038" cy="300038"/>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6266" name="Oval 12"/>
          <p:cNvSpPr>
            <a:spLocks noChangeArrowheads="1"/>
          </p:cNvSpPr>
          <p:nvPr/>
        </p:nvSpPr>
        <p:spPr bwMode="auto">
          <a:xfrm>
            <a:off x="7772400" y="4953000"/>
            <a:ext cx="8382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cxnSp>
        <p:nvCxnSpPr>
          <p:cNvPr id="96267" name="AutoShape 13"/>
          <p:cNvCxnSpPr>
            <a:cxnSpLocks noChangeShapeType="1"/>
            <a:stCxn id="96264" idx="7"/>
            <a:endCxn id="96266" idx="1"/>
          </p:cNvCxnSpPr>
          <p:nvPr/>
        </p:nvCxnSpPr>
        <p:spPr bwMode="auto">
          <a:xfrm rot="5400000" flipV="1">
            <a:off x="6846888" y="3983038"/>
            <a:ext cx="22225" cy="2073275"/>
          </a:xfrm>
          <a:prstGeom prst="curvedConnector3">
            <a:avLst>
              <a:gd name="adj1" fmla="val -137856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6268" name="Text Box 14"/>
          <p:cNvSpPr txBox="1">
            <a:spLocks noChangeArrowheads="1"/>
          </p:cNvSpPr>
          <p:nvPr/>
        </p:nvSpPr>
        <p:spPr bwMode="auto">
          <a:xfrm>
            <a:off x="5715000" y="4419600"/>
            <a:ext cx="2516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Courier New" pitchFamily="49" charset="0"/>
              </a:rPr>
              <a:t>N*** (move South)</a:t>
            </a:r>
            <a:endParaRPr lang="en-US" altLang="en-US">
              <a:latin typeface="Courier New" pitchFamily="49" charset="0"/>
            </a:endParaRPr>
          </a:p>
        </p:txBody>
      </p:sp>
      <p:cxnSp>
        <p:nvCxnSpPr>
          <p:cNvPr id="96269" name="AutoShape 15"/>
          <p:cNvCxnSpPr>
            <a:cxnSpLocks noChangeShapeType="1"/>
            <a:endCxn id="96264" idx="0"/>
          </p:cNvCxnSpPr>
          <p:nvPr/>
        </p:nvCxnSpPr>
        <p:spPr bwMode="auto">
          <a:xfrm flipV="1">
            <a:off x="5181600" y="4930775"/>
            <a:ext cx="342900" cy="76200"/>
          </a:xfrm>
          <a:prstGeom prst="curvedConnector4">
            <a:avLst>
              <a:gd name="adj1" fmla="val -75468"/>
              <a:gd name="adj2" fmla="val 191041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6270" name="Text Box 16"/>
          <p:cNvSpPr txBox="1">
            <a:spLocks noChangeArrowheads="1"/>
          </p:cNvSpPr>
          <p:nvPr/>
        </p:nvSpPr>
        <p:spPr bwMode="auto">
          <a:xfrm>
            <a:off x="4572000" y="3214688"/>
            <a:ext cx="2516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Courier New" pitchFamily="49" charset="0"/>
              </a:rPr>
              <a:t>x*** (move North)</a:t>
            </a:r>
            <a:endParaRPr lang="en-US" altLang="en-US">
              <a:latin typeface="Courier New" pitchFamily="49" charset="0"/>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2" name="Group 2"/>
          <p:cNvGrpSpPr>
            <a:grpSpLocks/>
          </p:cNvGrpSpPr>
          <p:nvPr/>
        </p:nvGrpSpPr>
        <p:grpSpPr bwMode="auto">
          <a:xfrm>
            <a:off x="457200" y="1343025"/>
            <a:ext cx="8218488" cy="180975"/>
            <a:chOff x="295" y="1311"/>
            <a:chExt cx="5177" cy="114"/>
          </a:xfrm>
        </p:grpSpPr>
        <p:sp>
          <p:nvSpPr>
            <p:cNvPr id="97294"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7295"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7283" name="Rectangle 5"/>
          <p:cNvSpPr>
            <a:spLocks noChangeArrowheads="1"/>
          </p:cNvSpPr>
          <p:nvPr/>
        </p:nvSpPr>
        <p:spPr bwMode="auto">
          <a:xfrm>
            <a:off x="685800"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eaLnBrk="1" hangingPunct="1">
              <a:spcBef>
                <a:spcPct val="0"/>
              </a:spcBef>
            </a:pPr>
            <a:r>
              <a:rPr lang="en-US" altLang="en-US" sz="4400">
                <a:solidFill>
                  <a:schemeClr val="tx2"/>
                </a:solidFill>
                <a:latin typeface="Arial" pitchFamily="34" charset="0"/>
              </a:rPr>
              <a:t>Finite State Machines are Everywhere!</a:t>
            </a:r>
          </a:p>
        </p:txBody>
      </p:sp>
      <p:pic>
        <p:nvPicPr>
          <p:cNvPr id="97284" name="Picture 17" descr="py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22082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Text Box 18"/>
          <p:cNvSpPr txBox="1">
            <a:spLocks noChangeArrowheads="1"/>
          </p:cNvSpPr>
          <p:nvPr/>
        </p:nvSpPr>
        <p:spPr bwMode="auto">
          <a:xfrm>
            <a:off x="958850" y="39624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pyRobot!</a:t>
            </a:r>
          </a:p>
        </p:txBody>
      </p:sp>
      <p:sp>
        <p:nvSpPr>
          <p:cNvPr id="97286" name="Oval 19"/>
          <p:cNvSpPr>
            <a:spLocks noChangeArrowheads="1"/>
          </p:cNvSpPr>
          <p:nvPr/>
        </p:nvSpPr>
        <p:spPr bwMode="auto">
          <a:xfrm>
            <a:off x="4495800" y="2667000"/>
            <a:ext cx="1981200" cy="1066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keyboard control state</a:t>
            </a:r>
            <a:endParaRPr lang="en-US" altLang="en-US">
              <a:latin typeface="Arial" pitchFamily="34" charset="0"/>
            </a:endParaRPr>
          </a:p>
        </p:txBody>
      </p:sp>
      <p:sp>
        <p:nvSpPr>
          <p:cNvPr id="97287" name="AutoShape 20"/>
          <p:cNvSpPr>
            <a:spLocks noChangeArrowheads="1"/>
          </p:cNvSpPr>
          <p:nvPr/>
        </p:nvSpPr>
        <p:spPr bwMode="auto">
          <a:xfrm rot="5430567">
            <a:off x="3755232" y="2950368"/>
            <a:ext cx="723900" cy="766763"/>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7288" name="Oval 21"/>
          <p:cNvSpPr>
            <a:spLocks noChangeArrowheads="1"/>
          </p:cNvSpPr>
          <p:nvPr/>
        </p:nvSpPr>
        <p:spPr bwMode="auto">
          <a:xfrm>
            <a:off x="3048000" y="4800600"/>
            <a:ext cx="1676400" cy="914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TURN</a:t>
            </a:r>
            <a:endParaRPr lang="en-US" altLang="en-US">
              <a:latin typeface="Arial" pitchFamily="34" charset="0"/>
            </a:endParaRPr>
          </a:p>
        </p:txBody>
      </p:sp>
      <p:sp>
        <p:nvSpPr>
          <p:cNvPr id="97289" name="Oval 22"/>
          <p:cNvSpPr>
            <a:spLocks noChangeArrowheads="1"/>
          </p:cNvSpPr>
          <p:nvPr/>
        </p:nvSpPr>
        <p:spPr bwMode="auto">
          <a:xfrm>
            <a:off x="6324600" y="4800600"/>
            <a:ext cx="2133600" cy="914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FORWARD</a:t>
            </a:r>
            <a:endParaRPr lang="en-US" altLang="en-US">
              <a:latin typeface="Arial" pitchFamily="34" charset="0"/>
            </a:endParaRPr>
          </a:p>
        </p:txBody>
      </p:sp>
      <p:sp>
        <p:nvSpPr>
          <p:cNvPr id="97290" name="Line 23"/>
          <p:cNvSpPr>
            <a:spLocks noChangeShapeType="1"/>
          </p:cNvSpPr>
          <p:nvPr/>
        </p:nvSpPr>
        <p:spPr bwMode="auto">
          <a:xfrm flipH="1">
            <a:off x="4343400" y="3733800"/>
            <a:ext cx="8382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97291" name="AutoShape 25"/>
          <p:cNvCxnSpPr>
            <a:cxnSpLocks noChangeShapeType="1"/>
            <a:endCxn id="97288" idx="4"/>
          </p:cNvCxnSpPr>
          <p:nvPr/>
        </p:nvCxnSpPr>
        <p:spPr bwMode="auto">
          <a:xfrm>
            <a:off x="3276600" y="5562600"/>
            <a:ext cx="609600" cy="152400"/>
          </a:xfrm>
          <a:prstGeom prst="curvedConnector4">
            <a:avLst>
              <a:gd name="adj1" fmla="val -17190"/>
              <a:gd name="adj2" fmla="val 42916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7292" name="Line 26"/>
          <p:cNvSpPr>
            <a:spLocks noChangeShapeType="1"/>
          </p:cNvSpPr>
          <p:nvPr/>
        </p:nvSpPr>
        <p:spPr bwMode="auto">
          <a:xfrm>
            <a:off x="4724400" y="52578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97293" name="AutoShape 27"/>
          <p:cNvCxnSpPr>
            <a:cxnSpLocks noChangeShapeType="1"/>
            <a:endCxn id="97289" idx="4"/>
          </p:cNvCxnSpPr>
          <p:nvPr/>
        </p:nvCxnSpPr>
        <p:spPr bwMode="auto">
          <a:xfrm>
            <a:off x="7162800" y="5715000"/>
            <a:ext cx="228600" cy="1588"/>
          </a:xfrm>
          <a:prstGeom prst="curvedConnector4">
            <a:avLst>
              <a:gd name="adj1" fmla="val -179861"/>
              <a:gd name="adj2" fmla="val 3680001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1026"/>
          <p:cNvGrpSpPr>
            <a:grpSpLocks/>
          </p:cNvGrpSpPr>
          <p:nvPr/>
        </p:nvGrpSpPr>
        <p:grpSpPr bwMode="auto">
          <a:xfrm>
            <a:off x="457200" y="1343025"/>
            <a:ext cx="8218488" cy="180975"/>
            <a:chOff x="295" y="1311"/>
            <a:chExt cx="5177" cy="114"/>
          </a:xfrm>
        </p:grpSpPr>
        <p:sp>
          <p:nvSpPr>
            <p:cNvPr id="98318"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8319"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8307" name="Rectangle 1029"/>
          <p:cNvSpPr>
            <a:spLocks noChangeArrowheads="1"/>
          </p:cNvSpPr>
          <p:nvPr/>
        </p:nvSpPr>
        <p:spPr bwMode="auto">
          <a:xfrm>
            <a:off x="685800"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eaLnBrk="1" hangingPunct="1">
              <a:spcBef>
                <a:spcPct val="0"/>
              </a:spcBef>
            </a:pPr>
            <a:r>
              <a:rPr lang="en-US" altLang="en-US" sz="4400">
                <a:solidFill>
                  <a:schemeClr val="tx2"/>
                </a:solidFill>
                <a:latin typeface="Arial" pitchFamily="34" charset="0"/>
              </a:rPr>
              <a:t>Finite State Machines are Everywhere!</a:t>
            </a:r>
          </a:p>
        </p:txBody>
      </p:sp>
      <p:pic>
        <p:nvPicPr>
          <p:cNvPr id="98308" name="Picture 1030" descr="py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22082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1031"/>
          <p:cNvSpPr txBox="1">
            <a:spLocks noChangeArrowheads="1"/>
          </p:cNvSpPr>
          <p:nvPr/>
        </p:nvSpPr>
        <p:spPr bwMode="auto">
          <a:xfrm>
            <a:off x="958850" y="39624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pyRobot!</a:t>
            </a:r>
          </a:p>
        </p:txBody>
      </p:sp>
      <p:sp>
        <p:nvSpPr>
          <p:cNvPr id="98310" name="Oval 1032"/>
          <p:cNvSpPr>
            <a:spLocks noChangeArrowheads="1"/>
          </p:cNvSpPr>
          <p:nvPr/>
        </p:nvSpPr>
        <p:spPr bwMode="auto">
          <a:xfrm>
            <a:off x="4495800" y="2667000"/>
            <a:ext cx="1981200" cy="1066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keyboard control state</a:t>
            </a:r>
            <a:endParaRPr lang="en-US" altLang="en-US">
              <a:latin typeface="Arial" pitchFamily="34" charset="0"/>
            </a:endParaRPr>
          </a:p>
        </p:txBody>
      </p:sp>
      <p:sp>
        <p:nvSpPr>
          <p:cNvPr id="98311" name="AutoShape 1033"/>
          <p:cNvSpPr>
            <a:spLocks noChangeArrowheads="1"/>
          </p:cNvSpPr>
          <p:nvPr/>
        </p:nvSpPr>
        <p:spPr bwMode="auto">
          <a:xfrm rot="5430567">
            <a:off x="3755232" y="2950368"/>
            <a:ext cx="723900" cy="766763"/>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8312" name="Oval 1034"/>
          <p:cNvSpPr>
            <a:spLocks noChangeArrowheads="1"/>
          </p:cNvSpPr>
          <p:nvPr/>
        </p:nvSpPr>
        <p:spPr bwMode="auto">
          <a:xfrm>
            <a:off x="3048000" y="4800600"/>
            <a:ext cx="1676400" cy="914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TURN</a:t>
            </a:r>
            <a:endParaRPr lang="en-US" altLang="en-US">
              <a:latin typeface="Arial" pitchFamily="34" charset="0"/>
            </a:endParaRPr>
          </a:p>
        </p:txBody>
      </p:sp>
      <p:sp>
        <p:nvSpPr>
          <p:cNvPr id="98313" name="Oval 1035"/>
          <p:cNvSpPr>
            <a:spLocks noChangeArrowheads="1"/>
          </p:cNvSpPr>
          <p:nvPr/>
        </p:nvSpPr>
        <p:spPr bwMode="auto">
          <a:xfrm>
            <a:off x="6324600" y="4800600"/>
            <a:ext cx="2133600" cy="914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FORWARD</a:t>
            </a:r>
            <a:endParaRPr lang="en-US" altLang="en-US">
              <a:latin typeface="Arial" pitchFamily="34" charset="0"/>
            </a:endParaRPr>
          </a:p>
        </p:txBody>
      </p:sp>
      <p:sp>
        <p:nvSpPr>
          <p:cNvPr id="98314" name="Line 1036"/>
          <p:cNvSpPr>
            <a:spLocks noChangeShapeType="1"/>
          </p:cNvSpPr>
          <p:nvPr/>
        </p:nvSpPr>
        <p:spPr bwMode="auto">
          <a:xfrm flipH="1">
            <a:off x="4343400" y="3733800"/>
            <a:ext cx="8382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98315" name="AutoShape 1037"/>
          <p:cNvCxnSpPr>
            <a:cxnSpLocks noChangeShapeType="1"/>
            <a:endCxn id="98312" idx="4"/>
          </p:cNvCxnSpPr>
          <p:nvPr/>
        </p:nvCxnSpPr>
        <p:spPr bwMode="auto">
          <a:xfrm>
            <a:off x="3276600" y="5562600"/>
            <a:ext cx="609600" cy="152400"/>
          </a:xfrm>
          <a:prstGeom prst="curvedConnector4">
            <a:avLst>
              <a:gd name="adj1" fmla="val -17190"/>
              <a:gd name="adj2" fmla="val 42916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8316" name="Line 1038"/>
          <p:cNvSpPr>
            <a:spLocks noChangeShapeType="1"/>
          </p:cNvSpPr>
          <p:nvPr/>
        </p:nvSpPr>
        <p:spPr bwMode="auto">
          <a:xfrm>
            <a:off x="4724400" y="52578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98317" name="AutoShape 1039"/>
          <p:cNvCxnSpPr>
            <a:cxnSpLocks noChangeShapeType="1"/>
            <a:endCxn id="98313" idx="4"/>
          </p:cNvCxnSpPr>
          <p:nvPr/>
        </p:nvCxnSpPr>
        <p:spPr bwMode="auto">
          <a:xfrm>
            <a:off x="7162800" y="5715000"/>
            <a:ext cx="228600" cy="1588"/>
          </a:xfrm>
          <a:prstGeom prst="curvedConnector4">
            <a:avLst>
              <a:gd name="adj1" fmla="val -179861"/>
              <a:gd name="adj2" fmla="val 3680001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85800" y="152400"/>
            <a:ext cx="7772400" cy="1143000"/>
          </a:xfrm>
        </p:spPr>
        <p:txBody>
          <a:bodyPr/>
          <a:lstStyle/>
          <a:p>
            <a:pPr eaLnBrk="1" hangingPunct="1"/>
            <a:r>
              <a:rPr lang="en-US" altLang="en-US" smtClean="0"/>
              <a:t>Unary Finite State Machines</a:t>
            </a:r>
          </a:p>
        </p:txBody>
      </p:sp>
      <p:sp>
        <p:nvSpPr>
          <p:cNvPr id="99331" name="Rectangle 3"/>
          <p:cNvSpPr>
            <a:spLocks noGrp="1" noChangeArrowheads="1"/>
          </p:cNvSpPr>
          <p:nvPr>
            <p:ph type="body" idx="1"/>
          </p:nvPr>
        </p:nvSpPr>
        <p:spPr/>
        <p:txBody>
          <a:bodyPr/>
          <a:lstStyle/>
          <a:p>
            <a:pPr eaLnBrk="1" hangingPunct="1"/>
            <a:r>
              <a:rPr lang="en-US" altLang="en-US" smtClean="0"/>
              <a:t>6 in base 10 = 1111111 in “unary”</a:t>
            </a:r>
          </a:p>
        </p:txBody>
      </p:sp>
      <p:grpSp>
        <p:nvGrpSpPr>
          <p:cNvPr id="99332" name="Group 4"/>
          <p:cNvGrpSpPr>
            <a:grpSpLocks/>
          </p:cNvGrpSpPr>
          <p:nvPr/>
        </p:nvGrpSpPr>
        <p:grpSpPr bwMode="auto">
          <a:xfrm>
            <a:off x="457200" y="1447800"/>
            <a:ext cx="8218488" cy="180975"/>
            <a:chOff x="295" y="1311"/>
            <a:chExt cx="5177" cy="114"/>
          </a:xfrm>
        </p:grpSpPr>
        <p:sp>
          <p:nvSpPr>
            <p:cNvPr id="99334"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9335"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99333" name="Picture 10" descr="caveman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2667000"/>
            <a:ext cx="49784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5" name="Group 9"/>
          <p:cNvGrpSpPr>
            <a:grpSpLocks/>
          </p:cNvGrpSpPr>
          <p:nvPr/>
        </p:nvGrpSpPr>
        <p:grpSpPr bwMode="auto">
          <a:xfrm>
            <a:off x="349250" y="381000"/>
            <a:ext cx="444500" cy="488950"/>
            <a:chOff x="2928" y="1051"/>
            <a:chExt cx="840" cy="957"/>
          </a:xfrm>
        </p:grpSpPr>
        <p:sp>
          <p:nvSpPr>
            <p:cNvPr id="3113"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114"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5"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6"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7"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8"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9"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0"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1"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2"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123"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124"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125"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096" name="Rectangle 55"/>
          <p:cNvSpPr>
            <a:spLocks noChangeArrowheads="1"/>
          </p:cNvSpPr>
          <p:nvPr/>
        </p:nvSpPr>
        <p:spPr bwMode="auto">
          <a:xfrm>
            <a:off x="755650" y="218121"/>
            <a:ext cx="11953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dirty="0" smtClean="0">
                <a:solidFill>
                  <a:srgbClr val="008000"/>
                </a:solidFill>
              </a:rPr>
              <a:t>Sounds good to me!</a:t>
            </a:r>
            <a:endParaRPr lang="en-US" altLang="en-US" sz="900" dirty="0"/>
          </a:p>
        </p:txBody>
      </p:sp>
      <p:sp>
        <p:nvSpPr>
          <p:cNvPr id="3102" name="Text Box 24"/>
          <p:cNvSpPr txBox="1">
            <a:spLocks noChangeArrowheads="1"/>
          </p:cNvSpPr>
          <p:nvPr/>
        </p:nvSpPr>
        <p:spPr bwMode="auto">
          <a:xfrm>
            <a:off x="1219200" y="175736"/>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solidFill>
                  <a:srgbClr val="000000"/>
                </a:solidFill>
                <a:latin typeface="Cambria" panose="02040503050406030204" pitchFamily="18" charset="0"/>
              </a:rPr>
              <a:t>CS-says!</a:t>
            </a:r>
            <a:endParaRPr lang="en-US" altLang="en-US" sz="4200" dirty="0">
              <a:solidFill>
                <a:srgbClr val="000000"/>
              </a:solidFill>
              <a:latin typeface="Cambria" panose="02040503050406030204" pitchFamily="18" charset="0"/>
            </a:endParaRPr>
          </a:p>
        </p:txBody>
      </p:sp>
      <p:sp>
        <p:nvSpPr>
          <p:cNvPr id="2" name="Rectangle 1"/>
          <p:cNvSpPr/>
          <p:nvPr/>
        </p:nvSpPr>
        <p:spPr>
          <a:xfrm>
            <a:off x="303770" y="4495800"/>
            <a:ext cx="4572000" cy="2062103"/>
          </a:xfrm>
          <a:prstGeom prst="rect">
            <a:avLst/>
          </a:prstGeom>
          <a:solidFill>
            <a:schemeClr val="bg1">
              <a:lumMod val="95000"/>
            </a:schemeClr>
          </a:solidFill>
        </p:spPr>
        <p:txBody>
          <a:bodyPr>
            <a:spAutoFit/>
          </a:bodyPr>
          <a:lstStyle/>
          <a:p>
            <a:r>
              <a:rPr lang="en-US" sz="1600" dirty="0">
                <a:solidFill>
                  <a:srgbClr val="222222"/>
                </a:solidFill>
                <a:latin typeface="arial" panose="020B0604020202020204" pitchFamily="34" charset="0"/>
              </a:rPr>
              <a:t>@FLOTUS </a:t>
            </a:r>
            <a:r>
              <a:rPr lang="en-US" sz="1600" dirty="0" err="1">
                <a:solidFill>
                  <a:srgbClr val="222222"/>
                </a:solidFill>
                <a:latin typeface="arial" panose="020B0604020202020204" pitchFamily="34" charset="0"/>
              </a:rPr>
              <a:t>Melania</a:t>
            </a:r>
            <a:r>
              <a:rPr lang="en-US" sz="1600" dirty="0">
                <a:solidFill>
                  <a:srgbClr val="222222"/>
                </a:solidFill>
                <a:latin typeface="arial" panose="020B0604020202020204" pitchFamily="34" charset="0"/>
              </a:rPr>
              <a:t> is staying behind to take advantage of North Korea</a:t>
            </a:r>
            <a:r>
              <a:rPr lang="en-US" sz="1600" dirty="0" smtClean="0">
                <a:solidFill>
                  <a:srgbClr val="222222"/>
                </a:solidFill>
                <a:latin typeface="arial" panose="020B0604020202020204" pitchFamily="34" charset="0"/>
              </a:rPr>
              <a:t>. </a:t>
            </a:r>
          </a:p>
          <a:p>
            <a:r>
              <a:rPr lang="en-US" sz="1600" dirty="0" smtClean="0">
                <a:solidFill>
                  <a:srgbClr val="222222"/>
                </a:solidFill>
                <a:latin typeface="arial" panose="020B0604020202020204" pitchFamily="34" charset="0"/>
              </a:rPr>
              <a:t>It </a:t>
            </a:r>
            <a:r>
              <a:rPr lang="en-US" sz="1600" dirty="0">
                <a:solidFill>
                  <a:srgbClr val="222222"/>
                </a:solidFill>
                <a:latin typeface="arial" panose="020B0604020202020204" pitchFamily="34" charset="0"/>
              </a:rPr>
              <a:t>was "no collusion" and families of every assurance, agreement, &amp; untrue </a:t>
            </a:r>
            <a:r>
              <a:rPr lang="en-US" sz="1600" dirty="0" smtClean="0">
                <a:solidFill>
                  <a:srgbClr val="222222"/>
                </a:solidFill>
                <a:latin typeface="arial" panose="020B0604020202020204" pitchFamily="34" charset="0"/>
              </a:rPr>
              <a:t>FAKE </a:t>
            </a:r>
            <a:r>
              <a:rPr lang="en-US" sz="1600" dirty="0">
                <a:solidFill>
                  <a:srgbClr val="222222"/>
                </a:solidFill>
                <a:latin typeface="arial" panose="020B0604020202020204" pitchFamily="34" charset="0"/>
              </a:rPr>
              <a:t>NEWS, I stand </a:t>
            </a:r>
            <a:r>
              <a:rPr lang="en-US" sz="1600" dirty="0" smtClean="0">
                <a:solidFill>
                  <a:srgbClr val="222222"/>
                </a:solidFill>
                <a:latin typeface="arial" panose="020B0604020202020204" pitchFamily="34" charset="0"/>
              </a:rPr>
              <a:t>for</a:t>
            </a:r>
          </a:p>
          <a:p>
            <a:r>
              <a:rPr lang="en-US" sz="1600" dirty="0" smtClean="0">
                <a:solidFill>
                  <a:srgbClr val="222222"/>
                </a:solidFill>
                <a:latin typeface="arial" panose="020B0604020202020204" pitchFamily="34" charset="0"/>
              </a:rPr>
              <a:t>The </a:t>
            </a:r>
            <a:r>
              <a:rPr lang="en-US" sz="1600" dirty="0">
                <a:solidFill>
                  <a:srgbClr val="222222"/>
                </a:solidFill>
                <a:latin typeface="arial" panose="020B0604020202020204" pitchFamily="34" charset="0"/>
              </a:rPr>
              <a:t>U.S., under my Presidency, even part time, are ridiculous &amp; wounded! </a:t>
            </a:r>
            <a:endParaRPr lang="en-US" sz="1600" b="0" i="0" dirty="0">
              <a:solidFill>
                <a:srgbClr val="222222"/>
              </a:solidFill>
              <a:effectLst/>
              <a:latin typeface="arial" panose="020B0604020202020204" pitchFamily="34" charset="0"/>
            </a:endParaRPr>
          </a:p>
        </p:txBody>
      </p:sp>
      <p:sp>
        <p:nvSpPr>
          <p:cNvPr id="3" name="TextBox 2"/>
          <p:cNvSpPr txBox="1"/>
          <p:nvPr/>
        </p:nvSpPr>
        <p:spPr>
          <a:xfrm>
            <a:off x="4191000" y="6388626"/>
            <a:ext cx="362600" cy="276999"/>
          </a:xfrm>
          <a:prstGeom prst="rect">
            <a:avLst/>
          </a:prstGeom>
          <a:solidFill>
            <a:srgbClr val="FFE6CD"/>
          </a:solidFill>
        </p:spPr>
        <p:txBody>
          <a:bodyPr wrap="none" rtlCol="0">
            <a:spAutoFit/>
          </a:bodyPr>
          <a:lstStyle/>
          <a:p>
            <a:r>
              <a:rPr lang="en-US" sz="1200" dirty="0" smtClean="0">
                <a:latin typeface="Calibri" panose="020F0502020204030204" pitchFamily="34" charset="0"/>
                <a:cs typeface="Calibri" panose="020F0502020204030204" pitchFamily="34" charset="0"/>
              </a:rPr>
              <a:t>AI!</a:t>
            </a:r>
            <a:endParaRPr lang="en-US" sz="1200" dirty="0">
              <a:latin typeface="Calibri" panose="020F0502020204030204" pitchFamily="34" charset="0"/>
              <a:cs typeface="Calibri" panose="020F0502020204030204" pitchFamily="34" charset="0"/>
            </a:endParaRPr>
          </a:p>
        </p:txBody>
      </p:sp>
      <p:sp>
        <p:nvSpPr>
          <p:cNvPr id="5" name="Rectangle 4"/>
          <p:cNvSpPr/>
          <p:nvPr/>
        </p:nvSpPr>
        <p:spPr>
          <a:xfrm>
            <a:off x="266700" y="1223757"/>
            <a:ext cx="4572000" cy="2923877"/>
          </a:xfrm>
          <a:prstGeom prst="rect">
            <a:avLst/>
          </a:prstGeom>
        </p:spPr>
        <p:txBody>
          <a:bodyPr>
            <a:spAutoFit/>
          </a:bodyPr>
          <a:lstStyle/>
          <a:p>
            <a:r>
              <a:rPr lang="en-US" sz="1600" dirty="0">
                <a:solidFill>
                  <a:srgbClr val="222222"/>
                </a:solidFill>
                <a:latin typeface="arial" panose="020B0604020202020204" pitchFamily="34" charset="0"/>
              </a:rPr>
              <a:t>The College educates students with students. Admission to make a small classes and the integration of Los Angeles, Claremont McKenna is a scenic, tree-lined residential college with 7,000 other fields. </a:t>
            </a:r>
          </a:p>
          <a:p>
            <a:r>
              <a:rPr lang="en-US" sz="1600" dirty="0">
                <a:solidFill>
                  <a:srgbClr val="222222"/>
                </a:solidFill>
                <a:latin typeface="arial" panose="020B0604020202020204" pitchFamily="34" charset="0"/>
              </a:rPr>
              <a:t>The state-of-the-art Roberts Pavilion fitness and productive lives and government, Claremont McKenna excels nationally in co-curricular activities with small group discussions, and degrees in the intimacy of a student-faculty ratio of both worlds: the classroom.</a:t>
            </a:r>
            <a:endParaRPr lang="en-US" sz="1600" b="0" i="0" dirty="0">
              <a:solidFill>
                <a:srgbClr val="222222"/>
              </a:solidFill>
              <a:effectLst/>
              <a:latin typeface="arial" panose="020B0604020202020204" pitchFamily="34" charset="0"/>
            </a:endParaRPr>
          </a:p>
        </p:txBody>
      </p:sp>
      <p:sp>
        <p:nvSpPr>
          <p:cNvPr id="22" name="TextBox 21"/>
          <p:cNvSpPr txBox="1"/>
          <p:nvPr/>
        </p:nvSpPr>
        <p:spPr>
          <a:xfrm>
            <a:off x="4171530" y="3978357"/>
            <a:ext cx="681212" cy="276999"/>
          </a:xfrm>
          <a:prstGeom prst="rect">
            <a:avLst/>
          </a:prstGeom>
          <a:solidFill>
            <a:srgbClr val="FFE6CD"/>
          </a:solidFill>
        </p:spPr>
        <p:txBody>
          <a:bodyPr wrap="none" rtlCol="0">
            <a:spAutoFit/>
          </a:bodyPr>
          <a:lstStyle/>
          <a:p>
            <a:r>
              <a:rPr lang="en-US" sz="1200" dirty="0" smtClean="0">
                <a:latin typeface="Calibri" panose="020F0502020204030204" pitchFamily="34" charset="0"/>
                <a:cs typeface="Calibri" panose="020F0502020204030204" pitchFamily="34" charset="0"/>
              </a:rPr>
              <a:t>Annie P.</a:t>
            </a:r>
            <a:endParaRPr lang="en-US" sz="1200" dirty="0">
              <a:latin typeface="Calibri" panose="020F0502020204030204" pitchFamily="34" charset="0"/>
              <a:cs typeface="Calibri" panose="020F0502020204030204" pitchFamily="34" charset="0"/>
            </a:endParaRPr>
          </a:p>
        </p:txBody>
      </p:sp>
      <p:sp>
        <p:nvSpPr>
          <p:cNvPr id="6" name="Rectangle 5"/>
          <p:cNvSpPr/>
          <p:nvPr/>
        </p:nvSpPr>
        <p:spPr>
          <a:xfrm>
            <a:off x="5181600" y="4147634"/>
            <a:ext cx="3810000" cy="2585323"/>
          </a:xfrm>
          <a:prstGeom prst="rect">
            <a:avLst/>
          </a:prstGeom>
        </p:spPr>
        <p:txBody>
          <a:bodyPr wrap="square">
            <a:spAutoFit/>
          </a:bodyPr>
          <a:lstStyle/>
          <a:p>
            <a:pPr>
              <a:spcBef>
                <a:spcPts val="0"/>
              </a:spcBef>
            </a:pPr>
            <a:r>
              <a:rPr lang="en-US" sz="1800" dirty="0">
                <a:solidFill>
                  <a:srgbClr val="222222"/>
                </a:solidFill>
                <a:latin typeface="Cambria" panose="02040503050406030204" pitchFamily="18" charset="0"/>
              </a:rPr>
              <a:t>Only shooting stars break the </a:t>
            </a:r>
            <a:endParaRPr lang="en-US" sz="1800" dirty="0" smtClean="0">
              <a:solidFill>
                <a:srgbClr val="222222"/>
              </a:solidFill>
              <a:latin typeface="Cambria" panose="02040503050406030204" pitchFamily="18" charset="0"/>
            </a:endParaRPr>
          </a:p>
          <a:p>
            <a:pPr>
              <a:spcBef>
                <a:spcPts val="0"/>
              </a:spcBef>
            </a:pPr>
            <a:r>
              <a:rPr lang="en-US" sz="1800" dirty="0">
                <a:solidFill>
                  <a:srgbClr val="222222"/>
                </a:solidFill>
                <a:latin typeface="Cambria" panose="02040503050406030204" pitchFamily="18" charset="0"/>
              </a:rPr>
              <a:t>	</a:t>
            </a:r>
            <a:r>
              <a:rPr lang="en-US" sz="1800" dirty="0" smtClean="0">
                <a:solidFill>
                  <a:srgbClr val="222222"/>
                </a:solidFill>
                <a:latin typeface="Cambria" panose="02040503050406030204" pitchFamily="18" charset="0"/>
              </a:rPr>
              <a:t>sharpest </a:t>
            </a:r>
            <a:r>
              <a:rPr lang="en-US" sz="1800" dirty="0">
                <a:solidFill>
                  <a:srgbClr val="222222"/>
                </a:solidFill>
                <a:latin typeface="Cambria" panose="02040503050406030204" pitchFamily="18" charset="0"/>
              </a:rPr>
              <a:t>tool in the mold. </a:t>
            </a:r>
          </a:p>
          <a:p>
            <a:pPr>
              <a:spcBef>
                <a:spcPts val="0"/>
              </a:spcBef>
            </a:pPr>
            <a:r>
              <a:rPr lang="en-US" sz="1800" dirty="0">
                <a:solidFill>
                  <a:srgbClr val="222222"/>
                </a:solidFill>
                <a:latin typeface="Cambria" panose="02040503050406030204" pitchFamily="18" charset="0"/>
              </a:rPr>
              <a:t>It's a rock star, get older but the world is gold </a:t>
            </a:r>
            <a:r>
              <a:rPr lang="en-US" sz="1800" dirty="0" smtClean="0">
                <a:solidFill>
                  <a:srgbClr val="222222"/>
                </a:solidFill>
                <a:latin typeface="Cambria" panose="02040503050406030204" pitchFamily="18" charset="0"/>
              </a:rPr>
              <a:t> Only </a:t>
            </a:r>
            <a:r>
              <a:rPr lang="en-US" sz="1800" dirty="0">
                <a:solidFill>
                  <a:srgbClr val="222222"/>
                </a:solidFill>
                <a:latin typeface="Cambria" panose="02040503050406030204" pitchFamily="18" charset="0"/>
              </a:rPr>
              <a:t>shooting stars break the rules and her finger </a:t>
            </a:r>
          </a:p>
          <a:p>
            <a:pPr>
              <a:spcBef>
                <a:spcPts val="0"/>
              </a:spcBef>
            </a:pPr>
            <a:r>
              <a:rPr lang="en-US" sz="1800" dirty="0">
                <a:solidFill>
                  <a:srgbClr val="222222"/>
                </a:solidFill>
                <a:latin typeface="Cambria" panose="02040503050406030204" pitchFamily="18" charset="0"/>
              </a:rPr>
              <a:t>and I need to the way I need to differ</a:t>
            </a:r>
          </a:p>
          <a:p>
            <a:pPr>
              <a:spcBef>
                <a:spcPts val="0"/>
              </a:spcBef>
            </a:pPr>
            <a:r>
              <a:rPr lang="en-US" sz="1800" dirty="0">
                <a:solidFill>
                  <a:srgbClr val="222222"/>
                </a:solidFill>
                <a:latin typeface="Cambria" panose="02040503050406030204" pitchFamily="18" charset="0"/>
              </a:rPr>
              <a:t>Judging by the show on, go play </a:t>
            </a:r>
          </a:p>
          <a:p>
            <a:pPr>
              <a:spcBef>
                <a:spcPts val="0"/>
              </a:spcBef>
            </a:pPr>
            <a:r>
              <a:rPr lang="en-US" sz="1800" dirty="0">
                <a:solidFill>
                  <a:srgbClr val="222222"/>
                </a:solidFill>
                <a:latin typeface="Cambria" panose="02040503050406030204" pitchFamily="18" charset="0"/>
              </a:rPr>
              <a:t>Hey now, wait till you don't glow </a:t>
            </a:r>
          </a:p>
          <a:p>
            <a:pPr>
              <a:spcBef>
                <a:spcPts val="0"/>
              </a:spcBef>
            </a:pPr>
            <a:r>
              <a:rPr lang="en-US" sz="1800" dirty="0">
                <a:solidFill>
                  <a:srgbClr val="222222"/>
                </a:solidFill>
                <a:latin typeface="Cambria" panose="02040503050406030204" pitchFamily="18" charset="0"/>
              </a:rPr>
              <a:t>Hey now, wait till you don't go</a:t>
            </a:r>
            <a:endParaRPr lang="en-US" sz="1800" b="0" i="0" dirty="0">
              <a:solidFill>
                <a:srgbClr val="222222"/>
              </a:solidFill>
              <a:effectLst/>
              <a:latin typeface="Cambria" panose="02040503050406030204" pitchFamily="18" charset="0"/>
            </a:endParaRPr>
          </a:p>
        </p:txBody>
      </p:sp>
      <p:sp>
        <p:nvSpPr>
          <p:cNvPr id="24" name="TextBox 23"/>
          <p:cNvSpPr txBox="1"/>
          <p:nvPr/>
        </p:nvSpPr>
        <p:spPr>
          <a:xfrm>
            <a:off x="8316872" y="6458158"/>
            <a:ext cx="694293" cy="276999"/>
          </a:xfrm>
          <a:prstGeom prst="rect">
            <a:avLst/>
          </a:prstGeom>
          <a:solidFill>
            <a:srgbClr val="FFE6CD"/>
          </a:solidFill>
        </p:spPr>
        <p:txBody>
          <a:bodyPr wrap="none" rtlCol="0">
            <a:spAutoFit/>
          </a:bodyPr>
          <a:lstStyle/>
          <a:p>
            <a:r>
              <a:rPr lang="en-US" sz="1200" dirty="0" smtClean="0">
                <a:latin typeface="Calibri" panose="020F0502020204030204" pitchFamily="34" charset="0"/>
                <a:cs typeface="Calibri" panose="020F0502020204030204" pitchFamily="34" charset="0"/>
              </a:rPr>
              <a:t>Aaron T.</a:t>
            </a:r>
            <a:endParaRPr lang="en-US" sz="1200" dirty="0">
              <a:latin typeface="Calibri" panose="020F0502020204030204" pitchFamily="34" charset="0"/>
              <a:cs typeface="Calibri" panose="020F0502020204030204" pitchFamily="34" charset="0"/>
            </a:endParaRPr>
          </a:p>
        </p:txBody>
      </p:sp>
      <p:sp>
        <p:nvSpPr>
          <p:cNvPr id="8" name="Rectangle 7"/>
          <p:cNvSpPr/>
          <p:nvPr/>
        </p:nvSpPr>
        <p:spPr>
          <a:xfrm>
            <a:off x="5202195" y="1116035"/>
            <a:ext cx="3657600" cy="2862322"/>
          </a:xfrm>
          <a:prstGeom prst="rect">
            <a:avLst/>
          </a:prstGeom>
        </p:spPr>
        <p:txBody>
          <a:bodyPr wrap="square">
            <a:spAutoFit/>
          </a:bodyPr>
          <a:lstStyle/>
          <a:p>
            <a:r>
              <a:rPr lang="en-US" sz="1800" dirty="0">
                <a:solidFill>
                  <a:srgbClr val="0000FF"/>
                </a:solidFill>
                <a:latin typeface="Consolas" panose="020B0609020204030204" pitchFamily="49" charset="0"/>
              </a:rPr>
              <a:t>while True: </a:t>
            </a:r>
            <a:r>
              <a:rPr lang="en-US" sz="1800" dirty="0" err="1">
                <a:solidFill>
                  <a:srgbClr val="0000FF"/>
                </a:solidFill>
                <a:latin typeface="Consolas" panose="020B0609020204030204" pitchFamily="49" charset="0"/>
              </a:rPr>
              <a:t>fw</a:t>
            </a:r>
            <a:r>
              <a:rPr lang="en-US" sz="1800" dirty="0">
                <a:solidFill>
                  <a:srgbClr val="0000FF"/>
                </a:solidFill>
                <a:latin typeface="Consolas" panose="020B0609020204030204" pitchFamily="49" charset="0"/>
              </a:rPr>
              <a:t> = \'$\' else: if </a:t>
            </a:r>
            <a:r>
              <a:rPr lang="en-US" sz="1800" dirty="0" err="1">
                <a:solidFill>
                  <a:srgbClr val="0000FF"/>
                </a:solidFill>
                <a:latin typeface="Consolas" panose="020B0609020204030204" pitchFamily="49" charset="0"/>
              </a:rPr>
              <a:t>nw</a:t>
            </a:r>
            <a:r>
              <a:rPr lang="en-US" sz="1800" dirty="0">
                <a:solidFill>
                  <a:srgbClr val="0000FF"/>
                </a:solidFill>
                <a:latin typeface="Consolas" panose="020B0609020204030204" pitchFamily="49" charset="0"/>
              </a:rPr>
              <a:t>[-1] in range(n): </a:t>
            </a:r>
            <a:r>
              <a:rPr lang="en-US" sz="1800" dirty="0" err="1">
                <a:solidFill>
                  <a:srgbClr val="0000FF"/>
                </a:solidFill>
                <a:latin typeface="Consolas" panose="020B0609020204030204" pitchFamily="49" charset="0"/>
              </a:rPr>
              <a:t>nw</a:t>
            </a:r>
            <a:r>
              <a:rPr lang="en-US" sz="1800" dirty="0">
                <a:solidFill>
                  <a:srgbClr val="0000FF"/>
                </a:solidFill>
                <a:latin typeface="Consolas" panose="020B0609020204030204" pitchFamily="49" charset="0"/>
              </a:rPr>
              <a:t> if </a:t>
            </a:r>
            <a:r>
              <a:rPr lang="en-US" sz="1800" dirty="0" err="1">
                <a:solidFill>
                  <a:srgbClr val="0000FF"/>
                </a:solidFill>
                <a:latin typeface="Consolas" panose="020B0609020204030204" pitchFamily="49" charset="0"/>
              </a:rPr>
              <a:t>nw</a:t>
            </a:r>
            <a:r>
              <a:rPr lang="en-US" sz="1800" dirty="0">
                <a:solidFill>
                  <a:srgbClr val="0000FF"/>
                </a:solidFill>
                <a:latin typeface="Consolas" panose="020B0609020204030204" pitchFamily="49" charset="0"/>
              </a:rPr>
              <a:t>[-1] in range(n): </a:t>
            </a:r>
            <a:r>
              <a:rPr lang="en-US" sz="1800" dirty="0" err="1">
                <a:solidFill>
                  <a:srgbClr val="0000FF"/>
                </a:solidFill>
                <a:latin typeface="Consolas" panose="020B0609020204030204" pitchFamily="49" charset="0"/>
              </a:rPr>
              <a:t>nw</a:t>
            </a:r>
            <a:r>
              <a:rPr lang="en-US" sz="1800" dirty="0">
                <a:solidFill>
                  <a:srgbClr val="0000FF"/>
                </a:solidFill>
                <a:latin typeface="Consolas" panose="020B0609020204030204" pitchFamily="49" charset="0"/>
              </a:rPr>
              <a:t> return s += \' \' \' \' + </a:t>
            </a:r>
            <a:r>
              <a:rPr lang="en-US" sz="1800" dirty="0" err="1">
                <a:solidFill>
                  <a:srgbClr val="0000FF"/>
                </a:solidFill>
                <a:latin typeface="Consolas" panose="020B0609020204030204" pitchFamily="49" charset="0"/>
              </a:rPr>
              <a:t>nw</a:t>
            </a:r>
            <a:r>
              <a:rPr lang="en-US" sz="1800" dirty="0">
                <a:solidFill>
                  <a:srgbClr val="0000FF"/>
                </a:solidFill>
                <a:latin typeface="Consolas" panose="020B0609020204030204" pitchFamily="49" charset="0"/>
              </a:rPr>
              <a:t> if </a:t>
            </a:r>
            <a:r>
              <a:rPr lang="en-US" sz="1800" dirty="0" err="1">
                <a:solidFill>
                  <a:srgbClr val="0000FF"/>
                </a:solidFill>
                <a:latin typeface="Consolas" panose="020B0609020204030204" pitchFamily="49" charset="0"/>
              </a:rPr>
              <a:t>fw</a:t>
            </a:r>
            <a:r>
              <a:rPr lang="en-US" sz="1800" dirty="0">
                <a:solidFill>
                  <a:srgbClr val="0000FF"/>
                </a:solidFill>
                <a:latin typeface="Consolas" panose="020B0609020204030204" pitchFamily="49" charset="0"/>
              </a:rPr>
              <a:t>[-1] in range (n): </a:t>
            </a:r>
            <a:r>
              <a:rPr lang="en-US" sz="1800" dirty="0" err="1">
                <a:solidFill>
                  <a:srgbClr val="0000FF"/>
                </a:solidFill>
                <a:latin typeface="Consolas" panose="020B0609020204030204" pitchFamily="49" charset="0"/>
              </a:rPr>
              <a:t>nw</a:t>
            </a:r>
            <a:r>
              <a:rPr lang="en-US" sz="1800" dirty="0">
                <a:solidFill>
                  <a:srgbClr val="0000FF"/>
                </a:solidFill>
                <a:latin typeface="Consolas" panose="020B0609020204030204" pitchFamily="49" charset="0"/>
              </a:rPr>
              <a:t> return s += \' \' + </a:t>
            </a:r>
            <a:r>
              <a:rPr lang="en-US" sz="1800" dirty="0" err="1">
                <a:solidFill>
                  <a:srgbClr val="0000FF"/>
                </a:solidFill>
                <a:latin typeface="Consolas" panose="020B0609020204030204" pitchFamily="49" charset="0"/>
              </a:rPr>
              <a:t>nw</a:t>
            </a:r>
            <a:r>
              <a:rPr lang="en-US" sz="1800" dirty="0">
                <a:solidFill>
                  <a:srgbClr val="0000FF"/>
                </a:solidFill>
                <a:latin typeface="Consolas" panose="020B0609020204030204" pitchFamily="49" charset="0"/>
              </a:rPr>
              <a:t> if </a:t>
            </a:r>
            <a:r>
              <a:rPr lang="en-US" sz="1800" dirty="0" err="1">
                <a:solidFill>
                  <a:srgbClr val="0000FF"/>
                </a:solidFill>
                <a:latin typeface="Consolas" panose="020B0609020204030204" pitchFamily="49" charset="0"/>
              </a:rPr>
              <a:t>nw</a:t>
            </a:r>
            <a:r>
              <a:rPr lang="en-US" sz="1800" dirty="0">
                <a:solidFill>
                  <a:srgbClr val="0000FF"/>
                </a:solidFill>
                <a:latin typeface="Consolas" panose="020B0609020204030204" pitchFamily="49" charset="0"/>
              </a:rPr>
              <a:t>[-1] in a string of word transitions d, generated by the </a:t>
            </a:r>
            <a:r>
              <a:rPr lang="en-US" sz="1800" dirty="0" err="1">
                <a:solidFill>
                  <a:srgbClr val="0000FF"/>
                </a:solidFill>
                <a:latin typeface="Consolas" panose="020B0609020204030204" pitchFamily="49" charset="0"/>
              </a:rPr>
              <a:t>createDictionary</a:t>
            </a:r>
            <a:r>
              <a:rPr lang="en-US" sz="1800" dirty="0">
                <a:solidFill>
                  <a:srgbClr val="0000FF"/>
                </a:solidFill>
                <a:latin typeface="Consolas" panose="020B0609020204030204" pitchFamily="49" charset="0"/>
              </a:rPr>
              <a:t> function,</a:t>
            </a:r>
            <a:endParaRPr lang="en-US" sz="1800" b="0" dirty="0">
              <a:solidFill>
                <a:srgbClr val="0000FF"/>
              </a:solidFill>
              <a:effectLst/>
              <a:latin typeface="Consolas" panose="020B0609020204030204" pitchFamily="49" charset="0"/>
            </a:endParaRPr>
          </a:p>
        </p:txBody>
      </p:sp>
      <p:sp>
        <p:nvSpPr>
          <p:cNvPr id="27" name="TextBox 26"/>
          <p:cNvSpPr txBox="1"/>
          <p:nvPr/>
        </p:nvSpPr>
        <p:spPr>
          <a:xfrm>
            <a:off x="8256104" y="1080142"/>
            <a:ext cx="603691" cy="276999"/>
          </a:xfrm>
          <a:prstGeom prst="rect">
            <a:avLst/>
          </a:prstGeom>
          <a:solidFill>
            <a:srgbClr val="CCECFF"/>
          </a:solidFill>
        </p:spPr>
        <p:txBody>
          <a:bodyPr wrap="none" rtlCol="0">
            <a:spAutoFit/>
          </a:bodyPr>
          <a:lstStyle/>
          <a:p>
            <a:r>
              <a:rPr lang="en-US" sz="1200" dirty="0" smtClean="0">
                <a:latin typeface="Calibri" panose="020F0502020204030204" pitchFamily="34" charset="0"/>
                <a:cs typeface="Calibri" panose="020F0502020204030204" pitchFamily="34" charset="0"/>
              </a:rPr>
              <a:t>Julia V.</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31891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457200" y="304800"/>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000" i="1" dirty="0" smtClean="0">
                <a:latin typeface="Cambria" panose="02040503050406030204" pitchFamily="18" charset="0"/>
              </a:rPr>
              <a:t>Finite </a:t>
            </a:r>
            <a:r>
              <a:rPr lang="en-US" altLang="en-US" sz="4000" i="1" dirty="0">
                <a:latin typeface="Cambria" panose="02040503050406030204" pitchFamily="18" charset="0"/>
              </a:rPr>
              <a:t>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187450" y="40973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425575" y="4622800"/>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2820988" y="5087937"/>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2787650" y="4097337"/>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1993900" y="2998787"/>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412875" y="3217862"/>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838200" y="4543425"/>
            <a:ext cx="327025" cy="503237"/>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0" name="Oval 50"/>
          <p:cNvSpPr>
            <a:spLocks noChangeArrowheads="1"/>
          </p:cNvSpPr>
          <p:nvPr/>
        </p:nvSpPr>
        <p:spPr bwMode="auto">
          <a:xfrm>
            <a:off x="5607050" y="40211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5846763" y="4543425"/>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3" name="Text Box 55"/>
          <p:cNvSpPr txBox="1">
            <a:spLocks noChangeArrowheads="1"/>
          </p:cNvSpPr>
          <p:nvPr/>
        </p:nvSpPr>
        <p:spPr bwMode="auto">
          <a:xfrm>
            <a:off x="6518275" y="2919412"/>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omic Sans MS" pitchFamily="66" charset="0"/>
              </a:rPr>
              <a:t>transition on 0</a:t>
            </a:r>
          </a:p>
        </p:txBody>
      </p:sp>
      <p:sp>
        <p:nvSpPr>
          <p:cNvPr id="19474" name="Freeform 56"/>
          <p:cNvSpPr>
            <a:spLocks/>
          </p:cNvSpPr>
          <p:nvPr/>
        </p:nvSpPr>
        <p:spPr bwMode="auto">
          <a:xfrm>
            <a:off x="5927725" y="3121025"/>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429000" y="5527675"/>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429000" y="3738562"/>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5691188" y="4103687"/>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Tree>
    <p:extLst>
      <p:ext uri="{BB962C8B-B14F-4D97-AF65-F5344CB8AC3E}">
        <p14:creationId xmlns:p14="http://schemas.microsoft.com/office/powerpoint/2010/main" val="4140597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85800" y="152400"/>
            <a:ext cx="7772400" cy="1143000"/>
          </a:xfrm>
        </p:spPr>
        <p:txBody>
          <a:bodyPr/>
          <a:lstStyle/>
          <a:p>
            <a:pPr eaLnBrk="1" hangingPunct="1"/>
            <a:r>
              <a:rPr lang="en-US" altLang="en-US" smtClean="0"/>
              <a:t>Unary Finite State Machines</a:t>
            </a:r>
          </a:p>
        </p:txBody>
      </p:sp>
      <p:sp>
        <p:nvSpPr>
          <p:cNvPr id="100355" name="Rectangle 3"/>
          <p:cNvSpPr>
            <a:spLocks noGrp="1" noChangeArrowheads="1"/>
          </p:cNvSpPr>
          <p:nvPr>
            <p:ph type="body" idx="1"/>
          </p:nvPr>
        </p:nvSpPr>
        <p:spPr/>
        <p:txBody>
          <a:bodyPr/>
          <a:lstStyle/>
          <a:p>
            <a:pPr eaLnBrk="1" hangingPunct="1"/>
            <a:r>
              <a:rPr lang="en-US" altLang="en-US" smtClean="0"/>
              <a:t>6 in base 10 = 1111111 in “unary”</a:t>
            </a:r>
          </a:p>
        </p:txBody>
      </p:sp>
      <p:grpSp>
        <p:nvGrpSpPr>
          <p:cNvPr id="100356" name="Group 4"/>
          <p:cNvGrpSpPr>
            <a:grpSpLocks/>
          </p:cNvGrpSpPr>
          <p:nvPr/>
        </p:nvGrpSpPr>
        <p:grpSpPr bwMode="auto">
          <a:xfrm>
            <a:off x="457200" y="1447800"/>
            <a:ext cx="8218488" cy="180975"/>
            <a:chOff x="295" y="1311"/>
            <a:chExt cx="5177" cy="114"/>
          </a:xfrm>
        </p:grpSpPr>
        <p:sp>
          <p:nvSpPr>
            <p:cNvPr id="100359"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0360"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00357" name="Picture 7" descr="cave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455988"/>
            <a:ext cx="1863725"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AutoShape 8"/>
          <p:cNvSpPr>
            <a:spLocks noChangeArrowheads="1"/>
          </p:cNvSpPr>
          <p:nvPr/>
        </p:nvSpPr>
        <p:spPr bwMode="auto">
          <a:xfrm>
            <a:off x="4495800" y="2743200"/>
            <a:ext cx="2514600" cy="914400"/>
          </a:xfrm>
          <a:prstGeom prst="wedgeRectCallout">
            <a:avLst>
              <a:gd name="adj1" fmla="val -47727"/>
              <a:gd name="adj2" fmla="val 63370"/>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t>Me clobber beast 111111 times!</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85800" y="152400"/>
            <a:ext cx="7772400" cy="1143000"/>
          </a:xfrm>
        </p:spPr>
        <p:txBody>
          <a:bodyPr/>
          <a:lstStyle/>
          <a:p>
            <a:pPr eaLnBrk="1" hangingPunct="1"/>
            <a:r>
              <a:rPr lang="en-US" altLang="en-US" smtClean="0"/>
              <a:t>Unary Finite State Machines</a:t>
            </a:r>
          </a:p>
        </p:txBody>
      </p:sp>
      <p:sp>
        <p:nvSpPr>
          <p:cNvPr id="101379" name="Rectangle 3"/>
          <p:cNvSpPr>
            <a:spLocks noGrp="1" noChangeArrowheads="1"/>
          </p:cNvSpPr>
          <p:nvPr>
            <p:ph type="body" idx="1"/>
          </p:nvPr>
        </p:nvSpPr>
        <p:spPr/>
        <p:txBody>
          <a:bodyPr/>
          <a:lstStyle/>
          <a:p>
            <a:pPr eaLnBrk="1" hangingPunct="1"/>
            <a:r>
              <a:rPr lang="en-US" altLang="en-US" smtClean="0"/>
              <a:t>6 in base 10 = 111111 in “unary”</a:t>
            </a:r>
          </a:p>
          <a:p>
            <a:pPr eaLnBrk="1" hangingPunct="1"/>
            <a:r>
              <a:rPr lang="en-US" altLang="en-US" smtClean="0"/>
              <a:t>A FSM for multiples of 3 in unary…</a:t>
            </a:r>
          </a:p>
        </p:txBody>
      </p:sp>
      <p:grpSp>
        <p:nvGrpSpPr>
          <p:cNvPr id="101380" name="Group 4"/>
          <p:cNvGrpSpPr>
            <a:grpSpLocks/>
          </p:cNvGrpSpPr>
          <p:nvPr/>
        </p:nvGrpSpPr>
        <p:grpSpPr bwMode="auto">
          <a:xfrm>
            <a:off x="457200" y="1447800"/>
            <a:ext cx="8218488" cy="180975"/>
            <a:chOff x="295" y="1311"/>
            <a:chExt cx="5177" cy="114"/>
          </a:xfrm>
        </p:grpSpPr>
        <p:sp>
          <p:nvSpPr>
            <p:cNvPr id="101381"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1382"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85800" y="152400"/>
            <a:ext cx="7772400" cy="1143000"/>
          </a:xfrm>
        </p:spPr>
        <p:txBody>
          <a:bodyPr/>
          <a:lstStyle/>
          <a:p>
            <a:pPr eaLnBrk="1" hangingPunct="1"/>
            <a:r>
              <a:rPr lang="en-US" altLang="en-US" smtClean="0"/>
              <a:t>Unary Finite State Machines</a:t>
            </a:r>
          </a:p>
        </p:txBody>
      </p:sp>
      <p:sp>
        <p:nvSpPr>
          <p:cNvPr id="102403" name="Rectangle 3"/>
          <p:cNvSpPr>
            <a:spLocks noGrp="1" noChangeArrowheads="1"/>
          </p:cNvSpPr>
          <p:nvPr>
            <p:ph type="body" idx="1"/>
          </p:nvPr>
        </p:nvSpPr>
        <p:spPr/>
        <p:txBody>
          <a:bodyPr/>
          <a:lstStyle/>
          <a:p>
            <a:pPr eaLnBrk="1" hangingPunct="1"/>
            <a:r>
              <a:rPr lang="en-US" altLang="en-US" smtClean="0"/>
              <a:t>6 in base 10 = 111111 in “unary”</a:t>
            </a:r>
          </a:p>
          <a:p>
            <a:pPr eaLnBrk="1" hangingPunct="1"/>
            <a:r>
              <a:rPr lang="en-US" altLang="en-US" smtClean="0"/>
              <a:t>A FSM for multiples of 3 in unary…</a:t>
            </a:r>
          </a:p>
        </p:txBody>
      </p:sp>
      <p:grpSp>
        <p:nvGrpSpPr>
          <p:cNvPr id="102404" name="Group 4"/>
          <p:cNvGrpSpPr>
            <a:grpSpLocks/>
          </p:cNvGrpSpPr>
          <p:nvPr/>
        </p:nvGrpSpPr>
        <p:grpSpPr bwMode="auto">
          <a:xfrm>
            <a:off x="457200" y="1447800"/>
            <a:ext cx="8218488" cy="180975"/>
            <a:chOff x="295" y="1311"/>
            <a:chExt cx="5177" cy="114"/>
          </a:xfrm>
        </p:grpSpPr>
        <p:sp>
          <p:nvSpPr>
            <p:cNvPr id="102420"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21"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102405" name="Group 7"/>
          <p:cNvGrpSpPr>
            <a:grpSpLocks/>
          </p:cNvGrpSpPr>
          <p:nvPr/>
        </p:nvGrpSpPr>
        <p:grpSpPr bwMode="auto">
          <a:xfrm>
            <a:off x="1524000" y="4070350"/>
            <a:ext cx="838200" cy="533400"/>
            <a:chOff x="816" y="1344"/>
            <a:chExt cx="528" cy="336"/>
          </a:xfrm>
        </p:grpSpPr>
        <p:sp>
          <p:nvSpPr>
            <p:cNvPr id="102418" name="Oval 8"/>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19" name="AutoShape 9"/>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02406" name="Oval 10"/>
          <p:cNvSpPr>
            <a:spLocks noChangeArrowheads="1"/>
          </p:cNvSpPr>
          <p:nvPr/>
        </p:nvSpPr>
        <p:spPr bwMode="auto">
          <a:xfrm>
            <a:off x="4341813" y="4027488"/>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07" name="Rectangle 12"/>
          <p:cNvSpPr>
            <a:spLocks noChangeArrowheads="1"/>
          </p:cNvSpPr>
          <p:nvPr/>
        </p:nvSpPr>
        <p:spPr bwMode="auto">
          <a:xfrm>
            <a:off x="1827213" y="4027488"/>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02408" name="Rectangle 13"/>
          <p:cNvSpPr>
            <a:spLocks noChangeArrowheads="1"/>
          </p:cNvSpPr>
          <p:nvPr/>
        </p:nvSpPr>
        <p:spPr bwMode="auto">
          <a:xfrm>
            <a:off x="4418013" y="4027488"/>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02409" name="Line 14"/>
          <p:cNvSpPr>
            <a:spLocks noChangeShapeType="1"/>
          </p:cNvSpPr>
          <p:nvPr/>
        </p:nvSpPr>
        <p:spPr bwMode="auto">
          <a:xfrm>
            <a:off x="2360613" y="4332288"/>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10" name="Text Box 16"/>
          <p:cNvSpPr txBox="1">
            <a:spLocks noChangeArrowheads="1"/>
          </p:cNvSpPr>
          <p:nvPr/>
        </p:nvSpPr>
        <p:spPr bwMode="auto">
          <a:xfrm>
            <a:off x="3167063" y="39512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02411" name="Oval 17"/>
          <p:cNvSpPr>
            <a:spLocks noChangeArrowheads="1"/>
          </p:cNvSpPr>
          <p:nvPr/>
        </p:nvSpPr>
        <p:spPr bwMode="auto">
          <a:xfrm>
            <a:off x="3124200" y="5867400"/>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12" name="Rectangle 18"/>
          <p:cNvSpPr>
            <a:spLocks noChangeArrowheads="1"/>
          </p:cNvSpPr>
          <p:nvPr/>
        </p:nvSpPr>
        <p:spPr bwMode="auto">
          <a:xfrm>
            <a:off x="3124200" y="58674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p>
        </p:txBody>
      </p:sp>
      <p:sp>
        <p:nvSpPr>
          <p:cNvPr id="102413" name="Line 19"/>
          <p:cNvSpPr>
            <a:spLocks noChangeShapeType="1"/>
          </p:cNvSpPr>
          <p:nvPr/>
        </p:nvSpPr>
        <p:spPr bwMode="auto">
          <a:xfrm flipH="1">
            <a:off x="3505200" y="4572000"/>
            <a:ext cx="10668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14" name="Text Box 20"/>
          <p:cNvSpPr txBox="1">
            <a:spLocks noChangeArrowheads="1"/>
          </p:cNvSpPr>
          <p:nvPr/>
        </p:nvSpPr>
        <p:spPr bwMode="auto">
          <a:xfrm flipH="1">
            <a:off x="2286000" y="5105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02415" name="Oval 21"/>
          <p:cNvSpPr>
            <a:spLocks noChangeArrowheads="1"/>
          </p:cNvSpPr>
          <p:nvPr/>
        </p:nvSpPr>
        <p:spPr bwMode="auto">
          <a:xfrm>
            <a:off x="1800225" y="4033838"/>
            <a:ext cx="6096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16" name="Line 26"/>
          <p:cNvSpPr>
            <a:spLocks noChangeShapeType="1"/>
          </p:cNvSpPr>
          <p:nvPr/>
        </p:nvSpPr>
        <p:spPr bwMode="auto">
          <a:xfrm flipH="1" flipV="1">
            <a:off x="2166938" y="4605338"/>
            <a:ext cx="10668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17" name="Text Box 27"/>
          <p:cNvSpPr txBox="1">
            <a:spLocks noChangeArrowheads="1"/>
          </p:cNvSpPr>
          <p:nvPr/>
        </p:nvSpPr>
        <p:spPr bwMode="auto">
          <a:xfrm flipH="1">
            <a:off x="4038600" y="5105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85800" y="152400"/>
            <a:ext cx="7772400" cy="1143000"/>
          </a:xfrm>
        </p:spPr>
        <p:txBody>
          <a:bodyPr/>
          <a:lstStyle/>
          <a:p>
            <a:pPr eaLnBrk="1" hangingPunct="1"/>
            <a:r>
              <a:rPr lang="en-US" altLang="en-US" smtClean="0"/>
              <a:t>A Closer Examination of Uncomputability…</a:t>
            </a:r>
          </a:p>
        </p:txBody>
      </p:sp>
      <p:sp>
        <p:nvSpPr>
          <p:cNvPr id="103427" name="Rectangle 3"/>
          <p:cNvSpPr>
            <a:spLocks noGrp="1" noChangeArrowheads="1"/>
          </p:cNvSpPr>
          <p:nvPr>
            <p:ph type="body" idx="1"/>
          </p:nvPr>
        </p:nvSpPr>
        <p:spPr>
          <a:xfrm>
            <a:off x="304800" y="1981200"/>
            <a:ext cx="8153400" cy="4114800"/>
          </a:xfrm>
        </p:spPr>
        <p:txBody>
          <a:bodyPr/>
          <a:lstStyle/>
          <a:p>
            <a:pPr eaLnBrk="1" hangingPunct="1">
              <a:buFontTx/>
              <a:buNone/>
            </a:pPr>
            <a:r>
              <a:rPr lang="en-US" altLang="en-US" smtClean="0"/>
              <a:t>Can a FSM be constructed to determine if its input is the unary representation of:</a:t>
            </a:r>
          </a:p>
          <a:p>
            <a:pPr eaLnBrk="1" hangingPunct="1"/>
            <a:r>
              <a:rPr lang="en-US" altLang="en-US" smtClean="0"/>
              <a:t> A multiple of 5? </a:t>
            </a:r>
            <a:r>
              <a:rPr lang="en-US" altLang="en-US" sz="2800" smtClean="0"/>
              <a:t>(11111, 11111111111, …)</a:t>
            </a:r>
          </a:p>
          <a:p>
            <a:pPr eaLnBrk="1" hangingPunct="1"/>
            <a:r>
              <a:rPr lang="en-US" altLang="en-US" smtClean="0"/>
              <a:t> A power of 2?</a:t>
            </a:r>
            <a:r>
              <a:rPr lang="en-US" altLang="en-US" sz="2800" smtClean="0"/>
              <a:t>  (1, 11, 1111, 11111111, …)</a:t>
            </a:r>
          </a:p>
          <a:p>
            <a:pPr eaLnBrk="1" hangingPunct="1"/>
            <a:r>
              <a:rPr lang="en-US" altLang="en-US" smtClean="0"/>
              <a:t> A perfect square?  </a:t>
            </a:r>
            <a:r>
              <a:rPr lang="en-US" altLang="en-US" sz="2800" smtClean="0"/>
              <a:t>(1, 1111, 111111111, …)</a:t>
            </a:r>
          </a:p>
          <a:p>
            <a:pPr eaLnBrk="1" hangingPunct="1"/>
            <a:r>
              <a:rPr lang="en-US" altLang="en-US" smtClean="0"/>
              <a:t> A prime?  </a:t>
            </a:r>
            <a:r>
              <a:rPr lang="en-US" altLang="en-US" sz="2800" smtClean="0"/>
              <a:t>(11, 111, 11111, 1111111, …)</a:t>
            </a:r>
          </a:p>
        </p:txBody>
      </p:sp>
      <p:grpSp>
        <p:nvGrpSpPr>
          <p:cNvPr id="103428" name="Group 4"/>
          <p:cNvGrpSpPr>
            <a:grpSpLocks/>
          </p:cNvGrpSpPr>
          <p:nvPr/>
        </p:nvGrpSpPr>
        <p:grpSpPr bwMode="auto">
          <a:xfrm>
            <a:off x="457200" y="1447800"/>
            <a:ext cx="8218488" cy="180975"/>
            <a:chOff x="295" y="1311"/>
            <a:chExt cx="5177" cy="114"/>
          </a:xfrm>
        </p:grpSpPr>
        <p:sp>
          <p:nvSpPr>
            <p:cNvPr id="103429"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3430"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85800" y="76200"/>
            <a:ext cx="7772400" cy="1143000"/>
          </a:xfrm>
        </p:spPr>
        <p:txBody>
          <a:bodyPr/>
          <a:lstStyle/>
          <a:p>
            <a:pPr eaLnBrk="1" hangingPunct="1"/>
            <a:r>
              <a:rPr lang="en-US" altLang="en-US" smtClean="0"/>
              <a:t>Friday…</a:t>
            </a:r>
          </a:p>
        </p:txBody>
      </p:sp>
      <p:sp>
        <p:nvSpPr>
          <p:cNvPr id="104451" name="Rectangle 3"/>
          <p:cNvSpPr>
            <a:spLocks noGrp="1" noChangeArrowheads="1"/>
          </p:cNvSpPr>
          <p:nvPr>
            <p:ph type="body" idx="1"/>
          </p:nvPr>
        </p:nvSpPr>
        <p:spPr/>
        <p:txBody>
          <a:bodyPr/>
          <a:lstStyle/>
          <a:p>
            <a:pPr eaLnBrk="1" hangingPunct="1"/>
            <a:r>
              <a:rPr lang="en-US" altLang="en-US" smtClean="0"/>
              <a:t>Black back in its regular classroom, Gold here!</a:t>
            </a:r>
          </a:p>
          <a:p>
            <a:pPr eaLnBrk="1" hangingPunct="1"/>
            <a:r>
              <a:rPr lang="en-US" altLang="en-US" smtClean="0"/>
              <a:t>Wrap-up, exam practice problems, final logistics and information, and course evaluations.</a:t>
            </a:r>
          </a:p>
        </p:txBody>
      </p:sp>
      <p:grpSp>
        <p:nvGrpSpPr>
          <p:cNvPr id="104452" name="Group 4"/>
          <p:cNvGrpSpPr>
            <a:grpSpLocks/>
          </p:cNvGrpSpPr>
          <p:nvPr/>
        </p:nvGrpSpPr>
        <p:grpSpPr bwMode="auto">
          <a:xfrm>
            <a:off x="457200" y="1038225"/>
            <a:ext cx="8218488" cy="180975"/>
            <a:chOff x="295" y="1311"/>
            <a:chExt cx="5177" cy="114"/>
          </a:xfrm>
        </p:grpSpPr>
        <p:sp>
          <p:nvSpPr>
            <p:cNvPr id="104453"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4454"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685800" y="0"/>
            <a:ext cx="7772400" cy="1143000"/>
          </a:xfrm>
        </p:spPr>
        <p:txBody>
          <a:bodyPr/>
          <a:lstStyle/>
          <a:p>
            <a:pPr eaLnBrk="1" hangingPunct="1"/>
            <a:r>
              <a:rPr lang="en-US" altLang="en-US" smtClean="0"/>
              <a:t>Famous CS Quotes…</a:t>
            </a:r>
          </a:p>
        </p:txBody>
      </p:sp>
      <p:grpSp>
        <p:nvGrpSpPr>
          <p:cNvPr id="105475" name="Group 3"/>
          <p:cNvGrpSpPr>
            <a:grpSpLocks/>
          </p:cNvGrpSpPr>
          <p:nvPr/>
        </p:nvGrpSpPr>
        <p:grpSpPr bwMode="auto">
          <a:xfrm>
            <a:off x="533400" y="914400"/>
            <a:ext cx="8218488" cy="180975"/>
            <a:chOff x="295" y="1311"/>
            <a:chExt cx="5177" cy="114"/>
          </a:xfrm>
        </p:grpSpPr>
        <p:sp>
          <p:nvSpPr>
            <p:cNvPr id="105477"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5478"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05476" name="Text Box 6"/>
          <p:cNvSpPr txBox="1">
            <a:spLocks noChangeArrowheads="1"/>
          </p:cNvSpPr>
          <p:nvPr/>
        </p:nvSpPr>
        <p:spPr bwMode="auto">
          <a:xfrm>
            <a:off x="76200" y="1905000"/>
            <a:ext cx="90439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 believe there is a market for perhaps 5 computers in </a:t>
            </a:r>
          </a:p>
          <a:p>
            <a:pPr>
              <a:spcBef>
                <a:spcPct val="0"/>
              </a:spcBef>
            </a:pPr>
            <a:r>
              <a:rPr lang="en-US" altLang="en-US">
                <a:latin typeface="Arial" pitchFamily="34" charset="0"/>
              </a:rPr>
              <a:t>the entire world” - Thomas J. Watson, Founder of IBM, 1943</a:t>
            </a:r>
          </a:p>
          <a:p>
            <a:pPr>
              <a:spcBef>
                <a:spcPct val="0"/>
              </a:spcBef>
            </a:pPr>
            <a:endParaRPr lang="en-US" altLang="en-US">
              <a:latin typeface="Arial" pitchFamily="34" charset="0"/>
            </a:endParaRPr>
          </a:p>
          <a:p>
            <a:pPr>
              <a:spcBef>
                <a:spcPct val="0"/>
              </a:spcBef>
            </a:pPr>
            <a:r>
              <a:rPr lang="en-US" altLang="en-US">
                <a:latin typeface="Arial" pitchFamily="34" charset="0"/>
              </a:rPr>
              <a:t>“In the future, computers will weigh no more than 1.5 tons”</a:t>
            </a:r>
          </a:p>
          <a:p>
            <a:pPr>
              <a:spcBef>
                <a:spcPct val="0"/>
              </a:spcBef>
              <a:buFontTx/>
              <a:buChar char="-"/>
            </a:pPr>
            <a:r>
              <a:rPr lang="en-US" altLang="en-US">
                <a:latin typeface="Arial" pitchFamily="34" charset="0"/>
              </a:rPr>
              <a:t>Popular Mechanics, 1949</a:t>
            </a:r>
          </a:p>
          <a:p>
            <a:pPr>
              <a:spcBef>
                <a:spcPct val="0"/>
              </a:spcBef>
              <a:buFontTx/>
              <a:buChar char="-"/>
            </a:pPr>
            <a:endParaRPr lang="en-US" altLang="en-US">
              <a:latin typeface="Arial" pitchFamily="34" charset="0"/>
            </a:endParaRPr>
          </a:p>
          <a:p>
            <a:pPr>
              <a:spcBef>
                <a:spcPct val="0"/>
              </a:spcBef>
            </a:pPr>
            <a:r>
              <a:rPr lang="en-US" altLang="en-US">
                <a:latin typeface="Arial" pitchFamily="34" charset="0"/>
              </a:rPr>
              <a:t>“There is no reason why anyone would want to have a </a:t>
            </a:r>
          </a:p>
          <a:p>
            <a:pPr>
              <a:spcBef>
                <a:spcPct val="0"/>
              </a:spcBef>
            </a:pPr>
            <a:r>
              <a:rPr lang="en-US" altLang="en-US">
                <a:latin typeface="Arial" pitchFamily="34" charset="0"/>
              </a:rPr>
              <a:t>computer in his home” - Ken Olson, Digital Equipment Corp. 1977</a:t>
            </a:r>
          </a:p>
          <a:p>
            <a:pPr>
              <a:spcBef>
                <a:spcPct val="0"/>
              </a:spcBef>
            </a:pPr>
            <a:endParaRPr lang="en-US" altLang="en-US">
              <a:latin typeface="Arial" pitchFamily="34" charset="0"/>
            </a:endParaRPr>
          </a:p>
          <a:p>
            <a:pPr>
              <a:spcBef>
                <a:spcPct val="0"/>
              </a:spcBef>
            </a:pPr>
            <a:r>
              <a:rPr lang="en-US" altLang="en-US">
                <a:latin typeface="Arial" pitchFamily="34" charset="0"/>
              </a:rPr>
              <a:t>“640K ought to be enough for anybody” - Bill Gates (?)</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26"/>
          <p:cNvSpPr>
            <a:spLocks noGrp="1" noChangeArrowheads="1"/>
          </p:cNvSpPr>
          <p:nvPr>
            <p:ph type="title"/>
          </p:nvPr>
        </p:nvSpPr>
        <p:spPr>
          <a:xfrm>
            <a:off x="228600" y="152400"/>
            <a:ext cx="8915400" cy="1143000"/>
          </a:xfrm>
        </p:spPr>
        <p:txBody>
          <a:bodyPr/>
          <a:lstStyle/>
          <a:p>
            <a:pPr eaLnBrk="1" hangingPunct="1"/>
            <a:r>
              <a:rPr lang="en-US" altLang="en-US" sz="3600" smtClean="0"/>
              <a:t>Real Headlines (or “Why AI is SO hard!”)…</a:t>
            </a:r>
            <a:endParaRPr lang="en-US" altLang="en-US" smtClean="0"/>
          </a:p>
        </p:txBody>
      </p:sp>
      <p:grpSp>
        <p:nvGrpSpPr>
          <p:cNvPr id="106499" name="Group 1027"/>
          <p:cNvGrpSpPr>
            <a:grpSpLocks/>
          </p:cNvGrpSpPr>
          <p:nvPr/>
        </p:nvGrpSpPr>
        <p:grpSpPr bwMode="auto">
          <a:xfrm>
            <a:off x="533400" y="1143000"/>
            <a:ext cx="8218488" cy="180975"/>
            <a:chOff x="295" y="1311"/>
            <a:chExt cx="5177" cy="114"/>
          </a:xfrm>
        </p:grpSpPr>
        <p:sp>
          <p:nvSpPr>
            <p:cNvPr id="106500" name="Rectangle 1028"/>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6501" name="Rectangle 1029"/>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28600" y="152400"/>
            <a:ext cx="8915400" cy="1143000"/>
          </a:xfrm>
        </p:spPr>
        <p:txBody>
          <a:bodyPr/>
          <a:lstStyle/>
          <a:p>
            <a:pPr eaLnBrk="1" hangingPunct="1"/>
            <a:r>
              <a:rPr lang="en-US" altLang="en-US" sz="3600" smtClean="0"/>
              <a:t>Real Headlines (or “Why AI is SO hard!”)…</a:t>
            </a:r>
            <a:endParaRPr lang="en-US" altLang="en-US" smtClean="0"/>
          </a:p>
        </p:txBody>
      </p:sp>
      <p:grpSp>
        <p:nvGrpSpPr>
          <p:cNvPr id="107523" name="Group 3"/>
          <p:cNvGrpSpPr>
            <a:grpSpLocks/>
          </p:cNvGrpSpPr>
          <p:nvPr/>
        </p:nvGrpSpPr>
        <p:grpSpPr bwMode="auto">
          <a:xfrm>
            <a:off x="533400" y="1143000"/>
            <a:ext cx="8218488" cy="180975"/>
            <a:chOff x="295" y="1311"/>
            <a:chExt cx="5177" cy="114"/>
          </a:xfrm>
        </p:grpSpPr>
        <p:sp>
          <p:nvSpPr>
            <p:cNvPr id="107525"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7526"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07524" name="Text Box 6"/>
          <p:cNvSpPr txBox="1">
            <a:spLocks noChangeArrowheads="1"/>
          </p:cNvSpPr>
          <p:nvPr/>
        </p:nvSpPr>
        <p:spPr bwMode="auto">
          <a:xfrm>
            <a:off x="441325" y="1522413"/>
            <a:ext cx="4137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endParaRPr lang="en-US" altLang="en-US">
              <a:latin typeface="Arial" pitchFamily="34" charset="0"/>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685800" y="152400"/>
            <a:ext cx="7772400" cy="1143000"/>
          </a:xfrm>
        </p:spPr>
        <p:txBody>
          <a:bodyPr/>
          <a:lstStyle/>
          <a:p>
            <a:pPr eaLnBrk="1" hangingPunct="1"/>
            <a:r>
              <a:rPr lang="en-US" altLang="en-US" smtClean="0"/>
              <a:t>Real Headlines…</a:t>
            </a:r>
          </a:p>
        </p:txBody>
      </p:sp>
      <p:grpSp>
        <p:nvGrpSpPr>
          <p:cNvPr id="108547" name="Group 3"/>
          <p:cNvGrpSpPr>
            <a:grpSpLocks/>
          </p:cNvGrpSpPr>
          <p:nvPr/>
        </p:nvGrpSpPr>
        <p:grpSpPr bwMode="auto">
          <a:xfrm>
            <a:off x="533400" y="1114425"/>
            <a:ext cx="8218488" cy="180975"/>
            <a:chOff x="295" y="1311"/>
            <a:chExt cx="5177" cy="114"/>
          </a:xfrm>
        </p:grpSpPr>
        <p:sp>
          <p:nvSpPr>
            <p:cNvPr id="108549"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8550"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08548" name="Text Box 6"/>
          <p:cNvSpPr txBox="1">
            <a:spLocks noChangeArrowheads="1"/>
          </p:cNvSpPr>
          <p:nvPr/>
        </p:nvSpPr>
        <p:spPr bwMode="auto">
          <a:xfrm>
            <a:off x="441325" y="1522413"/>
            <a:ext cx="789305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Police Begin Campaign to Run Down Jaywalkers</a:t>
            </a:r>
            <a:endParaRPr lang="en-US" altLang="en-US">
              <a:latin typeface="Arial" pitchFamily="34" charset="0"/>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685800" y="152400"/>
            <a:ext cx="7772400" cy="1143000"/>
          </a:xfrm>
        </p:spPr>
        <p:txBody>
          <a:bodyPr/>
          <a:lstStyle/>
          <a:p>
            <a:pPr eaLnBrk="1" hangingPunct="1"/>
            <a:r>
              <a:rPr lang="en-US" altLang="en-US" smtClean="0"/>
              <a:t>Real Headlines…</a:t>
            </a:r>
          </a:p>
        </p:txBody>
      </p:sp>
      <p:grpSp>
        <p:nvGrpSpPr>
          <p:cNvPr id="109571" name="Group 3"/>
          <p:cNvGrpSpPr>
            <a:grpSpLocks/>
          </p:cNvGrpSpPr>
          <p:nvPr/>
        </p:nvGrpSpPr>
        <p:grpSpPr bwMode="auto">
          <a:xfrm>
            <a:off x="533400" y="1114425"/>
            <a:ext cx="8218488" cy="180975"/>
            <a:chOff x="295" y="1311"/>
            <a:chExt cx="5177" cy="114"/>
          </a:xfrm>
        </p:grpSpPr>
        <p:sp>
          <p:nvSpPr>
            <p:cNvPr id="109573"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9574"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09572" name="Text Box 6"/>
          <p:cNvSpPr txBox="1">
            <a:spLocks noChangeArrowheads="1"/>
          </p:cNvSpPr>
          <p:nvPr/>
        </p:nvSpPr>
        <p:spPr bwMode="auto">
          <a:xfrm>
            <a:off x="441325" y="1522413"/>
            <a:ext cx="7893050" cy="344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Police Begin Campaign to Run Down Jaywalkers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Two Sisters Reunited after 18 Years in Checkout</a:t>
            </a:r>
          </a:p>
          <a:p>
            <a:pPr>
              <a:spcBef>
                <a:spcPct val="0"/>
              </a:spcBef>
            </a:pPr>
            <a:r>
              <a:rPr lang="en-US" altLang="en-US" sz="2800">
                <a:latin typeface="Arial" pitchFamily="34" charset="0"/>
              </a:rPr>
              <a:t>Counter</a:t>
            </a:r>
          </a:p>
          <a:p>
            <a:pPr>
              <a:spcBef>
                <a:spcPct val="0"/>
              </a:spcBef>
            </a:pPr>
            <a:endParaRPr lang="en-US" altLang="en-US" sz="2800">
              <a:latin typeface="Arial" pitchFamily="34" charset="0"/>
            </a:endParaRPr>
          </a:p>
          <a:p>
            <a:pPr>
              <a:spcBef>
                <a:spcPct val="0"/>
              </a:spcBef>
            </a:pPr>
            <a:endParaRPr lang="en-US" altLang="en-US">
              <a:latin typeface="Arial"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09600" y="1464937"/>
            <a:ext cx="4267200" cy="731837"/>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9459" name="Oval 7"/>
          <p:cNvSpPr>
            <a:spLocks noChangeArrowheads="1"/>
          </p:cNvSpPr>
          <p:nvPr/>
        </p:nvSpPr>
        <p:spPr bwMode="auto">
          <a:xfrm>
            <a:off x="1187450" y="40973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425575" y="4622800"/>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2820988" y="5087937"/>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2787650" y="4097337"/>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1993900" y="2998787"/>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412875" y="3217862"/>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838200" y="4543425"/>
            <a:ext cx="327025" cy="503237"/>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0" name="Oval 50"/>
          <p:cNvSpPr>
            <a:spLocks noChangeArrowheads="1"/>
          </p:cNvSpPr>
          <p:nvPr/>
        </p:nvSpPr>
        <p:spPr bwMode="auto">
          <a:xfrm>
            <a:off x="5607050" y="40211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5846763" y="4543425"/>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3" name="Text Box 55"/>
          <p:cNvSpPr txBox="1">
            <a:spLocks noChangeArrowheads="1"/>
          </p:cNvSpPr>
          <p:nvPr/>
        </p:nvSpPr>
        <p:spPr bwMode="auto">
          <a:xfrm>
            <a:off x="6518275" y="2919412"/>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5927725" y="3121025"/>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429000" y="5527675"/>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429000" y="3738562"/>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5691188" y="4103687"/>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 name="Text Box 33"/>
          <p:cNvSpPr txBox="1">
            <a:spLocks noChangeArrowheads="1"/>
          </p:cNvSpPr>
          <p:nvPr/>
        </p:nvSpPr>
        <p:spPr bwMode="auto">
          <a:xfrm>
            <a:off x="2200118" y="150200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dirty="0" smtClean="0">
                <a:solidFill>
                  <a:schemeClr val="accent6">
                    <a:lumMod val="60000"/>
                    <a:lumOff val="40000"/>
                  </a:schemeClr>
                </a:solidFill>
                <a:latin typeface="Courier New" pitchFamily="49" charset="0"/>
              </a:rPr>
              <a:t>001011</a:t>
            </a:r>
            <a:endParaRPr lang="en-US" altLang="en-US" sz="4200" b="1" dirty="0">
              <a:solidFill>
                <a:schemeClr val="accent6">
                  <a:lumMod val="60000"/>
                  <a:lumOff val="40000"/>
                </a:schemeClr>
              </a:solidFill>
              <a:latin typeface="Courier New" pitchFamily="49" charset="0"/>
            </a:endParaRPr>
          </a:p>
        </p:txBody>
      </p:sp>
      <p:sp>
        <p:nvSpPr>
          <p:cNvPr id="19" name="Text Box 34"/>
          <p:cNvSpPr txBox="1">
            <a:spLocks noChangeArrowheads="1"/>
          </p:cNvSpPr>
          <p:nvPr/>
        </p:nvSpPr>
        <p:spPr bwMode="auto">
          <a:xfrm>
            <a:off x="838200" y="1679717"/>
            <a:ext cx="1084105" cy="338554"/>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600" dirty="0" smtClean="0">
                <a:solidFill>
                  <a:schemeClr val="accent6">
                    <a:lumMod val="60000"/>
                    <a:lumOff val="40000"/>
                  </a:schemeClr>
                </a:solidFill>
                <a:latin typeface="Sand" charset="0"/>
              </a:rPr>
              <a:t>an input</a:t>
            </a:r>
            <a:endParaRPr lang="en-US" altLang="en-US" sz="1600" dirty="0">
              <a:solidFill>
                <a:schemeClr val="accent6">
                  <a:lumMod val="60000"/>
                  <a:lumOff val="40000"/>
                </a:schemeClr>
              </a:solidFill>
              <a:latin typeface="Sand" charset="0"/>
            </a:endParaRPr>
          </a:p>
        </p:txBody>
      </p:sp>
      <p:sp>
        <p:nvSpPr>
          <p:cNvPr id="20" name="Text Box 12"/>
          <p:cNvSpPr txBox="1">
            <a:spLocks noChangeArrowheads="1"/>
          </p:cNvSpPr>
          <p:nvPr/>
        </p:nvSpPr>
        <p:spPr bwMode="auto">
          <a:xfrm>
            <a:off x="360702" y="5843495"/>
            <a:ext cx="1455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solidFill>
                  <a:srgbClr val="009900"/>
                </a:solidFill>
                <a:latin typeface="Cambria" panose="02040503050406030204" pitchFamily="18" charset="0"/>
              </a:rPr>
              <a:t>start </a:t>
            </a:r>
            <a:r>
              <a:rPr lang="en-US" altLang="en-US" sz="1800" dirty="0" smtClean="0">
                <a:solidFill>
                  <a:srgbClr val="009900"/>
                </a:solidFill>
                <a:latin typeface="Cambria" panose="02040503050406030204" pitchFamily="18" charset="0"/>
              </a:rPr>
              <a:t>state(s)</a:t>
            </a:r>
            <a:endParaRPr lang="en-US" altLang="en-US" sz="1800" dirty="0">
              <a:solidFill>
                <a:srgbClr val="009900"/>
              </a:solidFill>
              <a:latin typeface="Cambria" panose="02040503050406030204" pitchFamily="18" charset="0"/>
            </a:endParaRPr>
          </a:p>
        </p:txBody>
      </p:sp>
      <p:sp>
        <p:nvSpPr>
          <p:cNvPr id="21" name="Text Box 13"/>
          <p:cNvSpPr txBox="1">
            <a:spLocks noChangeArrowheads="1"/>
          </p:cNvSpPr>
          <p:nvPr/>
        </p:nvSpPr>
        <p:spPr bwMode="auto">
          <a:xfrm>
            <a:off x="6867781" y="5857141"/>
            <a:ext cx="1929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solidFill>
                  <a:srgbClr val="0000FF"/>
                </a:solidFill>
                <a:latin typeface="Cambria" panose="02040503050406030204" pitchFamily="18" charset="0"/>
              </a:rPr>
              <a:t>accepting </a:t>
            </a:r>
            <a:r>
              <a:rPr lang="en-US" altLang="en-US" sz="1800" dirty="0" smtClean="0">
                <a:solidFill>
                  <a:srgbClr val="0000FF"/>
                </a:solidFill>
                <a:latin typeface="Cambria" panose="02040503050406030204" pitchFamily="18" charset="0"/>
              </a:rPr>
              <a:t>state(s)</a:t>
            </a:r>
            <a:endParaRPr lang="en-US" altLang="en-US" sz="1800" dirty="0">
              <a:solidFill>
                <a:srgbClr val="0000FF"/>
              </a:solidFill>
              <a:latin typeface="Cambria" panose="02040503050406030204" pitchFamily="18" charset="0"/>
            </a:endParaRPr>
          </a:p>
        </p:txBody>
      </p:sp>
      <p:sp>
        <p:nvSpPr>
          <p:cNvPr id="22" name="Line 14"/>
          <p:cNvSpPr>
            <a:spLocks noChangeShapeType="1"/>
          </p:cNvSpPr>
          <p:nvPr/>
        </p:nvSpPr>
        <p:spPr bwMode="auto">
          <a:xfrm flipV="1">
            <a:off x="706438" y="5098109"/>
            <a:ext cx="233363" cy="727274"/>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15"/>
          <p:cNvSpPr>
            <a:spLocks noChangeShapeType="1"/>
          </p:cNvSpPr>
          <p:nvPr/>
        </p:nvSpPr>
        <p:spPr bwMode="auto">
          <a:xfrm flipH="1" flipV="1">
            <a:off x="6861175" y="5541744"/>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 name="Text Box 16"/>
          <p:cNvSpPr txBox="1">
            <a:spLocks noChangeArrowheads="1"/>
          </p:cNvSpPr>
          <p:nvPr/>
        </p:nvSpPr>
        <p:spPr bwMode="auto">
          <a:xfrm>
            <a:off x="6548164" y="2117526"/>
            <a:ext cx="12514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solidFill>
                  <a:srgbClr val="F3020A"/>
                </a:solidFill>
                <a:latin typeface="Cambria" panose="02040503050406030204" pitchFamily="18" charset="0"/>
              </a:rPr>
              <a:t>transitions</a:t>
            </a:r>
            <a:endParaRPr lang="en-US" altLang="en-US" dirty="0">
              <a:solidFill>
                <a:schemeClr val="accent1"/>
              </a:solidFill>
              <a:latin typeface="Cambria" panose="02040503050406030204" pitchFamily="18" charset="0"/>
            </a:endParaRPr>
          </a:p>
        </p:txBody>
      </p:sp>
      <p:sp>
        <p:nvSpPr>
          <p:cNvPr id="25" name="Line 23"/>
          <p:cNvSpPr>
            <a:spLocks noChangeShapeType="1"/>
          </p:cNvSpPr>
          <p:nvPr/>
        </p:nvSpPr>
        <p:spPr bwMode="auto">
          <a:xfrm flipH="1">
            <a:off x="6548163" y="2525414"/>
            <a:ext cx="371749" cy="401182"/>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Text Box 27"/>
          <p:cNvSpPr txBox="1">
            <a:spLocks noChangeArrowheads="1"/>
          </p:cNvSpPr>
          <p:nvPr/>
        </p:nvSpPr>
        <p:spPr bwMode="auto">
          <a:xfrm>
            <a:off x="106532" y="623093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008000"/>
                </a:solidFill>
                <a:latin typeface="Calibri" panose="020F0502020204030204" pitchFamily="34" charset="0"/>
              </a:rPr>
              <a:t>“input funnel”</a:t>
            </a:r>
          </a:p>
        </p:txBody>
      </p:sp>
      <p:sp>
        <p:nvSpPr>
          <p:cNvPr id="27" name="Text Box 28"/>
          <p:cNvSpPr txBox="1">
            <a:spLocks noChangeArrowheads="1"/>
          </p:cNvSpPr>
          <p:nvPr/>
        </p:nvSpPr>
        <p:spPr bwMode="auto">
          <a:xfrm>
            <a:off x="6211215" y="1723656"/>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FF0000"/>
                </a:solidFill>
                <a:latin typeface="Calibri" panose="020F0502020204030204" pitchFamily="34" charset="0"/>
              </a:rPr>
              <a:t>“where to go”</a:t>
            </a:r>
          </a:p>
        </p:txBody>
      </p:sp>
      <p:sp>
        <p:nvSpPr>
          <p:cNvPr id="28" name="Text Box 29"/>
          <p:cNvSpPr txBox="1">
            <a:spLocks noChangeArrowheads="1"/>
          </p:cNvSpPr>
          <p:nvPr/>
        </p:nvSpPr>
        <p:spPr bwMode="auto">
          <a:xfrm>
            <a:off x="6877651" y="6226473"/>
            <a:ext cx="1945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0000FF"/>
                </a:solidFill>
                <a:latin typeface="Calibri" panose="020F0502020204030204" pitchFamily="34" charset="0"/>
              </a:rPr>
              <a:t>double circled</a:t>
            </a:r>
          </a:p>
        </p:txBody>
      </p:sp>
      <p:sp>
        <p:nvSpPr>
          <p:cNvPr id="30" name="Text Box 5"/>
          <p:cNvSpPr txBox="1">
            <a:spLocks noChangeArrowheads="1"/>
          </p:cNvSpPr>
          <p:nvPr/>
        </p:nvSpPr>
        <p:spPr bwMode="auto">
          <a:xfrm>
            <a:off x="457200" y="304800"/>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000" i="1" dirty="0" smtClean="0">
                <a:latin typeface="Cambria" panose="02040503050406030204" pitchFamily="18" charset="0"/>
              </a:rPr>
              <a:t>Finite </a:t>
            </a:r>
            <a:r>
              <a:rPr lang="en-US" altLang="en-US" sz="4000" i="1" dirty="0">
                <a:latin typeface="Cambria" panose="02040503050406030204" pitchFamily="18" charset="0"/>
              </a:rPr>
              <a:t>state machine</a:t>
            </a:r>
            <a:endParaRPr lang="en-US" altLang="en-US" sz="4000" dirty="0">
              <a:latin typeface="Cambria" panose="02040503050406030204" pitchFamily="18" charset="0"/>
            </a:endParaRPr>
          </a:p>
        </p:txBody>
      </p:sp>
    </p:spTree>
    <p:extLst>
      <p:ext uri="{BB962C8B-B14F-4D97-AF65-F5344CB8AC3E}">
        <p14:creationId xmlns:p14="http://schemas.microsoft.com/office/powerpoint/2010/main" val="379552577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685800" y="152400"/>
            <a:ext cx="7772400" cy="1143000"/>
          </a:xfrm>
        </p:spPr>
        <p:txBody>
          <a:bodyPr/>
          <a:lstStyle/>
          <a:p>
            <a:pPr eaLnBrk="1" hangingPunct="1"/>
            <a:r>
              <a:rPr lang="en-US" altLang="en-US" smtClean="0"/>
              <a:t>Real Headlines…</a:t>
            </a:r>
          </a:p>
        </p:txBody>
      </p:sp>
      <p:grpSp>
        <p:nvGrpSpPr>
          <p:cNvPr id="110595" name="Group 3"/>
          <p:cNvGrpSpPr>
            <a:grpSpLocks/>
          </p:cNvGrpSpPr>
          <p:nvPr/>
        </p:nvGrpSpPr>
        <p:grpSpPr bwMode="auto">
          <a:xfrm>
            <a:off x="533400" y="1114425"/>
            <a:ext cx="8218488" cy="180975"/>
            <a:chOff x="295" y="1311"/>
            <a:chExt cx="5177" cy="114"/>
          </a:xfrm>
        </p:grpSpPr>
        <p:sp>
          <p:nvSpPr>
            <p:cNvPr id="110597"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0598"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0596" name="Text Box 6"/>
          <p:cNvSpPr txBox="1">
            <a:spLocks noChangeArrowheads="1"/>
          </p:cNvSpPr>
          <p:nvPr/>
        </p:nvSpPr>
        <p:spPr bwMode="auto">
          <a:xfrm>
            <a:off x="441325" y="1522413"/>
            <a:ext cx="7893050"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Police Begin Campaign to Run Down Jaywalkers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Two Sisters Reunited after 18 Years in Checkout</a:t>
            </a:r>
          </a:p>
          <a:p>
            <a:pPr>
              <a:spcBef>
                <a:spcPct val="0"/>
              </a:spcBef>
            </a:pPr>
            <a:r>
              <a:rPr lang="en-US" altLang="en-US" sz="2800">
                <a:latin typeface="Arial" pitchFamily="34" charset="0"/>
              </a:rPr>
              <a:t>Counter</a:t>
            </a:r>
          </a:p>
          <a:p>
            <a:pPr>
              <a:spcBef>
                <a:spcPct val="0"/>
              </a:spcBef>
            </a:pPr>
            <a:endParaRPr lang="en-US" altLang="en-US" sz="2800">
              <a:latin typeface="Arial" pitchFamily="34" charset="0"/>
            </a:endParaRPr>
          </a:p>
          <a:p>
            <a:pPr>
              <a:spcBef>
                <a:spcPct val="0"/>
              </a:spcBef>
            </a:pPr>
            <a:r>
              <a:rPr lang="en-US" altLang="en-US" sz="2800">
                <a:latin typeface="Arial" pitchFamily="34" charset="0"/>
              </a:rPr>
              <a:t>Red Tape Holds Up New Bridges</a:t>
            </a:r>
          </a:p>
          <a:p>
            <a:pPr>
              <a:spcBef>
                <a:spcPct val="0"/>
              </a:spcBef>
            </a:pPr>
            <a:endParaRPr lang="en-US" altLang="en-US" sz="2800">
              <a:latin typeface="Arial" pitchFamily="34" charset="0"/>
            </a:endParaRPr>
          </a:p>
          <a:p>
            <a:pPr>
              <a:spcBef>
                <a:spcPct val="0"/>
              </a:spcBef>
            </a:pPr>
            <a:endParaRPr lang="en-US" altLang="en-US">
              <a:latin typeface="Arial" pitchFamily="34"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685800" y="152400"/>
            <a:ext cx="7772400" cy="1143000"/>
          </a:xfrm>
        </p:spPr>
        <p:txBody>
          <a:bodyPr/>
          <a:lstStyle/>
          <a:p>
            <a:pPr eaLnBrk="1" hangingPunct="1"/>
            <a:r>
              <a:rPr lang="en-US" altLang="en-US" smtClean="0"/>
              <a:t>Real Headlines…</a:t>
            </a:r>
          </a:p>
        </p:txBody>
      </p:sp>
      <p:grpSp>
        <p:nvGrpSpPr>
          <p:cNvPr id="111619" name="Group 3"/>
          <p:cNvGrpSpPr>
            <a:grpSpLocks/>
          </p:cNvGrpSpPr>
          <p:nvPr/>
        </p:nvGrpSpPr>
        <p:grpSpPr bwMode="auto">
          <a:xfrm>
            <a:off x="533400" y="1114425"/>
            <a:ext cx="8218488" cy="180975"/>
            <a:chOff x="295" y="1311"/>
            <a:chExt cx="5177" cy="114"/>
          </a:xfrm>
        </p:grpSpPr>
        <p:sp>
          <p:nvSpPr>
            <p:cNvPr id="111621"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1622"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1620" name="Text Box 6"/>
          <p:cNvSpPr txBox="1">
            <a:spLocks noChangeArrowheads="1"/>
          </p:cNvSpPr>
          <p:nvPr/>
        </p:nvSpPr>
        <p:spPr bwMode="auto">
          <a:xfrm>
            <a:off x="441325" y="1522413"/>
            <a:ext cx="7893050" cy="515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Police Begin Campaign to Run Down Jaywalkers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Two Sisters Reunited after 18 Years in Checkout</a:t>
            </a:r>
          </a:p>
          <a:p>
            <a:pPr>
              <a:spcBef>
                <a:spcPct val="0"/>
              </a:spcBef>
            </a:pPr>
            <a:r>
              <a:rPr lang="en-US" altLang="en-US" sz="2800">
                <a:latin typeface="Arial" pitchFamily="34" charset="0"/>
              </a:rPr>
              <a:t>Counter</a:t>
            </a:r>
          </a:p>
          <a:p>
            <a:pPr>
              <a:spcBef>
                <a:spcPct val="0"/>
              </a:spcBef>
            </a:pPr>
            <a:endParaRPr lang="en-US" altLang="en-US" sz="2800">
              <a:latin typeface="Arial" pitchFamily="34" charset="0"/>
            </a:endParaRPr>
          </a:p>
          <a:p>
            <a:pPr>
              <a:spcBef>
                <a:spcPct val="0"/>
              </a:spcBef>
            </a:pPr>
            <a:r>
              <a:rPr lang="en-US" altLang="en-US" sz="2800">
                <a:latin typeface="Arial" pitchFamily="34" charset="0"/>
              </a:rPr>
              <a:t>Red Tape Holds Up New Bridges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Local High School Dropouts Cut in Half</a:t>
            </a:r>
          </a:p>
          <a:p>
            <a:pPr>
              <a:spcBef>
                <a:spcPct val="0"/>
              </a:spcBef>
            </a:pPr>
            <a:endParaRPr lang="en-US" altLang="en-US" sz="2800">
              <a:latin typeface="Arial" pitchFamily="34" charset="0"/>
            </a:endParaRPr>
          </a:p>
          <a:p>
            <a:pPr>
              <a:spcBef>
                <a:spcPct val="0"/>
              </a:spcBef>
            </a:pPr>
            <a:endParaRPr lang="en-US" altLang="en-US">
              <a:latin typeface="Arial" pitchFamily="34" charset="0"/>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2"/>
          <p:cNvGrpSpPr>
            <a:grpSpLocks/>
          </p:cNvGrpSpPr>
          <p:nvPr/>
        </p:nvGrpSpPr>
        <p:grpSpPr bwMode="auto">
          <a:xfrm>
            <a:off x="533400" y="1114425"/>
            <a:ext cx="8218488" cy="180975"/>
            <a:chOff x="295" y="1311"/>
            <a:chExt cx="5177" cy="114"/>
          </a:xfrm>
        </p:grpSpPr>
        <p:sp>
          <p:nvSpPr>
            <p:cNvPr id="112645"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2646"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2643" name="Text Box 5"/>
          <p:cNvSpPr txBox="1">
            <a:spLocks noChangeArrowheads="1"/>
          </p:cNvSpPr>
          <p:nvPr/>
        </p:nvSpPr>
        <p:spPr bwMode="auto">
          <a:xfrm>
            <a:off x="441325" y="1522413"/>
            <a:ext cx="7893050" cy="558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Police Begin Campaign to Run Down Jaywalkers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Two Sisters Reunited after 18 Years in Checkout</a:t>
            </a:r>
          </a:p>
          <a:p>
            <a:pPr>
              <a:spcBef>
                <a:spcPct val="0"/>
              </a:spcBef>
            </a:pPr>
            <a:r>
              <a:rPr lang="en-US" altLang="en-US" sz="2800">
                <a:latin typeface="Arial" pitchFamily="34" charset="0"/>
              </a:rPr>
              <a:t>Counter</a:t>
            </a:r>
          </a:p>
          <a:p>
            <a:pPr>
              <a:spcBef>
                <a:spcPct val="0"/>
              </a:spcBef>
            </a:pPr>
            <a:endParaRPr lang="en-US" altLang="en-US" sz="2800">
              <a:latin typeface="Arial" pitchFamily="34" charset="0"/>
            </a:endParaRPr>
          </a:p>
          <a:p>
            <a:pPr>
              <a:spcBef>
                <a:spcPct val="0"/>
              </a:spcBef>
            </a:pPr>
            <a:r>
              <a:rPr lang="en-US" altLang="en-US" sz="2800">
                <a:latin typeface="Arial" pitchFamily="34" charset="0"/>
              </a:rPr>
              <a:t>Red Tape Holds Up New Bridges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Local High School Dropouts Cut in Half</a:t>
            </a:r>
          </a:p>
          <a:p>
            <a:pPr>
              <a:spcBef>
                <a:spcPct val="0"/>
              </a:spcBef>
            </a:pPr>
            <a:endParaRPr lang="en-US" altLang="en-US" sz="2800">
              <a:latin typeface="Arial" pitchFamily="34" charset="0"/>
            </a:endParaRPr>
          </a:p>
          <a:p>
            <a:pPr>
              <a:spcBef>
                <a:spcPct val="0"/>
              </a:spcBef>
            </a:pPr>
            <a:r>
              <a:rPr lang="en-US" altLang="en-US" sz="2800">
                <a:latin typeface="Arial" pitchFamily="34" charset="0"/>
              </a:rPr>
              <a:t>Kids Make Nutritious Snacks</a:t>
            </a:r>
          </a:p>
          <a:p>
            <a:pPr>
              <a:spcBef>
                <a:spcPct val="0"/>
              </a:spcBef>
            </a:pPr>
            <a:endParaRPr lang="en-US" altLang="en-US">
              <a:latin typeface="Arial" pitchFamily="34" charset="0"/>
            </a:endParaRPr>
          </a:p>
        </p:txBody>
      </p:sp>
      <p:sp>
        <p:nvSpPr>
          <p:cNvPr id="112644" name="Rectangle 6"/>
          <p:cNvSpPr>
            <a:spLocks noGrp="1" noChangeArrowheads="1"/>
          </p:cNvSpPr>
          <p:nvPr>
            <p:ph type="title"/>
          </p:nvPr>
        </p:nvSpPr>
        <p:spPr>
          <a:xfrm>
            <a:off x="685800" y="152400"/>
            <a:ext cx="7772400" cy="1143000"/>
          </a:xfrm>
          <a:noFill/>
        </p:spPr>
        <p:txBody>
          <a:bodyPr/>
          <a:lstStyle/>
          <a:p>
            <a:pPr eaLnBrk="1" hangingPunct="1"/>
            <a:r>
              <a:rPr lang="en-US" altLang="en-US" smtClean="0"/>
              <a:t>Real Headlines…</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04800" y="152400"/>
            <a:ext cx="8534400" cy="1143000"/>
          </a:xfrm>
        </p:spPr>
        <p:txBody>
          <a:bodyPr/>
          <a:lstStyle/>
          <a:p>
            <a:pPr eaLnBrk="1" hangingPunct="1"/>
            <a:r>
              <a:rPr lang="en-US" altLang="en-US" sz="4000" smtClean="0"/>
              <a:t>Developing a Model of a Computer…</a:t>
            </a:r>
            <a:endParaRPr lang="en-US" altLang="en-US" smtClean="0"/>
          </a:p>
        </p:txBody>
      </p:sp>
      <p:grpSp>
        <p:nvGrpSpPr>
          <p:cNvPr id="113667" name="Group 3"/>
          <p:cNvGrpSpPr>
            <a:grpSpLocks/>
          </p:cNvGrpSpPr>
          <p:nvPr/>
        </p:nvGrpSpPr>
        <p:grpSpPr bwMode="auto">
          <a:xfrm>
            <a:off x="533400" y="1447800"/>
            <a:ext cx="8218488" cy="180975"/>
            <a:chOff x="295" y="1311"/>
            <a:chExt cx="5177" cy="114"/>
          </a:xfrm>
        </p:grpSpPr>
        <p:sp>
          <p:nvSpPr>
            <p:cNvPr id="113695"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96"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3668" name="Rectangle 6"/>
          <p:cNvSpPr>
            <a:spLocks noChangeArrowheads="1"/>
          </p:cNvSpPr>
          <p:nvPr/>
        </p:nvSpPr>
        <p:spPr bwMode="auto">
          <a:xfrm>
            <a:off x="3733800" y="2286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69" name="Rectangle 7"/>
          <p:cNvSpPr>
            <a:spLocks noChangeArrowheads="1"/>
          </p:cNvSpPr>
          <p:nvPr/>
        </p:nvSpPr>
        <p:spPr bwMode="auto">
          <a:xfrm>
            <a:off x="3733800" y="2514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0" name="Rectangle 8"/>
          <p:cNvSpPr>
            <a:spLocks noChangeArrowheads="1"/>
          </p:cNvSpPr>
          <p:nvPr/>
        </p:nvSpPr>
        <p:spPr bwMode="auto">
          <a:xfrm>
            <a:off x="3733800" y="2743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1" name="Rectangle 9"/>
          <p:cNvSpPr>
            <a:spLocks noChangeArrowheads="1"/>
          </p:cNvSpPr>
          <p:nvPr/>
        </p:nvSpPr>
        <p:spPr bwMode="auto">
          <a:xfrm>
            <a:off x="3733800" y="2971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2" name="Rectangle 10"/>
          <p:cNvSpPr>
            <a:spLocks noChangeArrowheads="1"/>
          </p:cNvSpPr>
          <p:nvPr/>
        </p:nvSpPr>
        <p:spPr bwMode="auto">
          <a:xfrm>
            <a:off x="3733800" y="3200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3" name="Rectangle 11"/>
          <p:cNvSpPr>
            <a:spLocks noChangeArrowheads="1"/>
          </p:cNvSpPr>
          <p:nvPr/>
        </p:nvSpPr>
        <p:spPr bwMode="auto">
          <a:xfrm>
            <a:off x="3733800" y="3429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4" name="Rectangle 12"/>
          <p:cNvSpPr>
            <a:spLocks noChangeArrowheads="1"/>
          </p:cNvSpPr>
          <p:nvPr/>
        </p:nvSpPr>
        <p:spPr bwMode="auto">
          <a:xfrm>
            <a:off x="3733800" y="3657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5" name="Rectangle 13"/>
          <p:cNvSpPr>
            <a:spLocks noChangeArrowheads="1"/>
          </p:cNvSpPr>
          <p:nvPr/>
        </p:nvSpPr>
        <p:spPr bwMode="auto">
          <a:xfrm>
            <a:off x="3733800" y="3886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6" name="Rectangle 14"/>
          <p:cNvSpPr>
            <a:spLocks noChangeArrowheads="1"/>
          </p:cNvSpPr>
          <p:nvPr/>
        </p:nvSpPr>
        <p:spPr bwMode="auto">
          <a:xfrm>
            <a:off x="3733800" y="4114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7" name="Rectangle 15"/>
          <p:cNvSpPr>
            <a:spLocks noChangeArrowheads="1"/>
          </p:cNvSpPr>
          <p:nvPr/>
        </p:nvSpPr>
        <p:spPr bwMode="auto">
          <a:xfrm>
            <a:off x="3733800" y="4724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8" name="Rectangle 16"/>
          <p:cNvSpPr>
            <a:spLocks noChangeArrowheads="1"/>
          </p:cNvSpPr>
          <p:nvPr/>
        </p:nvSpPr>
        <p:spPr bwMode="auto">
          <a:xfrm>
            <a:off x="3733800" y="4953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9" name="Text Box 17"/>
          <p:cNvSpPr txBox="1">
            <a:spLocks noChangeArrowheads="1"/>
          </p:cNvSpPr>
          <p:nvPr/>
        </p:nvSpPr>
        <p:spPr bwMode="auto">
          <a:xfrm>
            <a:off x="3581400" y="5410200"/>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RAM (Memory)</a:t>
            </a:r>
          </a:p>
        </p:txBody>
      </p:sp>
      <p:sp>
        <p:nvSpPr>
          <p:cNvPr id="113680" name="Rectangle 18"/>
          <p:cNvSpPr>
            <a:spLocks noChangeArrowheads="1"/>
          </p:cNvSpPr>
          <p:nvPr/>
        </p:nvSpPr>
        <p:spPr bwMode="auto">
          <a:xfrm>
            <a:off x="3787775" y="2254250"/>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01001000</a:t>
            </a:r>
            <a:endParaRPr lang="en-US" altLang="en-US">
              <a:latin typeface="Arial" pitchFamily="34" charset="0"/>
            </a:endParaRPr>
          </a:p>
        </p:txBody>
      </p:sp>
      <p:sp>
        <p:nvSpPr>
          <p:cNvPr id="113681" name="Rectangle 19"/>
          <p:cNvSpPr>
            <a:spLocks noChangeArrowheads="1"/>
          </p:cNvSpPr>
          <p:nvPr/>
        </p:nvSpPr>
        <p:spPr bwMode="auto">
          <a:xfrm>
            <a:off x="3789363" y="2492375"/>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11001000</a:t>
            </a:r>
            <a:endParaRPr lang="en-US" altLang="en-US">
              <a:latin typeface="Arial" pitchFamily="34" charset="0"/>
            </a:endParaRPr>
          </a:p>
        </p:txBody>
      </p:sp>
      <p:sp>
        <p:nvSpPr>
          <p:cNvPr id="113682" name="Rectangle 20"/>
          <p:cNvSpPr>
            <a:spLocks noChangeArrowheads="1"/>
          </p:cNvSpPr>
          <p:nvPr/>
        </p:nvSpPr>
        <p:spPr bwMode="auto">
          <a:xfrm>
            <a:off x="838200" y="2286000"/>
            <a:ext cx="2286000" cy="1447800"/>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3683" name="Text Box 21"/>
          <p:cNvSpPr txBox="1">
            <a:spLocks noChangeArrowheads="1"/>
          </p:cNvSpPr>
          <p:nvPr/>
        </p:nvSpPr>
        <p:spPr bwMode="auto">
          <a:xfrm>
            <a:off x="990600" y="3886200"/>
            <a:ext cx="1882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CPU (Processor)</a:t>
            </a:r>
          </a:p>
        </p:txBody>
      </p:sp>
      <p:sp>
        <p:nvSpPr>
          <p:cNvPr id="113684" name="Rectangle 22"/>
          <p:cNvSpPr>
            <a:spLocks noChangeArrowheads="1"/>
          </p:cNvSpPr>
          <p:nvPr/>
        </p:nvSpPr>
        <p:spPr bwMode="auto">
          <a:xfrm>
            <a:off x="1676400" y="2514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00000000</a:t>
            </a:r>
            <a:endParaRPr lang="en-US" altLang="en-US">
              <a:latin typeface="Arial" pitchFamily="34" charset="0"/>
            </a:endParaRPr>
          </a:p>
        </p:txBody>
      </p:sp>
      <p:sp>
        <p:nvSpPr>
          <p:cNvPr id="113685" name="Rectangle 23"/>
          <p:cNvSpPr>
            <a:spLocks noChangeArrowheads="1"/>
          </p:cNvSpPr>
          <p:nvPr/>
        </p:nvSpPr>
        <p:spPr bwMode="auto">
          <a:xfrm>
            <a:off x="1676400" y="2819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01001000</a:t>
            </a:r>
            <a:endParaRPr lang="en-US" altLang="en-US">
              <a:latin typeface="Arial" pitchFamily="34" charset="0"/>
            </a:endParaRPr>
          </a:p>
        </p:txBody>
      </p:sp>
      <p:sp>
        <p:nvSpPr>
          <p:cNvPr id="113686" name="Rectangle 24"/>
          <p:cNvSpPr>
            <a:spLocks noChangeArrowheads="1"/>
          </p:cNvSpPr>
          <p:nvPr/>
        </p:nvSpPr>
        <p:spPr bwMode="auto">
          <a:xfrm>
            <a:off x="1676400" y="33528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87" name="Text Box 25"/>
          <p:cNvSpPr txBox="1">
            <a:spLocks noChangeArrowheads="1"/>
          </p:cNvSpPr>
          <p:nvPr/>
        </p:nvSpPr>
        <p:spPr bwMode="auto">
          <a:xfrm>
            <a:off x="0" y="1828800"/>
            <a:ext cx="314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 Pointer (Program Counter)</a:t>
            </a:r>
          </a:p>
        </p:txBody>
      </p:sp>
      <p:sp>
        <p:nvSpPr>
          <p:cNvPr id="113688" name="Line 26"/>
          <p:cNvSpPr>
            <a:spLocks noChangeShapeType="1"/>
          </p:cNvSpPr>
          <p:nvPr/>
        </p:nvSpPr>
        <p:spPr bwMode="auto">
          <a:xfrm>
            <a:off x="1371600" y="20574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689" name="Text Box 27"/>
          <p:cNvSpPr txBox="1">
            <a:spLocks noChangeArrowheads="1"/>
          </p:cNvSpPr>
          <p:nvPr/>
        </p:nvSpPr>
        <p:spPr bwMode="auto">
          <a:xfrm>
            <a:off x="-76200" y="2546350"/>
            <a:ext cx="10048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a:t>
            </a:r>
          </a:p>
          <a:p>
            <a:pPr>
              <a:spcBef>
                <a:spcPct val="0"/>
              </a:spcBef>
            </a:pPr>
            <a:r>
              <a:rPr lang="en-US" altLang="en-US" sz="1400">
                <a:latin typeface="Arial" pitchFamily="34" charset="0"/>
              </a:rPr>
              <a:t> Register</a:t>
            </a:r>
          </a:p>
          <a:p>
            <a:pPr>
              <a:spcBef>
                <a:spcPct val="0"/>
              </a:spcBef>
            </a:pPr>
            <a:endParaRPr lang="en-US" altLang="en-US" sz="1400">
              <a:latin typeface="Arial" pitchFamily="34" charset="0"/>
            </a:endParaRPr>
          </a:p>
        </p:txBody>
      </p:sp>
      <p:sp>
        <p:nvSpPr>
          <p:cNvPr id="113690" name="Line 28"/>
          <p:cNvSpPr>
            <a:spLocks noChangeShapeType="1"/>
          </p:cNvSpPr>
          <p:nvPr/>
        </p:nvSpPr>
        <p:spPr bwMode="auto">
          <a:xfrm>
            <a:off x="762000" y="2895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691" name="Rectangle 29"/>
          <p:cNvSpPr>
            <a:spLocks noChangeArrowheads="1"/>
          </p:cNvSpPr>
          <p:nvPr/>
        </p:nvSpPr>
        <p:spPr bwMode="auto">
          <a:xfrm>
            <a:off x="1600200" y="3276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92" name="Rectangle 30"/>
          <p:cNvSpPr>
            <a:spLocks noChangeArrowheads="1"/>
          </p:cNvSpPr>
          <p:nvPr/>
        </p:nvSpPr>
        <p:spPr bwMode="auto">
          <a:xfrm>
            <a:off x="1524000" y="3200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10010011</a:t>
            </a:r>
            <a:endParaRPr lang="en-US" altLang="en-US">
              <a:latin typeface="Arial" pitchFamily="34" charset="0"/>
            </a:endParaRPr>
          </a:p>
        </p:txBody>
      </p:sp>
      <p:sp>
        <p:nvSpPr>
          <p:cNvPr id="113693" name="Text Box 31"/>
          <p:cNvSpPr txBox="1">
            <a:spLocks noChangeArrowheads="1"/>
          </p:cNvSpPr>
          <p:nvPr/>
        </p:nvSpPr>
        <p:spPr bwMode="auto">
          <a:xfrm>
            <a:off x="0" y="3149600"/>
            <a:ext cx="9350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Other </a:t>
            </a:r>
          </a:p>
          <a:p>
            <a:pPr>
              <a:spcBef>
                <a:spcPct val="0"/>
              </a:spcBef>
            </a:pPr>
            <a:r>
              <a:rPr lang="en-US" altLang="en-US" sz="1400">
                <a:latin typeface="Arial" pitchFamily="34" charset="0"/>
              </a:rPr>
              <a:t>Registers</a:t>
            </a:r>
            <a:endParaRPr lang="en-US" altLang="en-US">
              <a:latin typeface="Arial" pitchFamily="34" charset="0"/>
            </a:endParaRPr>
          </a:p>
        </p:txBody>
      </p:sp>
      <p:sp>
        <p:nvSpPr>
          <p:cNvPr id="113694" name="Line 32"/>
          <p:cNvSpPr>
            <a:spLocks noChangeShapeType="1"/>
          </p:cNvSpPr>
          <p:nvPr/>
        </p:nvSpPr>
        <p:spPr bwMode="auto">
          <a:xfrm>
            <a:off x="609600" y="3352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304800" y="152400"/>
            <a:ext cx="8534400" cy="1143000"/>
          </a:xfrm>
        </p:spPr>
        <p:txBody>
          <a:bodyPr/>
          <a:lstStyle/>
          <a:p>
            <a:pPr eaLnBrk="1" hangingPunct="1"/>
            <a:r>
              <a:rPr lang="en-US" altLang="en-US" sz="4000" smtClean="0"/>
              <a:t>Developing a Model of a Computer…</a:t>
            </a:r>
            <a:endParaRPr lang="en-US" altLang="en-US" smtClean="0"/>
          </a:p>
        </p:txBody>
      </p:sp>
      <p:grpSp>
        <p:nvGrpSpPr>
          <p:cNvPr id="114691" name="Group 3"/>
          <p:cNvGrpSpPr>
            <a:grpSpLocks/>
          </p:cNvGrpSpPr>
          <p:nvPr/>
        </p:nvGrpSpPr>
        <p:grpSpPr bwMode="auto">
          <a:xfrm>
            <a:off x="533400" y="1447800"/>
            <a:ext cx="8218488" cy="180975"/>
            <a:chOff x="295" y="1311"/>
            <a:chExt cx="5177" cy="114"/>
          </a:xfrm>
        </p:grpSpPr>
        <p:sp>
          <p:nvSpPr>
            <p:cNvPr id="114726"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27"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4692" name="Rectangle 6"/>
          <p:cNvSpPr>
            <a:spLocks noChangeArrowheads="1"/>
          </p:cNvSpPr>
          <p:nvPr/>
        </p:nvSpPr>
        <p:spPr bwMode="auto">
          <a:xfrm>
            <a:off x="3733800" y="2286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3" name="Rectangle 7"/>
          <p:cNvSpPr>
            <a:spLocks noChangeArrowheads="1"/>
          </p:cNvSpPr>
          <p:nvPr/>
        </p:nvSpPr>
        <p:spPr bwMode="auto">
          <a:xfrm>
            <a:off x="3733800" y="2514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4" name="Rectangle 8"/>
          <p:cNvSpPr>
            <a:spLocks noChangeArrowheads="1"/>
          </p:cNvSpPr>
          <p:nvPr/>
        </p:nvSpPr>
        <p:spPr bwMode="auto">
          <a:xfrm>
            <a:off x="3733800" y="2743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5" name="Rectangle 9"/>
          <p:cNvSpPr>
            <a:spLocks noChangeArrowheads="1"/>
          </p:cNvSpPr>
          <p:nvPr/>
        </p:nvSpPr>
        <p:spPr bwMode="auto">
          <a:xfrm>
            <a:off x="3733800" y="2971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6" name="Rectangle 10"/>
          <p:cNvSpPr>
            <a:spLocks noChangeArrowheads="1"/>
          </p:cNvSpPr>
          <p:nvPr/>
        </p:nvSpPr>
        <p:spPr bwMode="auto">
          <a:xfrm>
            <a:off x="3733800" y="3200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7" name="Rectangle 11"/>
          <p:cNvSpPr>
            <a:spLocks noChangeArrowheads="1"/>
          </p:cNvSpPr>
          <p:nvPr/>
        </p:nvSpPr>
        <p:spPr bwMode="auto">
          <a:xfrm>
            <a:off x="3733800" y="3429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8" name="Rectangle 12"/>
          <p:cNvSpPr>
            <a:spLocks noChangeArrowheads="1"/>
          </p:cNvSpPr>
          <p:nvPr/>
        </p:nvSpPr>
        <p:spPr bwMode="auto">
          <a:xfrm>
            <a:off x="3733800" y="3657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9" name="Rectangle 13"/>
          <p:cNvSpPr>
            <a:spLocks noChangeArrowheads="1"/>
          </p:cNvSpPr>
          <p:nvPr/>
        </p:nvSpPr>
        <p:spPr bwMode="auto">
          <a:xfrm>
            <a:off x="3733800" y="3886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00" name="Rectangle 14"/>
          <p:cNvSpPr>
            <a:spLocks noChangeArrowheads="1"/>
          </p:cNvSpPr>
          <p:nvPr/>
        </p:nvSpPr>
        <p:spPr bwMode="auto">
          <a:xfrm>
            <a:off x="3733800" y="4114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01" name="Rectangle 15"/>
          <p:cNvSpPr>
            <a:spLocks noChangeArrowheads="1"/>
          </p:cNvSpPr>
          <p:nvPr/>
        </p:nvSpPr>
        <p:spPr bwMode="auto">
          <a:xfrm>
            <a:off x="3733800" y="4724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02" name="Rectangle 16"/>
          <p:cNvSpPr>
            <a:spLocks noChangeArrowheads="1"/>
          </p:cNvSpPr>
          <p:nvPr/>
        </p:nvSpPr>
        <p:spPr bwMode="auto">
          <a:xfrm>
            <a:off x="3733800" y="4953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03" name="Text Box 17"/>
          <p:cNvSpPr txBox="1">
            <a:spLocks noChangeArrowheads="1"/>
          </p:cNvSpPr>
          <p:nvPr/>
        </p:nvSpPr>
        <p:spPr bwMode="auto">
          <a:xfrm>
            <a:off x="3581400" y="5410200"/>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RAM (Memory)</a:t>
            </a:r>
          </a:p>
        </p:txBody>
      </p:sp>
      <p:sp>
        <p:nvSpPr>
          <p:cNvPr id="114704" name="Rectangle 18"/>
          <p:cNvSpPr>
            <a:spLocks noChangeArrowheads="1"/>
          </p:cNvSpPr>
          <p:nvPr/>
        </p:nvSpPr>
        <p:spPr bwMode="auto">
          <a:xfrm>
            <a:off x="3787775" y="2254250"/>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01001000</a:t>
            </a:r>
            <a:endParaRPr lang="en-US" altLang="en-US">
              <a:latin typeface="Arial" pitchFamily="34" charset="0"/>
            </a:endParaRPr>
          </a:p>
        </p:txBody>
      </p:sp>
      <p:sp>
        <p:nvSpPr>
          <p:cNvPr id="114705" name="Rectangle 19"/>
          <p:cNvSpPr>
            <a:spLocks noChangeArrowheads="1"/>
          </p:cNvSpPr>
          <p:nvPr/>
        </p:nvSpPr>
        <p:spPr bwMode="auto">
          <a:xfrm>
            <a:off x="3789363" y="2492375"/>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11001000</a:t>
            </a:r>
            <a:endParaRPr lang="en-US" altLang="en-US">
              <a:latin typeface="Arial" pitchFamily="34" charset="0"/>
            </a:endParaRPr>
          </a:p>
        </p:txBody>
      </p:sp>
      <p:sp>
        <p:nvSpPr>
          <p:cNvPr id="114706" name="Rectangle 20"/>
          <p:cNvSpPr>
            <a:spLocks noChangeArrowheads="1"/>
          </p:cNvSpPr>
          <p:nvPr/>
        </p:nvSpPr>
        <p:spPr bwMode="auto">
          <a:xfrm>
            <a:off x="838200" y="2286000"/>
            <a:ext cx="2286000" cy="1447800"/>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4707" name="Text Box 21"/>
          <p:cNvSpPr txBox="1">
            <a:spLocks noChangeArrowheads="1"/>
          </p:cNvSpPr>
          <p:nvPr/>
        </p:nvSpPr>
        <p:spPr bwMode="auto">
          <a:xfrm>
            <a:off x="990600" y="3886200"/>
            <a:ext cx="1882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CPU (Processor)</a:t>
            </a:r>
          </a:p>
        </p:txBody>
      </p:sp>
      <p:sp>
        <p:nvSpPr>
          <p:cNvPr id="114708" name="Rectangle 22"/>
          <p:cNvSpPr>
            <a:spLocks noChangeArrowheads="1"/>
          </p:cNvSpPr>
          <p:nvPr/>
        </p:nvSpPr>
        <p:spPr bwMode="auto">
          <a:xfrm>
            <a:off x="1676400" y="2514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00000000</a:t>
            </a:r>
            <a:endParaRPr lang="en-US" altLang="en-US">
              <a:latin typeface="Arial" pitchFamily="34" charset="0"/>
            </a:endParaRPr>
          </a:p>
        </p:txBody>
      </p:sp>
      <p:sp>
        <p:nvSpPr>
          <p:cNvPr id="114709" name="Rectangle 23"/>
          <p:cNvSpPr>
            <a:spLocks noChangeArrowheads="1"/>
          </p:cNvSpPr>
          <p:nvPr/>
        </p:nvSpPr>
        <p:spPr bwMode="auto">
          <a:xfrm>
            <a:off x="1676400" y="2819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01001000</a:t>
            </a:r>
            <a:endParaRPr lang="en-US" altLang="en-US">
              <a:latin typeface="Arial" pitchFamily="34" charset="0"/>
            </a:endParaRPr>
          </a:p>
        </p:txBody>
      </p:sp>
      <p:sp>
        <p:nvSpPr>
          <p:cNvPr id="114710" name="Rectangle 24"/>
          <p:cNvSpPr>
            <a:spLocks noChangeArrowheads="1"/>
          </p:cNvSpPr>
          <p:nvPr/>
        </p:nvSpPr>
        <p:spPr bwMode="auto">
          <a:xfrm>
            <a:off x="1676400" y="33528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11" name="Text Box 25"/>
          <p:cNvSpPr txBox="1">
            <a:spLocks noChangeArrowheads="1"/>
          </p:cNvSpPr>
          <p:nvPr/>
        </p:nvSpPr>
        <p:spPr bwMode="auto">
          <a:xfrm>
            <a:off x="0" y="1828800"/>
            <a:ext cx="314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 Pointer (Program Counter)</a:t>
            </a:r>
          </a:p>
        </p:txBody>
      </p:sp>
      <p:sp>
        <p:nvSpPr>
          <p:cNvPr id="114712" name="Line 26"/>
          <p:cNvSpPr>
            <a:spLocks noChangeShapeType="1"/>
          </p:cNvSpPr>
          <p:nvPr/>
        </p:nvSpPr>
        <p:spPr bwMode="auto">
          <a:xfrm>
            <a:off x="1371600" y="20574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713" name="Text Box 27"/>
          <p:cNvSpPr txBox="1">
            <a:spLocks noChangeArrowheads="1"/>
          </p:cNvSpPr>
          <p:nvPr/>
        </p:nvSpPr>
        <p:spPr bwMode="auto">
          <a:xfrm>
            <a:off x="-76200" y="2546350"/>
            <a:ext cx="10048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a:t>
            </a:r>
          </a:p>
          <a:p>
            <a:pPr>
              <a:spcBef>
                <a:spcPct val="0"/>
              </a:spcBef>
            </a:pPr>
            <a:r>
              <a:rPr lang="en-US" altLang="en-US" sz="1400">
                <a:latin typeface="Arial" pitchFamily="34" charset="0"/>
              </a:rPr>
              <a:t> Register</a:t>
            </a:r>
          </a:p>
          <a:p>
            <a:pPr>
              <a:spcBef>
                <a:spcPct val="0"/>
              </a:spcBef>
            </a:pPr>
            <a:endParaRPr lang="en-US" altLang="en-US" sz="1400">
              <a:latin typeface="Arial" pitchFamily="34" charset="0"/>
            </a:endParaRPr>
          </a:p>
        </p:txBody>
      </p:sp>
      <p:sp>
        <p:nvSpPr>
          <p:cNvPr id="114714" name="Line 28"/>
          <p:cNvSpPr>
            <a:spLocks noChangeShapeType="1"/>
          </p:cNvSpPr>
          <p:nvPr/>
        </p:nvSpPr>
        <p:spPr bwMode="auto">
          <a:xfrm>
            <a:off x="762000" y="2895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715" name="Rectangle 29"/>
          <p:cNvSpPr>
            <a:spLocks noChangeArrowheads="1"/>
          </p:cNvSpPr>
          <p:nvPr/>
        </p:nvSpPr>
        <p:spPr bwMode="auto">
          <a:xfrm>
            <a:off x="1600200" y="3276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16" name="Rectangle 30"/>
          <p:cNvSpPr>
            <a:spLocks noChangeArrowheads="1"/>
          </p:cNvSpPr>
          <p:nvPr/>
        </p:nvSpPr>
        <p:spPr bwMode="auto">
          <a:xfrm>
            <a:off x="1524000" y="3200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10010011</a:t>
            </a:r>
            <a:endParaRPr lang="en-US" altLang="en-US">
              <a:latin typeface="Arial" pitchFamily="34" charset="0"/>
            </a:endParaRPr>
          </a:p>
        </p:txBody>
      </p:sp>
      <p:sp>
        <p:nvSpPr>
          <p:cNvPr id="114717" name="Text Box 31"/>
          <p:cNvSpPr txBox="1">
            <a:spLocks noChangeArrowheads="1"/>
          </p:cNvSpPr>
          <p:nvPr/>
        </p:nvSpPr>
        <p:spPr bwMode="auto">
          <a:xfrm>
            <a:off x="0" y="3149600"/>
            <a:ext cx="9350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Other </a:t>
            </a:r>
          </a:p>
          <a:p>
            <a:pPr>
              <a:spcBef>
                <a:spcPct val="0"/>
              </a:spcBef>
            </a:pPr>
            <a:r>
              <a:rPr lang="en-US" altLang="en-US" sz="1400">
                <a:latin typeface="Arial" pitchFamily="34" charset="0"/>
              </a:rPr>
              <a:t>Registers</a:t>
            </a:r>
            <a:endParaRPr lang="en-US" altLang="en-US">
              <a:latin typeface="Arial" pitchFamily="34" charset="0"/>
            </a:endParaRPr>
          </a:p>
        </p:txBody>
      </p:sp>
      <p:sp>
        <p:nvSpPr>
          <p:cNvPr id="114718" name="Line 32"/>
          <p:cNvSpPr>
            <a:spLocks noChangeShapeType="1"/>
          </p:cNvSpPr>
          <p:nvPr/>
        </p:nvSpPr>
        <p:spPr bwMode="auto">
          <a:xfrm>
            <a:off x="609600" y="3352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719" name="Line 33"/>
          <p:cNvSpPr>
            <a:spLocks noChangeShapeType="1"/>
          </p:cNvSpPr>
          <p:nvPr/>
        </p:nvSpPr>
        <p:spPr bwMode="auto">
          <a:xfrm>
            <a:off x="5791200" y="1828800"/>
            <a:ext cx="0" cy="472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4720" name="Rectangle 34"/>
          <p:cNvSpPr>
            <a:spLocks noChangeArrowheads="1"/>
          </p:cNvSpPr>
          <p:nvPr/>
        </p:nvSpPr>
        <p:spPr bwMode="auto">
          <a:xfrm>
            <a:off x="6781800" y="21336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114721" name="Rectangle 35"/>
          <p:cNvSpPr>
            <a:spLocks noChangeArrowheads="1"/>
          </p:cNvSpPr>
          <p:nvPr/>
        </p:nvSpPr>
        <p:spPr bwMode="auto">
          <a:xfrm>
            <a:off x="6553200" y="24384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114722" name="Rectangle 36"/>
          <p:cNvSpPr>
            <a:spLocks noChangeArrowheads="1"/>
          </p:cNvSpPr>
          <p:nvPr/>
        </p:nvSpPr>
        <p:spPr bwMode="auto">
          <a:xfrm>
            <a:off x="6324600" y="26670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114723" name="Rectangle 37"/>
          <p:cNvSpPr>
            <a:spLocks noChangeArrowheads="1"/>
          </p:cNvSpPr>
          <p:nvPr/>
        </p:nvSpPr>
        <p:spPr bwMode="auto">
          <a:xfrm>
            <a:off x="6096000" y="28956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114724" name="Line 38"/>
          <p:cNvSpPr>
            <a:spLocks noChangeShapeType="1"/>
          </p:cNvSpPr>
          <p:nvPr/>
        </p:nvSpPr>
        <p:spPr bwMode="auto">
          <a:xfrm flipV="1">
            <a:off x="8229600" y="403860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725" name="Text Box 39"/>
          <p:cNvSpPr txBox="1">
            <a:spLocks noChangeArrowheads="1"/>
          </p:cNvSpPr>
          <p:nvPr/>
        </p:nvSpPr>
        <p:spPr bwMode="auto">
          <a:xfrm>
            <a:off x="7772400" y="4876800"/>
            <a:ext cx="86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Time</a:t>
            </a: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2"/>
          <p:cNvGrpSpPr>
            <a:grpSpLocks/>
          </p:cNvGrpSpPr>
          <p:nvPr/>
        </p:nvGrpSpPr>
        <p:grpSpPr bwMode="auto">
          <a:xfrm>
            <a:off x="436563" y="1116013"/>
            <a:ext cx="8218487" cy="180975"/>
            <a:chOff x="295" y="1311"/>
            <a:chExt cx="5177" cy="114"/>
          </a:xfrm>
        </p:grpSpPr>
        <p:sp>
          <p:nvSpPr>
            <p:cNvPr id="115730"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5731"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5715" name="Text Box 5"/>
          <p:cNvSpPr txBox="1">
            <a:spLocks noChangeArrowheads="1"/>
          </p:cNvSpPr>
          <p:nvPr/>
        </p:nvSpPr>
        <p:spPr bwMode="auto">
          <a:xfrm>
            <a:off x="715963" y="265113"/>
            <a:ext cx="7781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But what is </a:t>
            </a:r>
            <a:r>
              <a:rPr lang="en-US" altLang="en-US" sz="4400" b="1" i="1">
                <a:latin typeface="Times" pitchFamily="-106" charset="0"/>
              </a:rPr>
              <a:t>computation</a:t>
            </a:r>
            <a:r>
              <a:rPr lang="en-US" altLang="en-US" sz="4400">
                <a:latin typeface="Times" pitchFamily="-106" charset="0"/>
              </a:rPr>
              <a:t> ?</a:t>
            </a:r>
          </a:p>
        </p:txBody>
      </p:sp>
      <p:sp>
        <p:nvSpPr>
          <p:cNvPr id="115716" name="Text Box 6"/>
          <p:cNvSpPr txBox="1">
            <a:spLocks noChangeArrowheads="1"/>
          </p:cNvSpPr>
          <p:nvPr/>
        </p:nvSpPr>
        <p:spPr bwMode="auto">
          <a:xfrm>
            <a:off x="388938" y="1454150"/>
            <a:ext cx="62372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solidFill>
                  <a:srgbClr val="0900FF"/>
                </a:solidFill>
                <a:latin typeface="Times" pitchFamily="-106" charset="0"/>
              </a:rPr>
              <a:t>The fundamental model:</a:t>
            </a:r>
          </a:p>
        </p:txBody>
      </p:sp>
      <p:sp>
        <p:nvSpPr>
          <p:cNvPr id="115717" name="Text Box 7"/>
          <p:cNvSpPr txBox="1">
            <a:spLocks noChangeArrowheads="1"/>
          </p:cNvSpPr>
          <p:nvPr/>
        </p:nvSpPr>
        <p:spPr bwMode="auto">
          <a:xfrm>
            <a:off x="1049338" y="2287588"/>
            <a:ext cx="5810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A </a:t>
            </a:r>
            <a:r>
              <a:rPr lang="en-US" altLang="en-US" b="1">
                <a:latin typeface="Times" pitchFamily="-106" charset="0"/>
              </a:rPr>
              <a:t>string</a:t>
            </a:r>
            <a:r>
              <a:rPr lang="en-US" altLang="en-US">
                <a:latin typeface="Times" pitchFamily="-106" charset="0"/>
              </a:rPr>
              <a:t> is a sequence of legal characters:      </a:t>
            </a:r>
          </a:p>
        </p:txBody>
      </p:sp>
      <p:sp>
        <p:nvSpPr>
          <p:cNvPr id="115718" name="Text Box 8"/>
          <p:cNvSpPr txBox="1">
            <a:spLocks noChangeArrowheads="1"/>
          </p:cNvSpPr>
          <p:nvPr/>
        </p:nvSpPr>
        <p:spPr bwMode="auto">
          <a:xfrm>
            <a:off x="1046163" y="3433763"/>
            <a:ext cx="5373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A </a:t>
            </a:r>
            <a:r>
              <a:rPr lang="en-US" altLang="en-US" b="1">
                <a:latin typeface="Times" pitchFamily="-106" charset="0"/>
              </a:rPr>
              <a:t>language</a:t>
            </a:r>
            <a:r>
              <a:rPr lang="en-US" altLang="en-US">
                <a:latin typeface="Times" pitchFamily="-106" charset="0"/>
              </a:rPr>
              <a:t> is a set of strings</a:t>
            </a:r>
          </a:p>
        </p:txBody>
      </p:sp>
      <p:sp>
        <p:nvSpPr>
          <p:cNvPr id="115719" name="Text Box 9"/>
          <p:cNvSpPr txBox="1">
            <a:spLocks noChangeArrowheads="1"/>
          </p:cNvSpPr>
          <p:nvPr/>
        </p:nvSpPr>
        <p:spPr bwMode="auto">
          <a:xfrm>
            <a:off x="6961188" y="2024063"/>
            <a:ext cx="1058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a:latin typeface="Arial" pitchFamily="34" charset="0"/>
              </a:rPr>
              <a:t>01</a:t>
            </a:r>
          </a:p>
        </p:txBody>
      </p:sp>
      <p:sp>
        <p:nvSpPr>
          <p:cNvPr id="115720" name="Text Box 10"/>
          <p:cNvSpPr txBox="1">
            <a:spLocks noChangeArrowheads="1"/>
          </p:cNvSpPr>
          <p:nvPr/>
        </p:nvSpPr>
        <p:spPr bwMode="auto">
          <a:xfrm>
            <a:off x="6977063" y="2371725"/>
            <a:ext cx="1058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a:latin typeface="Arial" pitchFamily="34" charset="0"/>
              </a:rPr>
              <a:t>0011</a:t>
            </a:r>
          </a:p>
        </p:txBody>
      </p:sp>
      <p:sp>
        <p:nvSpPr>
          <p:cNvPr id="115721" name="Text Box 11"/>
          <p:cNvSpPr txBox="1">
            <a:spLocks noChangeArrowheads="1"/>
          </p:cNvSpPr>
          <p:nvPr/>
        </p:nvSpPr>
        <p:spPr bwMode="auto">
          <a:xfrm>
            <a:off x="6880225" y="2749550"/>
            <a:ext cx="1271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a:latin typeface="Arial" pitchFamily="34" charset="0"/>
              </a:rPr>
              <a:t>000111</a:t>
            </a:r>
          </a:p>
        </p:txBody>
      </p:sp>
      <p:sp>
        <p:nvSpPr>
          <p:cNvPr id="115722" name="Line 12"/>
          <p:cNvSpPr>
            <a:spLocks noChangeShapeType="1"/>
          </p:cNvSpPr>
          <p:nvPr/>
        </p:nvSpPr>
        <p:spPr bwMode="auto">
          <a:xfrm flipV="1">
            <a:off x="4497388" y="2676525"/>
            <a:ext cx="184150" cy="2127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5723" name="Text Box 13"/>
          <p:cNvSpPr txBox="1">
            <a:spLocks noChangeArrowheads="1"/>
          </p:cNvSpPr>
          <p:nvPr/>
        </p:nvSpPr>
        <p:spPr bwMode="auto">
          <a:xfrm>
            <a:off x="1941513" y="3973513"/>
            <a:ext cx="56245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120000"/>
              </a:lnSpc>
            </a:pPr>
            <a:r>
              <a:rPr lang="en-US" altLang="en-US" sz="2000">
                <a:latin typeface="Arial" pitchFamily="34" charset="0"/>
              </a:rPr>
              <a:t>{ 01, 0011, 000111 }</a:t>
            </a:r>
          </a:p>
          <a:p>
            <a:pPr>
              <a:lnSpc>
                <a:spcPct val="120000"/>
              </a:lnSpc>
            </a:pPr>
            <a:r>
              <a:rPr lang="en-US" altLang="en-US" sz="2000">
                <a:latin typeface="Arial" pitchFamily="34" charset="0"/>
              </a:rPr>
              <a:t>{ w | w contains 01 somewhere }</a:t>
            </a:r>
          </a:p>
          <a:p>
            <a:pPr>
              <a:lnSpc>
                <a:spcPct val="120000"/>
              </a:lnSpc>
            </a:pPr>
            <a:r>
              <a:rPr lang="en-US" altLang="en-US" sz="2000">
                <a:latin typeface="Arial" pitchFamily="34" charset="0"/>
              </a:rPr>
              <a:t>{ w | w consists of </a:t>
            </a:r>
            <a:r>
              <a:rPr lang="en-US" altLang="en-US" sz="2000">
                <a:solidFill>
                  <a:srgbClr val="0000FF"/>
                </a:solidFill>
                <a:latin typeface="Arial" pitchFamily="34" charset="0"/>
              </a:rPr>
              <a:t>N</a:t>
            </a:r>
            <a:r>
              <a:rPr lang="en-US" altLang="en-US" sz="2000">
                <a:latin typeface="Arial" pitchFamily="34" charset="0"/>
              </a:rPr>
              <a:t> 0s followed by </a:t>
            </a:r>
            <a:r>
              <a:rPr lang="en-US" altLang="en-US" sz="2000">
                <a:solidFill>
                  <a:srgbClr val="0000FF"/>
                </a:solidFill>
                <a:latin typeface="Arial" pitchFamily="34" charset="0"/>
              </a:rPr>
              <a:t>N</a:t>
            </a:r>
            <a:r>
              <a:rPr lang="en-US" altLang="en-US" sz="2000">
                <a:latin typeface="Arial" pitchFamily="34" charset="0"/>
              </a:rPr>
              <a:t> 1s }</a:t>
            </a:r>
          </a:p>
        </p:txBody>
      </p:sp>
      <p:sp>
        <p:nvSpPr>
          <p:cNvPr id="115724" name="Text Box 14"/>
          <p:cNvSpPr txBox="1">
            <a:spLocks noChangeArrowheads="1"/>
          </p:cNvSpPr>
          <p:nvPr/>
        </p:nvSpPr>
        <p:spPr bwMode="auto">
          <a:xfrm>
            <a:off x="1073150" y="5751513"/>
            <a:ext cx="65166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We would like to know whether a particular string is </a:t>
            </a:r>
            <a:r>
              <a:rPr lang="en-US" altLang="en-US" i="1">
                <a:latin typeface="Times" pitchFamily="-106" charset="0"/>
              </a:rPr>
              <a:t>in or out</a:t>
            </a:r>
            <a:r>
              <a:rPr lang="en-US" altLang="en-US">
                <a:latin typeface="Times" pitchFamily="-106" charset="0"/>
              </a:rPr>
              <a:t> of a particular language.</a:t>
            </a:r>
          </a:p>
        </p:txBody>
      </p:sp>
      <p:sp>
        <p:nvSpPr>
          <p:cNvPr id="115725" name="Text Box 15"/>
          <p:cNvSpPr txBox="1">
            <a:spLocks noChangeArrowheads="1"/>
          </p:cNvSpPr>
          <p:nvPr/>
        </p:nvSpPr>
        <p:spPr bwMode="auto">
          <a:xfrm>
            <a:off x="3048000" y="2790825"/>
            <a:ext cx="32686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Sand" charset="0"/>
              </a:rPr>
              <a:t>characters from some “alphabet”  </a:t>
            </a:r>
            <a:r>
              <a:rPr lang="en-US" altLang="en-US" sz="2000">
                <a:latin typeface="Sand" charset="0"/>
                <a:sym typeface="Symbol" pitchFamily="18" charset="2"/>
              </a:rPr>
              <a:t></a:t>
            </a:r>
            <a:r>
              <a:rPr lang="en-US" altLang="en-US" sz="2000">
                <a:latin typeface="Times" pitchFamily="-106" charset="0"/>
                <a:sym typeface="Symbol" pitchFamily="18" charset="2"/>
              </a:rPr>
              <a:t> </a:t>
            </a:r>
            <a:r>
              <a:rPr lang="en-US" altLang="en-US" sz="1600">
                <a:latin typeface="Times" pitchFamily="-106" charset="0"/>
                <a:sym typeface="Symbol" pitchFamily="18" charset="2"/>
              </a:rPr>
              <a:t>= </a:t>
            </a:r>
            <a:r>
              <a:rPr lang="en-US" altLang="en-US" sz="1600">
                <a:latin typeface="Arial" pitchFamily="34" charset="0"/>
                <a:sym typeface="Symbol" pitchFamily="18" charset="2"/>
              </a:rPr>
              <a:t>{0,1}</a:t>
            </a:r>
            <a:endParaRPr lang="en-US" altLang="en-US" sz="1200">
              <a:latin typeface="Sand" charset="0"/>
            </a:endParaRPr>
          </a:p>
        </p:txBody>
      </p:sp>
      <p:sp>
        <p:nvSpPr>
          <p:cNvPr id="115726" name="Line 16"/>
          <p:cNvSpPr>
            <a:spLocks noChangeShapeType="1"/>
          </p:cNvSpPr>
          <p:nvPr/>
        </p:nvSpPr>
        <p:spPr bwMode="auto">
          <a:xfrm>
            <a:off x="785813" y="2540000"/>
            <a:ext cx="198437"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5727" name="Line 17"/>
          <p:cNvSpPr>
            <a:spLocks noChangeShapeType="1"/>
          </p:cNvSpPr>
          <p:nvPr/>
        </p:nvSpPr>
        <p:spPr bwMode="auto">
          <a:xfrm>
            <a:off x="785813" y="3668713"/>
            <a:ext cx="198437"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5728" name="Line 18"/>
          <p:cNvSpPr>
            <a:spLocks noChangeShapeType="1"/>
          </p:cNvSpPr>
          <p:nvPr/>
        </p:nvSpPr>
        <p:spPr bwMode="auto">
          <a:xfrm>
            <a:off x="785813" y="5980113"/>
            <a:ext cx="198437"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5729" name="Text Box 20"/>
          <p:cNvSpPr txBox="1">
            <a:spLocks noChangeArrowheads="1"/>
          </p:cNvSpPr>
          <p:nvPr/>
        </p:nvSpPr>
        <p:spPr bwMode="auto">
          <a:xfrm>
            <a:off x="7815263" y="6007100"/>
            <a:ext cx="914400" cy="561975"/>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solidFill>
                  <a:srgbClr val="0000FF"/>
                </a:solidFill>
                <a:latin typeface="Comic Sans MS" pitchFamily="66" charset="0"/>
              </a:rPr>
              <a:t>Input?  </a:t>
            </a:r>
          </a:p>
          <a:p>
            <a:pPr algn="ctr"/>
            <a:r>
              <a:rPr lang="en-US" altLang="en-US" sz="1200">
                <a:solidFill>
                  <a:srgbClr val="0000FF"/>
                </a:solidFill>
                <a:latin typeface="Comic Sans MS" pitchFamily="66" charset="0"/>
              </a:rPr>
              <a:t>Output?</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16739" name="Group 4"/>
          <p:cNvGrpSpPr>
            <a:grpSpLocks/>
          </p:cNvGrpSpPr>
          <p:nvPr/>
        </p:nvGrpSpPr>
        <p:grpSpPr bwMode="auto">
          <a:xfrm>
            <a:off x="533400" y="1343025"/>
            <a:ext cx="8218488" cy="180975"/>
            <a:chOff x="295" y="1311"/>
            <a:chExt cx="5177" cy="114"/>
          </a:xfrm>
        </p:grpSpPr>
        <p:sp>
          <p:nvSpPr>
            <p:cNvPr id="116782"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83"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16740" name="Picture 7"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6388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741" name="Group 8"/>
          <p:cNvGrpSpPr>
            <a:grpSpLocks/>
          </p:cNvGrpSpPr>
          <p:nvPr/>
        </p:nvGrpSpPr>
        <p:grpSpPr bwMode="auto">
          <a:xfrm>
            <a:off x="76200" y="5715000"/>
            <a:ext cx="685800" cy="914400"/>
            <a:chOff x="2928" y="1051"/>
            <a:chExt cx="840" cy="957"/>
          </a:xfrm>
        </p:grpSpPr>
        <p:sp>
          <p:nvSpPr>
            <p:cNvPr id="116769" name="Freeform 9"/>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6770" name="Oval 10"/>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1" name="Oval 11"/>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2" name="Oval 12"/>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3" name="Oval 13"/>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4" name="Oval 14"/>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5" name="Oval 15"/>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6" name="Oval 16"/>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7" name="AutoShape 17"/>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8" name="Freeform 18"/>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6779" name="Freeform 19"/>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6780" name="Freeform 20"/>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6781" name="Freeform 21"/>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16742" name="Group 25"/>
          <p:cNvGrpSpPr>
            <a:grpSpLocks/>
          </p:cNvGrpSpPr>
          <p:nvPr/>
        </p:nvGrpSpPr>
        <p:grpSpPr bwMode="auto">
          <a:xfrm>
            <a:off x="1525588" y="2252663"/>
            <a:ext cx="838200" cy="533400"/>
            <a:chOff x="816" y="1344"/>
            <a:chExt cx="528" cy="336"/>
          </a:xfrm>
        </p:grpSpPr>
        <p:sp>
          <p:nvSpPr>
            <p:cNvPr id="116767" name="Oval 26"/>
            <p:cNvSpPr>
              <a:spLocks noChangeArrowheads="1"/>
            </p:cNvSpPr>
            <p:nvPr/>
          </p:nvSpPr>
          <p:spPr bwMode="auto">
            <a:xfrm>
              <a:off x="1008" y="1344"/>
              <a:ext cx="336" cy="33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68" name="AutoShape 27"/>
            <p:cNvSpPr>
              <a:spLocks noChangeArrowheads="1"/>
            </p:cNvSpPr>
            <p:nvPr/>
          </p:nvSpPr>
          <p:spPr bwMode="auto">
            <a:xfrm rot="5430567">
              <a:off x="816" y="1406"/>
              <a:ext cx="189" cy="189"/>
            </a:xfrm>
            <a:prstGeom prst="triangle">
              <a:avLst>
                <a:gd name="adj" fmla="val 5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6743" name="Oval 29"/>
          <p:cNvSpPr>
            <a:spLocks noChangeArrowheads="1"/>
          </p:cNvSpPr>
          <p:nvPr/>
        </p:nvSpPr>
        <p:spPr bwMode="auto">
          <a:xfrm>
            <a:off x="4343400" y="2209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44" name="Oval 31"/>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45" name="Rectangle 32"/>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6746" name="Rectangle 34"/>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16747" name="Rectangle 35"/>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16748" name="Rectangle 36"/>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16749" name="Line 37"/>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6750" name="AutoShape 38"/>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6751" name="Line 39"/>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6752" name="AutoShape 40"/>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6753" name="Line 41"/>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6754" name="Text Box 44"/>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6755" name="Text Box 45"/>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6756" name="Text Box 46"/>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6757" name="Text Box 47"/>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6758" name="Text Box 48"/>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6759" name="Text Box 5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16760" name="Oval 52"/>
          <p:cNvSpPr>
            <a:spLocks noChangeArrowheads="1"/>
          </p:cNvSpPr>
          <p:nvPr/>
        </p:nvSpPr>
        <p:spPr bwMode="auto">
          <a:xfrm>
            <a:off x="3167063" y="3690938"/>
            <a:ext cx="609600" cy="609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61" name="Text Box 53"/>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16762" name="Rectangle 54"/>
          <p:cNvSpPr>
            <a:spLocks noChangeArrowheads="1"/>
          </p:cNvSpPr>
          <p:nvPr/>
        </p:nvSpPr>
        <p:spPr bwMode="auto">
          <a:xfrm>
            <a:off x="1492250" y="417988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16763" name="Line 55"/>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6764" name="Text Box 56"/>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6765" name="Rectangle 63"/>
          <p:cNvSpPr>
            <a:spLocks noChangeArrowheads="1"/>
          </p:cNvSpPr>
          <p:nvPr/>
        </p:nvSpPr>
        <p:spPr bwMode="auto">
          <a:xfrm>
            <a:off x="5791200" y="16764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11101010001000</a:t>
            </a:r>
          </a:p>
          <a:p>
            <a:pPr algn="ctr">
              <a:spcBef>
                <a:spcPct val="0"/>
              </a:spcBef>
            </a:pPr>
            <a:r>
              <a:rPr lang="en-US" altLang="en-US" sz="1600">
                <a:latin typeface="Arial" pitchFamily="34" charset="0"/>
              </a:rPr>
              <a:t>11111110101010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116766" name="Rectangle 64"/>
          <p:cNvSpPr>
            <a:spLocks noChangeArrowheads="1"/>
          </p:cNvSpPr>
          <p:nvPr/>
        </p:nvSpPr>
        <p:spPr bwMode="auto">
          <a:xfrm>
            <a:off x="4724400" y="32766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00101000001000</a:t>
            </a:r>
          </a:p>
          <a:p>
            <a:pPr algn="ctr">
              <a:spcBef>
                <a:spcPct val="0"/>
              </a:spcBef>
            </a:pPr>
            <a:r>
              <a:rPr lang="en-US" altLang="en-US" sz="1600">
                <a:latin typeface="Arial" pitchFamily="34" charset="0"/>
              </a:rPr>
              <a:t>00001000101010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17763" name="Group 3"/>
          <p:cNvGrpSpPr>
            <a:grpSpLocks/>
          </p:cNvGrpSpPr>
          <p:nvPr/>
        </p:nvGrpSpPr>
        <p:grpSpPr bwMode="auto">
          <a:xfrm>
            <a:off x="533400" y="1343025"/>
            <a:ext cx="8218488" cy="180975"/>
            <a:chOff x="295" y="1311"/>
            <a:chExt cx="5177" cy="114"/>
          </a:xfrm>
        </p:grpSpPr>
        <p:sp>
          <p:nvSpPr>
            <p:cNvPr id="117804"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805"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17764"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6388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7765" name="Group 7"/>
          <p:cNvGrpSpPr>
            <a:grpSpLocks/>
          </p:cNvGrpSpPr>
          <p:nvPr/>
        </p:nvGrpSpPr>
        <p:grpSpPr bwMode="auto">
          <a:xfrm>
            <a:off x="76200" y="5715000"/>
            <a:ext cx="685800" cy="914400"/>
            <a:chOff x="2928" y="1051"/>
            <a:chExt cx="840" cy="957"/>
          </a:xfrm>
        </p:grpSpPr>
        <p:sp>
          <p:nvSpPr>
            <p:cNvPr id="117791"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7792"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3"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4"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5"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6"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7"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8"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9"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800"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7801"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7802"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7803"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17766" name="Group 21"/>
          <p:cNvGrpSpPr>
            <a:grpSpLocks/>
          </p:cNvGrpSpPr>
          <p:nvPr/>
        </p:nvGrpSpPr>
        <p:grpSpPr bwMode="auto">
          <a:xfrm>
            <a:off x="1525588" y="2252663"/>
            <a:ext cx="838200" cy="533400"/>
            <a:chOff x="816" y="1344"/>
            <a:chExt cx="528" cy="336"/>
          </a:xfrm>
        </p:grpSpPr>
        <p:sp>
          <p:nvSpPr>
            <p:cNvPr id="117789" name="Oval 22"/>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0" name="AutoShape 23"/>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7767" name="Oval 24"/>
          <p:cNvSpPr>
            <a:spLocks noChangeArrowheads="1"/>
          </p:cNvSpPr>
          <p:nvPr/>
        </p:nvSpPr>
        <p:spPr bwMode="auto">
          <a:xfrm>
            <a:off x="4343400" y="2209800"/>
            <a:ext cx="533400" cy="5334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68" name="Oval 25"/>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69" name="Rectangle 26"/>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7770" name="Rectangle 27"/>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17771" name="Rectangle 28"/>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17772" name="Rectangle 29"/>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17773" name="Line 30"/>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7774" name="AutoShape 31"/>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7775" name="Line 32"/>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7776" name="AutoShape 33"/>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7777" name="Line 34"/>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7778" name="Text Box 35"/>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7779" name="Text Box 36"/>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7780" name="Text Box 37"/>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7781" name="Text Box 38"/>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7782" name="Text Box 39"/>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7783" name="Text Box 4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17784" name="Oval 41"/>
          <p:cNvSpPr>
            <a:spLocks noChangeArrowheads="1"/>
          </p:cNvSpPr>
          <p:nvPr/>
        </p:nvSpPr>
        <p:spPr bwMode="auto">
          <a:xfrm>
            <a:off x="3167063" y="3690938"/>
            <a:ext cx="609600" cy="609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85" name="Text Box 42"/>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17786" name="Rectangle 43"/>
          <p:cNvSpPr>
            <a:spLocks noChangeArrowheads="1"/>
          </p:cNvSpPr>
          <p:nvPr/>
        </p:nvSpPr>
        <p:spPr bwMode="auto">
          <a:xfrm>
            <a:off x="1644650" y="417988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17787" name="Line 44"/>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7788" name="Text Box 45"/>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18787" name="Group 3"/>
          <p:cNvGrpSpPr>
            <a:grpSpLocks/>
          </p:cNvGrpSpPr>
          <p:nvPr/>
        </p:nvGrpSpPr>
        <p:grpSpPr bwMode="auto">
          <a:xfrm>
            <a:off x="533400" y="1343025"/>
            <a:ext cx="8218488" cy="180975"/>
            <a:chOff x="295" y="1311"/>
            <a:chExt cx="5177" cy="114"/>
          </a:xfrm>
        </p:grpSpPr>
        <p:sp>
          <p:nvSpPr>
            <p:cNvPr id="118828"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9"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18788"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6388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8789" name="Group 7"/>
          <p:cNvGrpSpPr>
            <a:grpSpLocks/>
          </p:cNvGrpSpPr>
          <p:nvPr/>
        </p:nvGrpSpPr>
        <p:grpSpPr bwMode="auto">
          <a:xfrm>
            <a:off x="76200" y="5715000"/>
            <a:ext cx="685800" cy="914400"/>
            <a:chOff x="2928" y="1051"/>
            <a:chExt cx="840" cy="957"/>
          </a:xfrm>
        </p:grpSpPr>
        <p:sp>
          <p:nvSpPr>
            <p:cNvPr id="118815"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8816"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17"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18"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19"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0"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1"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2"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3"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4"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8825"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8826"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8827"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18790" name="Group 21"/>
          <p:cNvGrpSpPr>
            <a:grpSpLocks/>
          </p:cNvGrpSpPr>
          <p:nvPr/>
        </p:nvGrpSpPr>
        <p:grpSpPr bwMode="auto">
          <a:xfrm>
            <a:off x="1525588" y="2252663"/>
            <a:ext cx="838200" cy="533400"/>
            <a:chOff x="816" y="1344"/>
            <a:chExt cx="528" cy="336"/>
          </a:xfrm>
        </p:grpSpPr>
        <p:sp>
          <p:nvSpPr>
            <p:cNvPr id="118813" name="Oval 22"/>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14" name="AutoShape 23"/>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8791" name="Oval 24"/>
          <p:cNvSpPr>
            <a:spLocks noChangeArrowheads="1"/>
          </p:cNvSpPr>
          <p:nvPr/>
        </p:nvSpPr>
        <p:spPr bwMode="auto">
          <a:xfrm>
            <a:off x="4343400" y="2209800"/>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792" name="Oval 25"/>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793" name="Rectangle 26"/>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8794" name="Rectangle 27"/>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18795" name="Rectangle 28"/>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18796" name="Rectangle 29"/>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18797" name="Line 30"/>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8798" name="AutoShape 31"/>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8799" name="Line 32"/>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8800" name="AutoShape 33"/>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8801" name="Line 34"/>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8802" name="Text Box 35"/>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8803" name="Text Box 36"/>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8804" name="Text Box 37"/>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8805" name="Text Box 38"/>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8806" name="Text Box 39"/>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8807" name="Text Box 4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18808" name="Oval 41"/>
          <p:cNvSpPr>
            <a:spLocks noChangeArrowheads="1"/>
          </p:cNvSpPr>
          <p:nvPr/>
        </p:nvSpPr>
        <p:spPr bwMode="auto">
          <a:xfrm>
            <a:off x="3167063" y="3690938"/>
            <a:ext cx="609600" cy="609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09" name="Text Box 42"/>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18810" name="Rectangle 43"/>
          <p:cNvSpPr>
            <a:spLocks noChangeArrowheads="1"/>
          </p:cNvSpPr>
          <p:nvPr/>
        </p:nvSpPr>
        <p:spPr bwMode="auto">
          <a:xfrm>
            <a:off x="1830388" y="4191000"/>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18811" name="Line 44"/>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8812" name="Text Box 45"/>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19811" name="Group 3"/>
          <p:cNvGrpSpPr>
            <a:grpSpLocks/>
          </p:cNvGrpSpPr>
          <p:nvPr/>
        </p:nvGrpSpPr>
        <p:grpSpPr bwMode="auto">
          <a:xfrm>
            <a:off x="533400" y="1343025"/>
            <a:ext cx="8218488" cy="180975"/>
            <a:chOff x="295" y="1311"/>
            <a:chExt cx="5177" cy="114"/>
          </a:xfrm>
        </p:grpSpPr>
        <p:sp>
          <p:nvSpPr>
            <p:cNvPr id="119852"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53"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19812"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6388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813" name="Group 7"/>
          <p:cNvGrpSpPr>
            <a:grpSpLocks/>
          </p:cNvGrpSpPr>
          <p:nvPr/>
        </p:nvGrpSpPr>
        <p:grpSpPr bwMode="auto">
          <a:xfrm>
            <a:off x="76200" y="5715000"/>
            <a:ext cx="685800" cy="914400"/>
            <a:chOff x="2928" y="1051"/>
            <a:chExt cx="840" cy="957"/>
          </a:xfrm>
        </p:grpSpPr>
        <p:sp>
          <p:nvSpPr>
            <p:cNvPr id="119839"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9840"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1"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2"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3"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4"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5"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6"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7"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8"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9849"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9850"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9851"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19814" name="Group 21"/>
          <p:cNvGrpSpPr>
            <a:grpSpLocks/>
          </p:cNvGrpSpPr>
          <p:nvPr/>
        </p:nvGrpSpPr>
        <p:grpSpPr bwMode="auto">
          <a:xfrm>
            <a:off x="1525588" y="2252663"/>
            <a:ext cx="838200" cy="533400"/>
            <a:chOff x="816" y="1344"/>
            <a:chExt cx="528" cy="336"/>
          </a:xfrm>
        </p:grpSpPr>
        <p:sp>
          <p:nvSpPr>
            <p:cNvPr id="119837" name="Oval 22"/>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38" name="AutoShape 23"/>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9815" name="Oval 24"/>
          <p:cNvSpPr>
            <a:spLocks noChangeArrowheads="1"/>
          </p:cNvSpPr>
          <p:nvPr/>
        </p:nvSpPr>
        <p:spPr bwMode="auto">
          <a:xfrm>
            <a:off x="4343400" y="2209800"/>
            <a:ext cx="533400" cy="5334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16" name="Oval 25"/>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17" name="Rectangle 26"/>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9818" name="Rectangle 27"/>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19819" name="Rectangle 28"/>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19820" name="Rectangle 29"/>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19821" name="Line 30"/>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9822" name="AutoShape 31"/>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9823" name="Line 32"/>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9824" name="AutoShape 33"/>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9825" name="Line 34"/>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9826" name="Text Box 35"/>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9827" name="Text Box 36"/>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9828" name="Text Box 37"/>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9829" name="Text Box 38"/>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9830" name="Text Box 39"/>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9831" name="Text Box 4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19832" name="Oval 41"/>
          <p:cNvSpPr>
            <a:spLocks noChangeArrowheads="1"/>
          </p:cNvSpPr>
          <p:nvPr/>
        </p:nvSpPr>
        <p:spPr bwMode="auto">
          <a:xfrm>
            <a:off x="3167063" y="3690938"/>
            <a:ext cx="6096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33" name="Text Box 42"/>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19834" name="Rectangle 43"/>
          <p:cNvSpPr>
            <a:spLocks noChangeArrowheads="1"/>
          </p:cNvSpPr>
          <p:nvPr/>
        </p:nvSpPr>
        <p:spPr bwMode="auto">
          <a:xfrm>
            <a:off x="2005013" y="4191000"/>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19835" name="Line 44"/>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9836" name="Text Box 45"/>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80452" y="1219200"/>
            <a:ext cx="8406348" cy="1219200"/>
          </a:xfrm>
          <a:prstGeom prst="rect">
            <a:avLst/>
          </a:prstGeom>
          <a:solidFill>
            <a:schemeClr val="bg1">
              <a:lumMod val="95000"/>
            </a:schemeClr>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187450" y="40973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425575" y="4622800"/>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2820988" y="5087937"/>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2787650" y="4097337"/>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1993900" y="2998787"/>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412875" y="3217862"/>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838200" y="4543425"/>
            <a:ext cx="327025" cy="503237"/>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9468" name="Group 35"/>
          <p:cNvGrpSpPr>
            <a:grpSpLocks/>
          </p:cNvGrpSpPr>
          <p:nvPr/>
        </p:nvGrpSpPr>
        <p:grpSpPr bwMode="auto">
          <a:xfrm>
            <a:off x="8494669" y="6207398"/>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703887" y="6112102"/>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5607050" y="40211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5846763" y="4543425"/>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562600" y="6360427"/>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518275" y="2919412"/>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5927725" y="3121025"/>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429000" y="5527675"/>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429000" y="3738562"/>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5691188" y="4103687"/>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8" name="Text Box 33"/>
          <p:cNvSpPr txBox="1">
            <a:spLocks noChangeArrowheads="1"/>
          </p:cNvSpPr>
          <p:nvPr/>
        </p:nvSpPr>
        <p:spPr bwMode="auto">
          <a:xfrm>
            <a:off x="2200118" y="1464937"/>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dirty="0" smtClean="0">
                <a:latin typeface="Courier New" pitchFamily="49" charset="0"/>
              </a:rPr>
              <a:t>001011</a:t>
            </a:r>
            <a:endParaRPr lang="en-US" altLang="en-US" sz="4200" b="1" dirty="0">
              <a:latin typeface="Courier New" pitchFamily="49" charset="0"/>
            </a:endParaRPr>
          </a:p>
        </p:txBody>
      </p:sp>
      <p:sp>
        <p:nvSpPr>
          <p:cNvPr id="41" name="Rectangle 40"/>
          <p:cNvSpPr>
            <a:spLocks noChangeArrowheads="1"/>
          </p:cNvSpPr>
          <p:nvPr/>
        </p:nvSpPr>
        <p:spPr bwMode="auto">
          <a:xfrm>
            <a:off x="576105" y="1970646"/>
            <a:ext cx="1163638" cy="246063"/>
          </a:xfrm>
          <a:prstGeom prst="rect">
            <a:avLst/>
          </a:prstGeom>
          <a:solidFill>
            <a:schemeClr val="bg1"/>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dirty="0">
                <a:latin typeface="Calibri" pitchFamily="34" charset="0"/>
              </a:rPr>
              <a:t>always left-to-right</a:t>
            </a:r>
          </a:p>
        </p:txBody>
      </p:sp>
      <p:sp>
        <p:nvSpPr>
          <p:cNvPr id="42" name="Text Box 34"/>
          <p:cNvSpPr txBox="1">
            <a:spLocks noChangeArrowheads="1"/>
          </p:cNvSpPr>
          <p:nvPr/>
        </p:nvSpPr>
        <p:spPr bwMode="auto">
          <a:xfrm>
            <a:off x="5452906" y="1499576"/>
            <a:ext cx="1281269" cy="584775"/>
          </a:xfrm>
          <a:prstGeom prst="rect">
            <a:avLst/>
          </a:prstGeom>
          <a:solidFill>
            <a:schemeClr val="bg1"/>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Sand" charset="0"/>
              </a:rPr>
              <a:t>output for this input</a:t>
            </a:r>
            <a:endParaRPr lang="en-US" altLang="en-US" sz="1600" dirty="0">
              <a:latin typeface="Sand" charset="0"/>
            </a:endParaRPr>
          </a:p>
        </p:txBody>
      </p:sp>
      <p:sp>
        <p:nvSpPr>
          <p:cNvPr id="4" name="Rounded Rectangle 3"/>
          <p:cNvSpPr/>
          <p:nvPr/>
        </p:nvSpPr>
        <p:spPr bwMode="auto">
          <a:xfrm>
            <a:off x="6808572" y="1586330"/>
            <a:ext cx="1568450" cy="446356"/>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3" name="Rounded Rectangle 2"/>
          <p:cNvSpPr/>
          <p:nvPr/>
        </p:nvSpPr>
        <p:spPr bwMode="auto">
          <a:xfrm>
            <a:off x="7316402" y="3804266"/>
            <a:ext cx="1582694" cy="19812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3" name="Rounded Rectangle 42"/>
          <p:cNvSpPr/>
          <p:nvPr/>
        </p:nvSpPr>
        <p:spPr bwMode="auto">
          <a:xfrm>
            <a:off x="1093359" y="5785466"/>
            <a:ext cx="1660954" cy="90100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39" name="Text Box 34"/>
          <p:cNvSpPr txBox="1">
            <a:spLocks noChangeArrowheads="1"/>
          </p:cNvSpPr>
          <p:nvPr/>
        </p:nvSpPr>
        <p:spPr bwMode="auto">
          <a:xfrm>
            <a:off x="409418" y="1460157"/>
            <a:ext cx="1512887" cy="584200"/>
          </a:xfrm>
          <a:prstGeom prst="rect">
            <a:avLst/>
          </a:prstGeom>
          <a:solidFill>
            <a:schemeClr val="bg1"/>
          </a:solidFill>
          <a:ln>
            <a:noFill/>
          </a:ln>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Sand" charset="0"/>
              </a:rPr>
              <a:t>an </a:t>
            </a:r>
            <a:r>
              <a:rPr lang="en-US" altLang="en-US" sz="1600" dirty="0">
                <a:latin typeface="Sand" charset="0"/>
              </a:rPr>
              <a:t>input sequence</a:t>
            </a:r>
          </a:p>
        </p:txBody>
      </p:sp>
      <p:cxnSp>
        <p:nvCxnSpPr>
          <p:cNvPr id="44" name="Straight Arrow Connector 43"/>
          <p:cNvCxnSpPr>
            <a:cxnSpLocks noChangeShapeType="1"/>
          </p:cNvCxnSpPr>
          <p:nvPr/>
        </p:nvCxnSpPr>
        <p:spPr bwMode="auto">
          <a:xfrm flipV="1">
            <a:off x="2300302" y="2100649"/>
            <a:ext cx="1890698" cy="4050"/>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11916627"/>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20835" name="Group 3"/>
          <p:cNvGrpSpPr>
            <a:grpSpLocks/>
          </p:cNvGrpSpPr>
          <p:nvPr/>
        </p:nvGrpSpPr>
        <p:grpSpPr bwMode="auto">
          <a:xfrm>
            <a:off x="533400" y="1343025"/>
            <a:ext cx="8218488" cy="180975"/>
            <a:chOff x="295" y="1311"/>
            <a:chExt cx="5177" cy="114"/>
          </a:xfrm>
        </p:grpSpPr>
        <p:sp>
          <p:nvSpPr>
            <p:cNvPr id="120876"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77"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20836"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6388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7"/>
          <p:cNvGrpSpPr>
            <a:grpSpLocks/>
          </p:cNvGrpSpPr>
          <p:nvPr/>
        </p:nvGrpSpPr>
        <p:grpSpPr bwMode="auto">
          <a:xfrm>
            <a:off x="76200" y="5715000"/>
            <a:ext cx="685800" cy="914400"/>
            <a:chOff x="2928" y="1051"/>
            <a:chExt cx="840" cy="957"/>
          </a:xfrm>
        </p:grpSpPr>
        <p:sp>
          <p:nvSpPr>
            <p:cNvPr id="120863"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0864"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5"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6"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7"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8"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9"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70"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71"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72"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0873"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0874"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0875"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20838" name="Group 21"/>
          <p:cNvGrpSpPr>
            <a:grpSpLocks/>
          </p:cNvGrpSpPr>
          <p:nvPr/>
        </p:nvGrpSpPr>
        <p:grpSpPr bwMode="auto">
          <a:xfrm>
            <a:off x="1525588" y="2252663"/>
            <a:ext cx="838200" cy="533400"/>
            <a:chOff x="816" y="1344"/>
            <a:chExt cx="528" cy="336"/>
          </a:xfrm>
        </p:grpSpPr>
        <p:sp>
          <p:nvSpPr>
            <p:cNvPr id="120861" name="Oval 22"/>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2" name="AutoShape 23"/>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20839" name="Oval 24"/>
          <p:cNvSpPr>
            <a:spLocks noChangeArrowheads="1"/>
          </p:cNvSpPr>
          <p:nvPr/>
        </p:nvSpPr>
        <p:spPr bwMode="auto">
          <a:xfrm>
            <a:off x="4343400" y="2209800"/>
            <a:ext cx="533400" cy="5334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40" name="Oval 25"/>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41" name="Rectangle 26"/>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20842" name="Rectangle 27"/>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20843" name="Rectangle 28"/>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20844" name="Rectangle 29"/>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20845" name="Line 30"/>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20846" name="AutoShape 31"/>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0847" name="Line 32"/>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20848" name="AutoShape 33"/>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0849" name="Line 34"/>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0850" name="Text Box 35"/>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0851" name="Text Box 36"/>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20852" name="Text Box 37"/>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20853" name="Text Box 38"/>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0854" name="Text Box 39"/>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0855" name="Text Box 4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20856" name="Oval 41"/>
          <p:cNvSpPr>
            <a:spLocks noChangeArrowheads="1"/>
          </p:cNvSpPr>
          <p:nvPr/>
        </p:nvSpPr>
        <p:spPr bwMode="auto">
          <a:xfrm>
            <a:off x="3167063" y="3690938"/>
            <a:ext cx="6096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57" name="Text Box 42"/>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20858" name="Rectangle 43"/>
          <p:cNvSpPr>
            <a:spLocks noChangeArrowheads="1"/>
          </p:cNvSpPr>
          <p:nvPr/>
        </p:nvSpPr>
        <p:spPr bwMode="auto">
          <a:xfrm>
            <a:off x="2133600" y="41910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20859" name="Line 44"/>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0860" name="Text Box 45"/>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21859" name="Group 3"/>
          <p:cNvGrpSpPr>
            <a:grpSpLocks/>
          </p:cNvGrpSpPr>
          <p:nvPr/>
        </p:nvGrpSpPr>
        <p:grpSpPr bwMode="auto">
          <a:xfrm>
            <a:off x="533400" y="1343025"/>
            <a:ext cx="8218488" cy="180975"/>
            <a:chOff x="295" y="1311"/>
            <a:chExt cx="5177" cy="114"/>
          </a:xfrm>
        </p:grpSpPr>
        <p:sp>
          <p:nvSpPr>
            <p:cNvPr id="121901"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902"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21860"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7150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861" name="Group 7"/>
          <p:cNvGrpSpPr>
            <a:grpSpLocks/>
          </p:cNvGrpSpPr>
          <p:nvPr/>
        </p:nvGrpSpPr>
        <p:grpSpPr bwMode="auto">
          <a:xfrm>
            <a:off x="76200" y="5791200"/>
            <a:ext cx="685800" cy="914400"/>
            <a:chOff x="2928" y="1051"/>
            <a:chExt cx="840" cy="957"/>
          </a:xfrm>
        </p:grpSpPr>
        <p:sp>
          <p:nvSpPr>
            <p:cNvPr id="121888"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1889"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0"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1"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2"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3"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4"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5"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6"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7"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1898"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1899"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1900"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21862" name="Group 21"/>
          <p:cNvGrpSpPr>
            <a:grpSpLocks/>
          </p:cNvGrpSpPr>
          <p:nvPr/>
        </p:nvGrpSpPr>
        <p:grpSpPr bwMode="auto">
          <a:xfrm>
            <a:off x="1525588" y="2252663"/>
            <a:ext cx="838200" cy="533400"/>
            <a:chOff x="816" y="1344"/>
            <a:chExt cx="528" cy="336"/>
          </a:xfrm>
        </p:grpSpPr>
        <p:sp>
          <p:nvSpPr>
            <p:cNvPr id="121886" name="Oval 22"/>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87" name="AutoShape 23"/>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21863" name="Oval 24"/>
          <p:cNvSpPr>
            <a:spLocks noChangeArrowheads="1"/>
          </p:cNvSpPr>
          <p:nvPr/>
        </p:nvSpPr>
        <p:spPr bwMode="auto">
          <a:xfrm>
            <a:off x="4343400" y="2209800"/>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64" name="Oval 25"/>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65" name="Rectangle 26"/>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21866" name="Rectangle 27"/>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21867" name="Rectangle 28"/>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21868" name="Rectangle 29"/>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21869" name="Line 30"/>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21870" name="AutoShape 31"/>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1871" name="Line 32"/>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21872" name="AutoShape 33"/>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1873" name="Line 34"/>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1874" name="Text Box 35"/>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1875" name="Text Box 36"/>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21876" name="Text Box 37"/>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21877" name="Text Box 38"/>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1878" name="Text Box 39"/>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1879" name="Text Box 4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21880" name="Oval 41"/>
          <p:cNvSpPr>
            <a:spLocks noChangeArrowheads="1"/>
          </p:cNvSpPr>
          <p:nvPr/>
        </p:nvSpPr>
        <p:spPr bwMode="auto">
          <a:xfrm>
            <a:off x="3167063" y="3690938"/>
            <a:ext cx="609600" cy="609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81" name="Text Box 42"/>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21882" name="Rectangle 43"/>
          <p:cNvSpPr>
            <a:spLocks noChangeArrowheads="1"/>
          </p:cNvSpPr>
          <p:nvPr/>
        </p:nvSpPr>
        <p:spPr bwMode="auto">
          <a:xfrm>
            <a:off x="2363788" y="4191000"/>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21883" name="Line 44"/>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1884" name="Text Box 45"/>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21885" name="Text Box 46"/>
          <p:cNvSpPr txBox="1">
            <a:spLocks noChangeArrowheads="1"/>
          </p:cNvSpPr>
          <p:nvPr/>
        </p:nvSpPr>
        <p:spPr bwMode="auto">
          <a:xfrm>
            <a:off x="4251325" y="3705225"/>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solidFill>
                  <a:srgbClr val="890B13"/>
                </a:solidFill>
                <a:latin typeface="Arial" pitchFamily="34" charset="0"/>
              </a:rPr>
              <a:t>Accept Input!</a:t>
            </a:r>
            <a:endParaRPr lang="en-US" altLang="en-US">
              <a:latin typeface="Arial" pitchFamily="34" charset="0"/>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82" name="Group 4"/>
          <p:cNvGrpSpPr>
            <a:grpSpLocks/>
          </p:cNvGrpSpPr>
          <p:nvPr/>
        </p:nvGrpSpPr>
        <p:grpSpPr bwMode="auto">
          <a:xfrm>
            <a:off x="533400" y="1219200"/>
            <a:ext cx="8218488" cy="180975"/>
            <a:chOff x="295" y="1311"/>
            <a:chExt cx="5177" cy="114"/>
          </a:xfrm>
        </p:grpSpPr>
        <p:sp>
          <p:nvSpPr>
            <p:cNvPr id="122907"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08"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22883" name="Text Box 7"/>
          <p:cNvSpPr txBox="1">
            <a:spLocks noChangeArrowheads="1"/>
          </p:cNvSpPr>
          <p:nvPr/>
        </p:nvSpPr>
        <p:spPr bwMode="auto">
          <a:xfrm>
            <a:off x="1077913" y="4354513"/>
            <a:ext cx="77120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a:latin typeface="Arial" pitchFamily="34" charset="0"/>
              </a:rPr>
              <a:t> Due Wed. evening, 11:59 pm</a:t>
            </a:r>
          </a:p>
          <a:p>
            <a:pPr>
              <a:spcBef>
                <a:spcPct val="0"/>
              </a:spcBef>
              <a:buFontTx/>
              <a:buChar char="-"/>
            </a:pPr>
            <a:r>
              <a:rPr lang="en-US" altLang="en-US">
                <a:latin typeface="Arial" pitchFamily="34" charset="0"/>
              </a:rPr>
              <a:t> Labs this week:  final-project work (milestone points)</a:t>
            </a:r>
          </a:p>
          <a:p>
            <a:pPr>
              <a:spcBef>
                <a:spcPct val="0"/>
              </a:spcBef>
              <a:buFontTx/>
              <a:buChar char="-"/>
            </a:pPr>
            <a:r>
              <a:rPr lang="en-US" altLang="en-US">
                <a:latin typeface="Arial" pitchFamily="34" charset="0"/>
              </a:rPr>
              <a:t> Grutors will be @ the LAC </a:t>
            </a:r>
          </a:p>
        </p:txBody>
      </p:sp>
      <p:pic>
        <p:nvPicPr>
          <p:cNvPr id="122884" name="Picture 8"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938" y="95250"/>
            <a:ext cx="7588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5" name="Group 9"/>
          <p:cNvGrpSpPr>
            <a:grpSpLocks/>
          </p:cNvGrpSpPr>
          <p:nvPr/>
        </p:nvGrpSpPr>
        <p:grpSpPr bwMode="auto">
          <a:xfrm>
            <a:off x="304800" y="273050"/>
            <a:ext cx="596900" cy="717550"/>
            <a:chOff x="2928" y="1051"/>
            <a:chExt cx="840" cy="957"/>
          </a:xfrm>
        </p:grpSpPr>
        <p:sp>
          <p:nvSpPr>
            <p:cNvPr id="122894" name="Freeform 10"/>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2895"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896"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897"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898"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899"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00"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01"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02"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03"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2904"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2905"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2906"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2886" name="Text Box 24"/>
          <p:cNvSpPr txBox="1">
            <a:spLocks noChangeArrowheads="1"/>
          </p:cNvSpPr>
          <p:nvPr/>
        </p:nvSpPr>
        <p:spPr bwMode="auto">
          <a:xfrm>
            <a:off x="1828800" y="261938"/>
            <a:ext cx="5715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CS 5 Today </a:t>
            </a:r>
          </a:p>
        </p:txBody>
      </p:sp>
      <p:sp>
        <p:nvSpPr>
          <p:cNvPr id="122887" name="Rectangle 25"/>
          <p:cNvSpPr>
            <a:spLocks noChangeArrowheads="1"/>
          </p:cNvSpPr>
          <p:nvPr/>
        </p:nvSpPr>
        <p:spPr bwMode="auto">
          <a:xfrm>
            <a:off x="609600" y="1676400"/>
            <a:ext cx="64182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solidFill>
                  <a:srgbClr val="890B13"/>
                </a:solidFill>
                <a:latin typeface="Arial" pitchFamily="34" charset="0"/>
              </a:rPr>
              <a:t>About the final exam:  </a:t>
            </a:r>
          </a:p>
          <a:p>
            <a:pPr lvl="1">
              <a:spcBef>
                <a:spcPct val="0"/>
              </a:spcBef>
              <a:buFontTx/>
              <a:buChar char="-"/>
            </a:pPr>
            <a:r>
              <a:rPr lang="en-US" altLang="en-US">
                <a:latin typeface="Arial" pitchFamily="34" charset="0"/>
              </a:rPr>
              <a:t> Next Monday, 2-5pm - covers all of CS 5</a:t>
            </a:r>
          </a:p>
          <a:p>
            <a:pPr lvl="1">
              <a:spcBef>
                <a:spcPct val="0"/>
              </a:spcBef>
              <a:buFontTx/>
              <a:buChar char="-"/>
            </a:pPr>
            <a:r>
              <a:rPr lang="en-US" altLang="en-US">
                <a:latin typeface="Arial" pitchFamily="34" charset="0"/>
              </a:rPr>
              <a:t> May bring </a:t>
            </a:r>
            <a:r>
              <a:rPr lang="en-US" altLang="en-US" i="1">
                <a:latin typeface="Arial" pitchFamily="34" charset="0"/>
              </a:rPr>
              <a:t>two</a:t>
            </a:r>
            <a:r>
              <a:rPr lang="en-US" altLang="en-US">
                <a:latin typeface="Arial" pitchFamily="34" charset="0"/>
              </a:rPr>
              <a:t> 2-sided pages of notes…</a:t>
            </a:r>
          </a:p>
          <a:p>
            <a:pPr lvl="1">
              <a:spcBef>
                <a:spcPct val="0"/>
              </a:spcBef>
              <a:buFontTx/>
              <a:buChar char="-"/>
            </a:pPr>
            <a:r>
              <a:rPr lang="en-US" altLang="en-US">
                <a:latin typeface="Arial" pitchFamily="34" charset="0"/>
              </a:rPr>
              <a:t> Practice problems given out on Wed/Thu.</a:t>
            </a:r>
          </a:p>
          <a:p>
            <a:pPr lvl="1">
              <a:spcBef>
                <a:spcPct val="0"/>
              </a:spcBef>
              <a:buFontTx/>
              <a:buChar char="-"/>
            </a:pPr>
            <a:r>
              <a:rPr lang="en-US" altLang="en-US">
                <a:latin typeface="Arial" pitchFamily="34" charset="0"/>
              </a:rPr>
              <a:t> Review session next Sunday evening</a:t>
            </a:r>
          </a:p>
        </p:txBody>
      </p:sp>
      <p:sp>
        <p:nvSpPr>
          <p:cNvPr id="122888" name="Rectangle 26"/>
          <p:cNvSpPr>
            <a:spLocks noChangeArrowheads="1"/>
          </p:cNvSpPr>
          <p:nvPr/>
        </p:nvSpPr>
        <p:spPr bwMode="auto">
          <a:xfrm>
            <a:off x="609600" y="3886200"/>
            <a:ext cx="345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solidFill>
                  <a:srgbClr val="0900FF"/>
                </a:solidFill>
                <a:latin typeface="Arial" pitchFamily="34" charset="0"/>
              </a:rPr>
              <a:t>About the final projects: </a:t>
            </a:r>
          </a:p>
        </p:txBody>
      </p:sp>
      <p:sp>
        <p:nvSpPr>
          <p:cNvPr id="122889" name="Text Box 27"/>
          <p:cNvSpPr txBox="1">
            <a:spLocks noChangeArrowheads="1"/>
          </p:cNvSpPr>
          <p:nvPr/>
        </p:nvSpPr>
        <p:spPr bwMode="auto">
          <a:xfrm>
            <a:off x="152400" y="5640388"/>
            <a:ext cx="3667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solidFill>
                  <a:srgbClr val="0900FF"/>
                </a:solidFill>
                <a:latin typeface="Courier New" pitchFamily="49" charset="0"/>
              </a:rPr>
              <a:t>Tuesday 8:30-10pm</a:t>
            </a:r>
          </a:p>
        </p:txBody>
      </p:sp>
      <p:sp>
        <p:nvSpPr>
          <p:cNvPr id="122890" name="Text Box 28"/>
          <p:cNvSpPr txBox="1">
            <a:spLocks noChangeArrowheads="1"/>
          </p:cNvSpPr>
          <p:nvPr/>
        </p:nvSpPr>
        <p:spPr bwMode="auto">
          <a:xfrm>
            <a:off x="4267200" y="56388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solidFill>
                  <a:srgbClr val="0900FF"/>
                </a:solidFill>
                <a:latin typeface="Courier New" pitchFamily="49" charset="0"/>
              </a:rPr>
              <a:t>Wednesday 8-10 &amp; 10-12</a:t>
            </a:r>
          </a:p>
        </p:txBody>
      </p:sp>
      <p:sp>
        <p:nvSpPr>
          <p:cNvPr id="122891" name="Text Box 29"/>
          <p:cNvSpPr txBox="1">
            <a:spLocks noChangeArrowheads="1"/>
          </p:cNvSpPr>
          <p:nvPr/>
        </p:nvSpPr>
        <p:spPr bwMode="auto">
          <a:xfrm>
            <a:off x="1066800" y="60960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t>Kaylin Spitz</a:t>
            </a:r>
          </a:p>
        </p:txBody>
      </p:sp>
      <p:sp>
        <p:nvSpPr>
          <p:cNvPr id="122892" name="Text Box 30"/>
          <p:cNvSpPr txBox="1">
            <a:spLocks noChangeArrowheads="1"/>
          </p:cNvSpPr>
          <p:nvPr/>
        </p:nvSpPr>
        <p:spPr bwMode="auto">
          <a:xfrm>
            <a:off x="5029200" y="6080125"/>
            <a:ext cx="17526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50000"/>
              </a:lnSpc>
            </a:pPr>
            <a:r>
              <a:rPr lang="en-US" altLang="en-US" sz="1600"/>
              <a:t>Bob Chen</a:t>
            </a:r>
          </a:p>
          <a:p>
            <a:pPr algn="ctr">
              <a:lnSpc>
                <a:spcPct val="50000"/>
              </a:lnSpc>
            </a:pPr>
            <a:r>
              <a:rPr lang="en-US" altLang="en-US" sz="1600"/>
              <a:t>Marty Field</a:t>
            </a:r>
          </a:p>
        </p:txBody>
      </p:sp>
      <p:sp>
        <p:nvSpPr>
          <p:cNvPr id="122893" name="Text Box 31"/>
          <p:cNvSpPr txBox="1">
            <a:spLocks noChangeArrowheads="1"/>
          </p:cNvSpPr>
          <p:nvPr/>
        </p:nvSpPr>
        <p:spPr bwMode="auto">
          <a:xfrm>
            <a:off x="6853238" y="6064250"/>
            <a:ext cx="206216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50000"/>
              </a:lnSpc>
            </a:pPr>
            <a:r>
              <a:rPr lang="en-US" altLang="en-US" sz="1600"/>
              <a:t>Andrew Glass</a:t>
            </a:r>
          </a:p>
          <a:p>
            <a:pPr algn="ctr">
              <a:lnSpc>
                <a:spcPct val="50000"/>
              </a:lnSpc>
            </a:pPr>
            <a:r>
              <a:rPr lang="en-US" altLang="en-US" sz="1600"/>
              <a:t>Steven Ehrlich</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custDataLst>
              <p:tags r:id="rId1"/>
            </p:custDataLst>
          </p:nvPr>
        </p:nvSpPr>
        <p:spPr bwMode="auto">
          <a:xfrm>
            <a:off x="4691063" y="3429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23907" name="Text Box 3"/>
          <p:cNvSpPr txBox="1">
            <a:spLocks noChangeArrowheads="1"/>
          </p:cNvSpPr>
          <p:nvPr/>
        </p:nvSpPr>
        <p:spPr bwMode="auto">
          <a:xfrm>
            <a:off x="5791200" y="685800"/>
            <a:ext cx="281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b="1">
                <a:solidFill>
                  <a:srgbClr val="0A04EB"/>
                </a:solidFill>
                <a:latin typeface="Times" pitchFamily="-106" charset="0"/>
              </a:rPr>
              <a:t>Assess these HW problems:</a:t>
            </a:r>
          </a:p>
        </p:txBody>
      </p:sp>
      <p:sp>
        <p:nvSpPr>
          <p:cNvPr id="123908" name="Text Box 4"/>
          <p:cNvSpPr txBox="1">
            <a:spLocks noChangeArrowheads="1"/>
          </p:cNvSpPr>
          <p:nvPr/>
        </p:nvSpPr>
        <p:spPr bwMode="auto">
          <a:xfrm>
            <a:off x="204788" y="1420813"/>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solidFill>
                  <a:srgbClr val="0A04EB"/>
                </a:solidFill>
                <a:latin typeface="Times" pitchFamily="-106" charset="0"/>
              </a:rPr>
              <a:t>How is the class's pace?</a:t>
            </a:r>
          </a:p>
        </p:txBody>
      </p:sp>
      <p:sp>
        <p:nvSpPr>
          <p:cNvPr id="123909" name="Text Box 5"/>
          <p:cNvSpPr txBox="1">
            <a:spLocks noChangeArrowheads="1"/>
          </p:cNvSpPr>
          <p:nvPr/>
        </p:nvSpPr>
        <p:spPr bwMode="auto">
          <a:xfrm>
            <a:off x="244475" y="180975"/>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b="1">
                <a:solidFill>
                  <a:srgbClr val="B003D1"/>
                </a:solidFill>
                <a:latin typeface="Arial" pitchFamily="34" charset="0"/>
              </a:rPr>
              <a:t>black - gold</a:t>
            </a:r>
          </a:p>
        </p:txBody>
      </p:sp>
      <p:sp>
        <p:nvSpPr>
          <p:cNvPr id="123910" name="Text Box 6"/>
          <p:cNvSpPr txBox="1">
            <a:spLocks noChangeArrowheads="1"/>
          </p:cNvSpPr>
          <p:nvPr/>
        </p:nvSpPr>
        <p:spPr bwMode="auto">
          <a:xfrm>
            <a:off x="244475" y="530225"/>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b="1">
                <a:solidFill>
                  <a:srgbClr val="B003D1"/>
                </a:solidFill>
                <a:latin typeface="Arial" pitchFamily="34" charset="0"/>
              </a:rPr>
              <a:t>female - male</a:t>
            </a:r>
          </a:p>
        </p:txBody>
      </p:sp>
      <p:sp>
        <p:nvSpPr>
          <p:cNvPr id="123911" name="Text Box 7"/>
          <p:cNvSpPr txBox="1">
            <a:spLocks noChangeArrowheads="1"/>
          </p:cNvSpPr>
          <p:nvPr/>
        </p:nvSpPr>
        <p:spPr bwMode="auto">
          <a:xfrm>
            <a:off x="3844925" y="6246813"/>
            <a:ext cx="1803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Which one did you do?</a:t>
            </a:r>
          </a:p>
        </p:txBody>
      </p:sp>
      <p:sp>
        <p:nvSpPr>
          <p:cNvPr id="123912" name="Text Box 8"/>
          <p:cNvSpPr txBox="1">
            <a:spLocks noChangeArrowheads="1"/>
          </p:cNvSpPr>
          <p:nvPr/>
        </p:nvSpPr>
        <p:spPr bwMode="auto">
          <a:xfrm>
            <a:off x="3686175" y="5249863"/>
            <a:ext cx="1803400"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Connect-Four Player</a:t>
            </a:r>
          </a:p>
        </p:txBody>
      </p:sp>
      <p:sp>
        <p:nvSpPr>
          <p:cNvPr id="123913" name="Text Box 9"/>
          <p:cNvSpPr txBox="1">
            <a:spLocks noChangeArrowheads="1"/>
          </p:cNvSpPr>
          <p:nvPr/>
        </p:nvSpPr>
        <p:spPr bwMode="auto">
          <a:xfrm>
            <a:off x="3686175" y="4778375"/>
            <a:ext cx="1803400"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Connect-Four Board</a:t>
            </a:r>
          </a:p>
        </p:txBody>
      </p:sp>
      <p:sp>
        <p:nvSpPr>
          <p:cNvPr id="123914" name="Text Box 10"/>
          <p:cNvSpPr txBox="1">
            <a:spLocks noChangeArrowheads="1"/>
          </p:cNvSpPr>
          <p:nvPr/>
        </p:nvSpPr>
        <p:spPr bwMode="auto">
          <a:xfrm>
            <a:off x="3686175" y="4200525"/>
            <a:ext cx="1803400"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generating markov text</a:t>
            </a:r>
          </a:p>
        </p:txBody>
      </p:sp>
      <p:sp>
        <p:nvSpPr>
          <p:cNvPr id="123915" name="Text Box 11"/>
          <p:cNvSpPr txBox="1">
            <a:spLocks noChangeArrowheads="1"/>
          </p:cNvSpPr>
          <p:nvPr/>
        </p:nvSpPr>
        <p:spPr bwMode="auto">
          <a:xfrm>
            <a:off x="3686175" y="3622675"/>
            <a:ext cx="1803400"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Readability </a:t>
            </a:r>
            <a:r>
              <a:rPr lang="en-US" altLang="en-US" sz="800">
                <a:latin typeface="Arial" pitchFamily="34" charset="0"/>
              </a:rPr>
              <a:t>Syllable counting</a:t>
            </a:r>
            <a:endParaRPr lang="en-US" altLang="en-US" sz="900">
              <a:latin typeface="Arial" pitchFamily="34" charset="0"/>
            </a:endParaRPr>
          </a:p>
        </p:txBody>
      </p:sp>
      <p:sp>
        <p:nvSpPr>
          <p:cNvPr id="123916" name="Text Box 12"/>
          <p:cNvSpPr txBox="1">
            <a:spLocks noChangeArrowheads="1"/>
          </p:cNvSpPr>
          <p:nvPr/>
        </p:nvSpPr>
        <p:spPr bwMode="auto">
          <a:xfrm>
            <a:off x="3670300" y="3044825"/>
            <a:ext cx="1836738"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Mandelbrot Set</a:t>
            </a:r>
          </a:p>
        </p:txBody>
      </p:sp>
      <p:sp>
        <p:nvSpPr>
          <p:cNvPr id="123917" name="Text Box 13"/>
          <p:cNvSpPr txBox="1">
            <a:spLocks noChangeArrowheads="1"/>
          </p:cNvSpPr>
          <p:nvPr/>
        </p:nvSpPr>
        <p:spPr bwMode="auto">
          <a:xfrm>
            <a:off x="3657600" y="1995488"/>
            <a:ext cx="1855788"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Hmmm Assembly</a:t>
            </a:r>
          </a:p>
        </p:txBody>
      </p:sp>
      <p:sp>
        <p:nvSpPr>
          <p:cNvPr id="123918" name="Text Box 14"/>
          <p:cNvSpPr txBox="1">
            <a:spLocks noChangeArrowheads="1"/>
          </p:cNvSpPr>
          <p:nvPr/>
        </p:nvSpPr>
        <p:spPr bwMode="auto">
          <a:xfrm>
            <a:off x="3678238" y="2466975"/>
            <a:ext cx="1822450"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Physics relativity prob.</a:t>
            </a:r>
            <a:endParaRPr lang="en-US" altLang="en-US" sz="1200" b="1">
              <a:latin typeface="Courier New" pitchFamily="49" charset="0"/>
            </a:endParaRPr>
          </a:p>
        </p:txBody>
      </p:sp>
      <p:sp>
        <p:nvSpPr>
          <p:cNvPr id="123919" name="AutoShape 15"/>
          <p:cNvSpPr>
            <a:spLocks/>
          </p:cNvSpPr>
          <p:nvPr/>
        </p:nvSpPr>
        <p:spPr bwMode="auto">
          <a:xfrm>
            <a:off x="2063750" y="166688"/>
            <a:ext cx="127000" cy="706437"/>
          </a:xfrm>
          <a:prstGeom prst="rightBrace">
            <a:avLst>
              <a:gd name="adj1" fmla="val 46354"/>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3920" name="Text Box 16"/>
          <p:cNvSpPr txBox="1">
            <a:spLocks noChangeArrowheads="1"/>
          </p:cNvSpPr>
          <p:nvPr/>
        </p:nvSpPr>
        <p:spPr bwMode="auto">
          <a:xfrm>
            <a:off x="2135188" y="234950"/>
            <a:ext cx="25495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a:latin typeface="Arial" pitchFamily="34" charset="0"/>
              </a:rPr>
              <a:t>Circle one of each of these, but don't include your name</a:t>
            </a:r>
          </a:p>
        </p:txBody>
      </p:sp>
      <p:sp>
        <p:nvSpPr>
          <p:cNvPr id="123921" name="Text Box 19"/>
          <p:cNvSpPr txBox="1">
            <a:spLocks noChangeArrowheads="1"/>
          </p:cNvSpPr>
          <p:nvPr/>
        </p:nvSpPr>
        <p:spPr bwMode="auto">
          <a:xfrm>
            <a:off x="3686175" y="5721350"/>
            <a:ext cx="1803400"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Final project</a:t>
            </a:r>
          </a:p>
        </p:txBody>
      </p:sp>
      <p:sp>
        <p:nvSpPr>
          <p:cNvPr id="123922" name="Line 20"/>
          <p:cNvSpPr>
            <a:spLocks noChangeShapeType="1"/>
          </p:cNvSpPr>
          <p:nvPr/>
        </p:nvSpPr>
        <p:spPr bwMode="auto">
          <a:xfrm>
            <a:off x="5684838" y="2133600"/>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23" name="Text Box 21"/>
          <p:cNvSpPr txBox="1">
            <a:spLocks noChangeArrowheads="1"/>
          </p:cNvSpPr>
          <p:nvPr/>
        </p:nvSpPr>
        <p:spPr bwMode="auto">
          <a:xfrm>
            <a:off x="5257800" y="1247775"/>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50000"/>
              </a:lnSpc>
            </a:pPr>
            <a:r>
              <a:rPr lang="en-US" altLang="en-US" sz="1200" b="1">
                <a:solidFill>
                  <a:srgbClr val="067B0E"/>
                </a:solidFill>
                <a:latin typeface="Arial" pitchFamily="34" charset="0"/>
              </a:rPr>
              <a:t>HOW</a:t>
            </a:r>
          </a:p>
          <a:p>
            <a:pPr algn="ctr">
              <a:lnSpc>
                <a:spcPct val="50000"/>
              </a:lnSpc>
            </a:pPr>
            <a:r>
              <a:rPr lang="en-US" altLang="en-US" sz="1200" b="1">
                <a:solidFill>
                  <a:srgbClr val="067B0E"/>
                </a:solidFill>
                <a:latin typeface="Arial" pitchFamily="34" charset="0"/>
              </a:rPr>
              <a:t>WORTHWHILE?</a:t>
            </a:r>
          </a:p>
        </p:txBody>
      </p:sp>
      <p:sp>
        <p:nvSpPr>
          <p:cNvPr id="123924" name="Text Box 22"/>
          <p:cNvSpPr txBox="1">
            <a:spLocks noChangeArrowheads="1"/>
          </p:cNvSpPr>
          <p:nvPr/>
        </p:nvSpPr>
        <p:spPr bwMode="auto">
          <a:xfrm>
            <a:off x="7756525" y="1223963"/>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50000"/>
              </a:lnSpc>
            </a:pPr>
            <a:r>
              <a:rPr lang="en-US" altLang="en-US" sz="1200" b="1">
                <a:solidFill>
                  <a:srgbClr val="067B0E"/>
                </a:solidFill>
                <a:latin typeface="Arial" pitchFamily="34" charset="0"/>
              </a:rPr>
              <a:t>HOW</a:t>
            </a:r>
          </a:p>
          <a:p>
            <a:pPr algn="ctr">
              <a:lnSpc>
                <a:spcPct val="50000"/>
              </a:lnSpc>
            </a:pPr>
            <a:r>
              <a:rPr lang="en-US" altLang="en-US" sz="1200" b="1">
                <a:solidFill>
                  <a:srgbClr val="067B0E"/>
                </a:solidFill>
                <a:latin typeface="Arial" pitchFamily="34" charset="0"/>
              </a:rPr>
              <a:t>DIFFICULT?</a:t>
            </a:r>
          </a:p>
        </p:txBody>
      </p:sp>
      <p:sp>
        <p:nvSpPr>
          <p:cNvPr id="123925" name="Text Box 23"/>
          <p:cNvSpPr txBox="1">
            <a:spLocks noChangeArrowheads="1"/>
          </p:cNvSpPr>
          <p:nvPr/>
        </p:nvSpPr>
        <p:spPr bwMode="auto">
          <a:xfrm>
            <a:off x="204788" y="2454275"/>
            <a:ext cx="230981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solidFill>
                  <a:srgbClr val="0A04EB"/>
                </a:solidFill>
                <a:latin typeface="Times" pitchFamily="-106" charset="0"/>
              </a:rPr>
              <a:t>How many hours per week do you spend on CS --outside of lab/class?</a:t>
            </a:r>
          </a:p>
        </p:txBody>
      </p:sp>
      <p:sp>
        <p:nvSpPr>
          <p:cNvPr id="123926" name="Line 24"/>
          <p:cNvSpPr>
            <a:spLocks noChangeShapeType="1"/>
          </p:cNvSpPr>
          <p:nvPr/>
        </p:nvSpPr>
        <p:spPr bwMode="auto">
          <a:xfrm>
            <a:off x="547688" y="2170113"/>
            <a:ext cx="25019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27" name="Line 25"/>
          <p:cNvSpPr>
            <a:spLocks noChangeShapeType="1"/>
          </p:cNvSpPr>
          <p:nvPr/>
        </p:nvSpPr>
        <p:spPr bwMode="auto">
          <a:xfrm>
            <a:off x="549275" y="20812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28" name="Line 26"/>
          <p:cNvSpPr>
            <a:spLocks noChangeShapeType="1"/>
          </p:cNvSpPr>
          <p:nvPr/>
        </p:nvSpPr>
        <p:spPr bwMode="auto">
          <a:xfrm>
            <a:off x="1752600" y="20812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29" name="Line 27"/>
          <p:cNvSpPr>
            <a:spLocks noChangeShapeType="1"/>
          </p:cNvSpPr>
          <p:nvPr/>
        </p:nvSpPr>
        <p:spPr bwMode="auto">
          <a:xfrm>
            <a:off x="3048000" y="207327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30" name="Text Box 28"/>
          <p:cNvSpPr txBox="1">
            <a:spLocks noChangeArrowheads="1"/>
          </p:cNvSpPr>
          <p:nvPr/>
        </p:nvSpPr>
        <p:spPr bwMode="auto">
          <a:xfrm>
            <a:off x="250825" y="187325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too slow</a:t>
            </a:r>
          </a:p>
        </p:txBody>
      </p:sp>
      <p:sp>
        <p:nvSpPr>
          <p:cNvPr id="123931" name="Text Box 29"/>
          <p:cNvSpPr txBox="1">
            <a:spLocks noChangeArrowheads="1"/>
          </p:cNvSpPr>
          <p:nvPr/>
        </p:nvSpPr>
        <p:spPr bwMode="auto">
          <a:xfrm>
            <a:off x="2713038" y="187325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too fast</a:t>
            </a:r>
          </a:p>
        </p:txBody>
      </p:sp>
      <p:sp>
        <p:nvSpPr>
          <p:cNvPr id="123932" name="Text Box 30"/>
          <p:cNvSpPr txBox="1">
            <a:spLocks noChangeArrowheads="1"/>
          </p:cNvSpPr>
          <p:nvPr/>
        </p:nvSpPr>
        <p:spPr bwMode="auto">
          <a:xfrm>
            <a:off x="1436688" y="187325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just right</a:t>
            </a:r>
          </a:p>
        </p:txBody>
      </p:sp>
      <p:sp>
        <p:nvSpPr>
          <p:cNvPr id="123933" name="Text Box 31"/>
          <p:cNvSpPr txBox="1">
            <a:spLocks noChangeArrowheads="1"/>
          </p:cNvSpPr>
          <p:nvPr/>
        </p:nvSpPr>
        <p:spPr bwMode="auto">
          <a:xfrm>
            <a:off x="6753225" y="1828800"/>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34" name="Text Box 32"/>
          <p:cNvSpPr txBox="1">
            <a:spLocks noChangeArrowheads="1"/>
          </p:cNvSpPr>
          <p:nvPr/>
        </p:nvSpPr>
        <p:spPr bwMode="auto">
          <a:xfrm>
            <a:off x="5351463" y="1830388"/>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3935" name="Line 33"/>
          <p:cNvSpPr>
            <a:spLocks noChangeShapeType="1"/>
          </p:cNvSpPr>
          <p:nvPr/>
        </p:nvSpPr>
        <p:spPr bwMode="auto">
          <a:xfrm>
            <a:off x="6985000"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36" name="Line 34"/>
          <p:cNvSpPr>
            <a:spLocks noChangeShapeType="1"/>
          </p:cNvSpPr>
          <p:nvPr/>
        </p:nvSpPr>
        <p:spPr bwMode="auto">
          <a:xfrm>
            <a:off x="5684838"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37" name="Line 35"/>
          <p:cNvSpPr>
            <a:spLocks noChangeShapeType="1"/>
          </p:cNvSpPr>
          <p:nvPr/>
        </p:nvSpPr>
        <p:spPr bwMode="auto">
          <a:xfrm>
            <a:off x="5900738"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38" name="Line 36"/>
          <p:cNvSpPr>
            <a:spLocks noChangeShapeType="1"/>
          </p:cNvSpPr>
          <p:nvPr/>
        </p:nvSpPr>
        <p:spPr bwMode="auto">
          <a:xfrm>
            <a:off x="6118225"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39" name="Line 37"/>
          <p:cNvSpPr>
            <a:spLocks noChangeShapeType="1"/>
          </p:cNvSpPr>
          <p:nvPr/>
        </p:nvSpPr>
        <p:spPr bwMode="auto">
          <a:xfrm>
            <a:off x="6334125"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40" name="Line 38"/>
          <p:cNvSpPr>
            <a:spLocks noChangeShapeType="1"/>
          </p:cNvSpPr>
          <p:nvPr/>
        </p:nvSpPr>
        <p:spPr bwMode="auto">
          <a:xfrm>
            <a:off x="6551613"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41" name="Line 39"/>
          <p:cNvSpPr>
            <a:spLocks noChangeShapeType="1"/>
          </p:cNvSpPr>
          <p:nvPr/>
        </p:nvSpPr>
        <p:spPr bwMode="auto">
          <a:xfrm>
            <a:off x="6767513"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42" name="Text Box 40"/>
          <p:cNvSpPr txBox="1">
            <a:spLocks noChangeArrowheads="1"/>
          </p:cNvSpPr>
          <p:nvPr/>
        </p:nvSpPr>
        <p:spPr bwMode="auto">
          <a:xfrm>
            <a:off x="5483225" y="2101850"/>
            <a:ext cx="3921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3943" name="Text Box 41"/>
          <p:cNvSpPr txBox="1">
            <a:spLocks noChangeArrowheads="1"/>
          </p:cNvSpPr>
          <p:nvPr/>
        </p:nvSpPr>
        <p:spPr bwMode="auto">
          <a:xfrm>
            <a:off x="6846888" y="2101850"/>
            <a:ext cx="28098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3944" name="Text Box 42"/>
          <p:cNvSpPr txBox="1">
            <a:spLocks noChangeArrowheads="1"/>
          </p:cNvSpPr>
          <p:nvPr/>
        </p:nvSpPr>
        <p:spPr bwMode="auto">
          <a:xfrm>
            <a:off x="5989638" y="21018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3945" name="Line 43"/>
          <p:cNvSpPr>
            <a:spLocks noChangeShapeType="1"/>
          </p:cNvSpPr>
          <p:nvPr/>
        </p:nvSpPr>
        <p:spPr bwMode="auto">
          <a:xfrm>
            <a:off x="7596188" y="2133600"/>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46" name="Text Box 44"/>
          <p:cNvSpPr txBox="1">
            <a:spLocks noChangeArrowheads="1"/>
          </p:cNvSpPr>
          <p:nvPr/>
        </p:nvSpPr>
        <p:spPr bwMode="auto">
          <a:xfrm>
            <a:off x="8664575" y="1828800"/>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47" name="Text Box 45"/>
          <p:cNvSpPr txBox="1">
            <a:spLocks noChangeArrowheads="1"/>
          </p:cNvSpPr>
          <p:nvPr/>
        </p:nvSpPr>
        <p:spPr bwMode="auto">
          <a:xfrm>
            <a:off x="7262813" y="1830388"/>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3948" name="Line 46"/>
          <p:cNvSpPr>
            <a:spLocks noChangeShapeType="1"/>
          </p:cNvSpPr>
          <p:nvPr/>
        </p:nvSpPr>
        <p:spPr bwMode="auto">
          <a:xfrm>
            <a:off x="8896350"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49" name="Line 47"/>
          <p:cNvSpPr>
            <a:spLocks noChangeShapeType="1"/>
          </p:cNvSpPr>
          <p:nvPr/>
        </p:nvSpPr>
        <p:spPr bwMode="auto">
          <a:xfrm>
            <a:off x="7596188"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0" name="Line 48"/>
          <p:cNvSpPr>
            <a:spLocks noChangeShapeType="1"/>
          </p:cNvSpPr>
          <p:nvPr/>
        </p:nvSpPr>
        <p:spPr bwMode="auto">
          <a:xfrm>
            <a:off x="7812088"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1" name="Line 49"/>
          <p:cNvSpPr>
            <a:spLocks noChangeShapeType="1"/>
          </p:cNvSpPr>
          <p:nvPr/>
        </p:nvSpPr>
        <p:spPr bwMode="auto">
          <a:xfrm>
            <a:off x="8029575"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2" name="Line 50"/>
          <p:cNvSpPr>
            <a:spLocks noChangeShapeType="1"/>
          </p:cNvSpPr>
          <p:nvPr/>
        </p:nvSpPr>
        <p:spPr bwMode="auto">
          <a:xfrm>
            <a:off x="8245475"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3" name="Line 51"/>
          <p:cNvSpPr>
            <a:spLocks noChangeShapeType="1"/>
          </p:cNvSpPr>
          <p:nvPr/>
        </p:nvSpPr>
        <p:spPr bwMode="auto">
          <a:xfrm>
            <a:off x="8462963"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4" name="Line 52"/>
          <p:cNvSpPr>
            <a:spLocks noChangeShapeType="1"/>
          </p:cNvSpPr>
          <p:nvPr/>
        </p:nvSpPr>
        <p:spPr bwMode="auto">
          <a:xfrm>
            <a:off x="8678863"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5" name="Text Box 53"/>
          <p:cNvSpPr txBox="1">
            <a:spLocks noChangeArrowheads="1"/>
          </p:cNvSpPr>
          <p:nvPr/>
        </p:nvSpPr>
        <p:spPr bwMode="auto">
          <a:xfrm>
            <a:off x="7394575" y="2101850"/>
            <a:ext cx="3921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3956" name="Text Box 54"/>
          <p:cNvSpPr txBox="1">
            <a:spLocks noChangeArrowheads="1"/>
          </p:cNvSpPr>
          <p:nvPr/>
        </p:nvSpPr>
        <p:spPr bwMode="auto">
          <a:xfrm>
            <a:off x="8758238" y="2101850"/>
            <a:ext cx="28098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3957" name="Text Box 55"/>
          <p:cNvSpPr txBox="1">
            <a:spLocks noChangeArrowheads="1"/>
          </p:cNvSpPr>
          <p:nvPr/>
        </p:nvSpPr>
        <p:spPr bwMode="auto">
          <a:xfrm>
            <a:off x="7900988" y="21018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3958" name="Line 56"/>
          <p:cNvSpPr>
            <a:spLocks noChangeShapeType="1"/>
          </p:cNvSpPr>
          <p:nvPr/>
        </p:nvSpPr>
        <p:spPr bwMode="auto">
          <a:xfrm>
            <a:off x="5684838" y="2789238"/>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59" name="Text Box 57"/>
          <p:cNvSpPr txBox="1">
            <a:spLocks noChangeArrowheads="1"/>
          </p:cNvSpPr>
          <p:nvPr/>
        </p:nvSpPr>
        <p:spPr bwMode="auto">
          <a:xfrm>
            <a:off x="6753225" y="2484438"/>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60" name="Text Box 58"/>
          <p:cNvSpPr txBox="1">
            <a:spLocks noChangeArrowheads="1"/>
          </p:cNvSpPr>
          <p:nvPr/>
        </p:nvSpPr>
        <p:spPr bwMode="auto">
          <a:xfrm>
            <a:off x="5351463" y="2486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3961" name="Line 59"/>
          <p:cNvSpPr>
            <a:spLocks noChangeShapeType="1"/>
          </p:cNvSpPr>
          <p:nvPr/>
        </p:nvSpPr>
        <p:spPr bwMode="auto">
          <a:xfrm>
            <a:off x="6985000"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2" name="Line 60"/>
          <p:cNvSpPr>
            <a:spLocks noChangeShapeType="1"/>
          </p:cNvSpPr>
          <p:nvPr/>
        </p:nvSpPr>
        <p:spPr bwMode="auto">
          <a:xfrm>
            <a:off x="5684838"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3" name="Line 61"/>
          <p:cNvSpPr>
            <a:spLocks noChangeShapeType="1"/>
          </p:cNvSpPr>
          <p:nvPr/>
        </p:nvSpPr>
        <p:spPr bwMode="auto">
          <a:xfrm>
            <a:off x="5900738"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4" name="Line 62"/>
          <p:cNvSpPr>
            <a:spLocks noChangeShapeType="1"/>
          </p:cNvSpPr>
          <p:nvPr/>
        </p:nvSpPr>
        <p:spPr bwMode="auto">
          <a:xfrm>
            <a:off x="6118225"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5" name="Line 63"/>
          <p:cNvSpPr>
            <a:spLocks noChangeShapeType="1"/>
          </p:cNvSpPr>
          <p:nvPr/>
        </p:nvSpPr>
        <p:spPr bwMode="auto">
          <a:xfrm>
            <a:off x="6334125"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6" name="Line 64"/>
          <p:cNvSpPr>
            <a:spLocks noChangeShapeType="1"/>
          </p:cNvSpPr>
          <p:nvPr/>
        </p:nvSpPr>
        <p:spPr bwMode="auto">
          <a:xfrm>
            <a:off x="6551613"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7" name="Line 65"/>
          <p:cNvSpPr>
            <a:spLocks noChangeShapeType="1"/>
          </p:cNvSpPr>
          <p:nvPr/>
        </p:nvSpPr>
        <p:spPr bwMode="auto">
          <a:xfrm>
            <a:off x="6767513"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8" name="Text Box 66"/>
          <p:cNvSpPr txBox="1">
            <a:spLocks noChangeArrowheads="1"/>
          </p:cNvSpPr>
          <p:nvPr/>
        </p:nvSpPr>
        <p:spPr bwMode="auto">
          <a:xfrm>
            <a:off x="5491163" y="2762250"/>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3969" name="Text Box 67"/>
          <p:cNvSpPr txBox="1">
            <a:spLocks noChangeArrowheads="1"/>
          </p:cNvSpPr>
          <p:nvPr/>
        </p:nvSpPr>
        <p:spPr bwMode="auto">
          <a:xfrm>
            <a:off x="6854825" y="2762250"/>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3970" name="Text Box 68"/>
          <p:cNvSpPr txBox="1">
            <a:spLocks noChangeArrowheads="1"/>
          </p:cNvSpPr>
          <p:nvPr/>
        </p:nvSpPr>
        <p:spPr bwMode="auto">
          <a:xfrm>
            <a:off x="5997575" y="27622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3971" name="Line 69"/>
          <p:cNvSpPr>
            <a:spLocks noChangeShapeType="1"/>
          </p:cNvSpPr>
          <p:nvPr/>
        </p:nvSpPr>
        <p:spPr bwMode="auto">
          <a:xfrm>
            <a:off x="7596188" y="2789238"/>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72" name="Text Box 70"/>
          <p:cNvSpPr txBox="1">
            <a:spLocks noChangeArrowheads="1"/>
          </p:cNvSpPr>
          <p:nvPr/>
        </p:nvSpPr>
        <p:spPr bwMode="auto">
          <a:xfrm>
            <a:off x="8664575" y="2484438"/>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73" name="Text Box 71"/>
          <p:cNvSpPr txBox="1">
            <a:spLocks noChangeArrowheads="1"/>
          </p:cNvSpPr>
          <p:nvPr/>
        </p:nvSpPr>
        <p:spPr bwMode="auto">
          <a:xfrm>
            <a:off x="7262813" y="2486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3974" name="Line 72"/>
          <p:cNvSpPr>
            <a:spLocks noChangeShapeType="1"/>
          </p:cNvSpPr>
          <p:nvPr/>
        </p:nvSpPr>
        <p:spPr bwMode="auto">
          <a:xfrm>
            <a:off x="8896350"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75" name="Line 73"/>
          <p:cNvSpPr>
            <a:spLocks noChangeShapeType="1"/>
          </p:cNvSpPr>
          <p:nvPr/>
        </p:nvSpPr>
        <p:spPr bwMode="auto">
          <a:xfrm>
            <a:off x="7596188"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76" name="Line 74"/>
          <p:cNvSpPr>
            <a:spLocks noChangeShapeType="1"/>
          </p:cNvSpPr>
          <p:nvPr/>
        </p:nvSpPr>
        <p:spPr bwMode="auto">
          <a:xfrm>
            <a:off x="7812088"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77" name="Line 75"/>
          <p:cNvSpPr>
            <a:spLocks noChangeShapeType="1"/>
          </p:cNvSpPr>
          <p:nvPr/>
        </p:nvSpPr>
        <p:spPr bwMode="auto">
          <a:xfrm>
            <a:off x="8029575"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78" name="Line 76"/>
          <p:cNvSpPr>
            <a:spLocks noChangeShapeType="1"/>
          </p:cNvSpPr>
          <p:nvPr/>
        </p:nvSpPr>
        <p:spPr bwMode="auto">
          <a:xfrm>
            <a:off x="8245475"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79" name="Line 77"/>
          <p:cNvSpPr>
            <a:spLocks noChangeShapeType="1"/>
          </p:cNvSpPr>
          <p:nvPr/>
        </p:nvSpPr>
        <p:spPr bwMode="auto">
          <a:xfrm>
            <a:off x="8462963"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80" name="Line 78"/>
          <p:cNvSpPr>
            <a:spLocks noChangeShapeType="1"/>
          </p:cNvSpPr>
          <p:nvPr/>
        </p:nvSpPr>
        <p:spPr bwMode="auto">
          <a:xfrm>
            <a:off x="8678863"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81" name="Text Box 79"/>
          <p:cNvSpPr txBox="1">
            <a:spLocks noChangeArrowheads="1"/>
          </p:cNvSpPr>
          <p:nvPr/>
        </p:nvSpPr>
        <p:spPr bwMode="auto">
          <a:xfrm>
            <a:off x="7402513" y="2762250"/>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3982" name="Text Box 80"/>
          <p:cNvSpPr txBox="1">
            <a:spLocks noChangeArrowheads="1"/>
          </p:cNvSpPr>
          <p:nvPr/>
        </p:nvSpPr>
        <p:spPr bwMode="auto">
          <a:xfrm>
            <a:off x="8766175" y="2762250"/>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3983" name="Text Box 81"/>
          <p:cNvSpPr txBox="1">
            <a:spLocks noChangeArrowheads="1"/>
          </p:cNvSpPr>
          <p:nvPr/>
        </p:nvSpPr>
        <p:spPr bwMode="auto">
          <a:xfrm>
            <a:off x="7908925" y="27622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3984" name="Line 82"/>
          <p:cNvSpPr>
            <a:spLocks noChangeShapeType="1"/>
          </p:cNvSpPr>
          <p:nvPr/>
        </p:nvSpPr>
        <p:spPr bwMode="auto">
          <a:xfrm>
            <a:off x="5684838" y="33623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85" name="Text Box 83"/>
          <p:cNvSpPr txBox="1">
            <a:spLocks noChangeArrowheads="1"/>
          </p:cNvSpPr>
          <p:nvPr/>
        </p:nvSpPr>
        <p:spPr bwMode="auto">
          <a:xfrm>
            <a:off x="6753225" y="30575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86" name="Text Box 84"/>
          <p:cNvSpPr txBox="1">
            <a:spLocks noChangeArrowheads="1"/>
          </p:cNvSpPr>
          <p:nvPr/>
        </p:nvSpPr>
        <p:spPr bwMode="auto">
          <a:xfrm>
            <a:off x="5351463" y="30591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3987" name="Line 85"/>
          <p:cNvSpPr>
            <a:spLocks noChangeShapeType="1"/>
          </p:cNvSpPr>
          <p:nvPr/>
        </p:nvSpPr>
        <p:spPr bwMode="auto">
          <a:xfrm>
            <a:off x="6985000"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88" name="Line 86"/>
          <p:cNvSpPr>
            <a:spLocks noChangeShapeType="1"/>
          </p:cNvSpPr>
          <p:nvPr/>
        </p:nvSpPr>
        <p:spPr bwMode="auto">
          <a:xfrm>
            <a:off x="5684838"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89" name="Line 87"/>
          <p:cNvSpPr>
            <a:spLocks noChangeShapeType="1"/>
          </p:cNvSpPr>
          <p:nvPr/>
        </p:nvSpPr>
        <p:spPr bwMode="auto">
          <a:xfrm>
            <a:off x="5900738"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90" name="Line 88"/>
          <p:cNvSpPr>
            <a:spLocks noChangeShapeType="1"/>
          </p:cNvSpPr>
          <p:nvPr/>
        </p:nvSpPr>
        <p:spPr bwMode="auto">
          <a:xfrm>
            <a:off x="6118225"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91" name="Line 89"/>
          <p:cNvSpPr>
            <a:spLocks noChangeShapeType="1"/>
          </p:cNvSpPr>
          <p:nvPr/>
        </p:nvSpPr>
        <p:spPr bwMode="auto">
          <a:xfrm>
            <a:off x="6334125"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92" name="Line 90"/>
          <p:cNvSpPr>
            <a:spLocks noChangeShapeType="1"/>
          </p:cNvSpPr>
          <p:nvPr/>
        </p:nvSpPr>
        <p:spPr bwMode="auto">
          <a:xfrm>
            <a:off x="6551613"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93" name="Line 91"/>
          <p:cNvSpPr>
            <a:spLocks noChangeShapeType="1"/>
          </p:cNvSpPr>
          <p:nvPr/>
        </p:nvSpPr>
        <p:spPr bwMode="auto">
          <a:xfrm>
            <a:off x="6767513"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94" name="Text Box 92"/>
          <p:cNvSpPr txBox="1">
            <a:spLocks noChangeArrowheads="1"/>
          </p:cNvSpPr>
          <p:nvPr/>
        </p:nvSpPr>
        <p:spPr bwMode="auto">
          <a:xfrm>
            <a:off x="5491163" y="3335338"/>
            <a:ext cx="3921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3995" name="Text Box 93"/>
          <p:cNvSpPr txBox="1">
            <a:spLocks noChangeArrowheads="1"/>
          </p:cNvSpPr>
          <p:nvPr/>
        </p:nvSpPr>
        <p:spPr bwMode="auto">
          <a:xfrm>
            <a:off x="6854825" y="3335338"/>
            <a:ext cx="2809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3996" name="Text Box 94"/>
          <p:cNvSpPr txBox="1">
            <a:spLocks noChangeArrowheads="1"/>
          </p:cNvSpPr>
          <p:nvPr/>
        </p:nvSpPr>
        <p:spPr bwMode="auto">
          <a:xfrm>
            <a:off x="5997575" y="33353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3997" name="Line 95"/>
          <p:cNvSpPr>
            <a:spLocks noChangeShapeType="1"/>
          </p:cNvSpPr>
          <p:nvPr/>
        </p:nvSpPr>
        <p:spPr bwMode="auto">
          <a:xfrm>
            <a:off x="7596188" y="33623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98" name="Text Box 96"/>
          <p:cNvSpPr txBox="1">
            <a:spLocks noChangeArrowheads="1"/>
          </p:cNvSpPr>
          <p:nvPr/>
        </p:nvSpPr>
        <p:spPr bwMode="auto">
          <a:xfrm>
            <a:off x="8664575" y="30575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99" name="Text Box 97"/>
          <p:cNvSpPr txBox="1">
            <a:spLocks noChangeArrowheads="1"/>
          </p:cNvSpPr>
          <p:nvPr/>
        </p:nvSpPr>
        <p:spPr bwMode="auto">
          <a:xfrm>
            <a:off x="7262813" y="30591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00" name="Line 98"/>
          <p:cNvSpPr>
            <a:spLocks noChangeShapeType="1"/>
          </p:cNvSpPr>
          <p:nvPr/>
        </p:nvSpPr>
        <p:spPr bwMode="auto">
          <a:xfrm>
            <a:off x="8896350"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1" name="Line 99"/>
          <p:cNvSpPr>
            <a:spLocks noChangeShapeType="1"/>
          </p:cNvSpPr>
          <p:nvPr/>
        </p:nvSpPr>
        <p:spPr bwMode="auto">
          <a:xfrm>
            <a:off x="7596188"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2" name="Line 100"/>
          <p:cNvSpPr>
            <a:spLocks noChangeShapeType="1"/>
          </p:cNvSpPr>
          <p:nvPr/>
        </p:nvSpPr>
        <p:spPr bwMode="auto">
          <a:xfrm>
            <a:off x="7812088"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3" name="Line 101"/>
          <p:cNvSpPr>
            <a:spLocks noChangeShapeType="1"/>
          </p:cNvSpPr>
          <p:nvPr/>
        </p:nvSpPr>
        <p:spPr bwMode="auto">
          <a:xfrm>
            <a:off x="8029575"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4" name="Line 102"/>
          <p:cNvSpPr>
            <a:spLocks noChangeShapeType="1"/>
          </p:cNvSpPr>
          <p:nvPr/>
        </p:nvSpPr>
        <p:spPr bwMode="auto">
          <a:xfrm>
            <a:off x="8245475"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5" name="Line 103"/>
          <p:cNvSpPr>
            <a:spLocks noChangeShapeType="1"/>
          </p:cNvSpPr>
          <p:nvPr/>
        </p:nvSpPr>
        <p:spPr bwMode="auto">
          <a:xfrm>
            <a:off x="8462963"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6" name="Line 104"/>
          <p:cNvSpPr>
            <a:spLocks noChangeShapeType="1"/>
          </p:cNvSpPr>
          <p:nvPr/>
        </p:nvSpPr>
        <p:spPr bwMode="auto">
          <a:xfrm>
            <a:off x="8678863"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7" name="Text Box 105"/>
          <p:cNvSpPr txBox="1">
            <a:spLocks noChangeArrowheads="1"/>
          </p:cNvSpPr>
          <p:nvPr/>
        </p:nvSpPr>
        <p:spPr bwMode="auto">
          <a:xfrm>
            <a:off x="7402513" y="3335338"/>
            <a:ext cx="3921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08" name="Text Box 106"/>
          <p:cNvSpPr txBox="1">
            <a:spLocks noChangeArrowheads="1"/>
          </p:cNvSpPr>
          <p:nvPr/>
        </p:nvSpPr>
        <p:spPr bwMode="auto">
          <a:xfrm>
            <a:off x="8766175" y="3335338"/>
            <a:ext cx="2809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09" name="Text Box 107"/>
          <p:cNvSpPr txBox="1">
            <a:spLocks noChangeArrowheads="1"/>
          </p:cNvSpPr>
          <p:nvPr/>
        </p:nvSpPr>
        <p:spPr bwMode="auto">
          <a:xfrm>
            <a:off x="7908925" y="33353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10" name="Line 108"/>
          <p:cNvSpPr>
            <a:spLocks noChangeShapeType="1"/>
          </p:cNvSpPr>
          <p:nvPr/>
        </p:nvSpPr>
        <p:spPr bwMode="auto">
          <a:xfrm>
            <a:off x="5684838" y="38957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11" name="Text Box 109"/>
          <p:cNvSpPr txBox="1">
            <a:spLocks noChangeArrowheads="1"/>
          </p:cNvSpPr>
          <p:nvPr/>
        </p:nvSpPr>
        <p:spPr bwMode="auto">
          <a:xfrm>
            <a:off x="6753225" y="35909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12" name="Text Box 110"/>
          <p:cNvSpPr txBox="1">
            <a:spLocks noChangeArrowheads="1"/>
          </p:cNvSpPr>
          <p:nvPr/>
        </p:nvSpPr>
        <p:spPr bwMode="auto">
          <a:xfrm>
            <a:off x="5351463" y="35925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13" name="Line 111"/>
          <p:cNvSpPr>
            <a:spLocks noChangeShapeType="1"/>
          </p:cNvSpPr>
          <p:nvPr/>
        </p:nvSpPr>
        <p:spPr bwMode="auto">
          <a:xfrm>
            <a:off x="6985000"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4" name="Line 112"/>
          <p:cNvSpPr>
            <a:spLocks noChangeShapeType="1"/>
          </p:cNvSpPr>
          <p:nvPr/>
        </p:nvSpPr>
        <p:spPr bwMode="auto">
          <a:xfrm>
            <a:off x="5684838"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5" name="Line 113"/>
          <p:cNvSpPr>
            <a:spLocks noChangeShapeType="1"/>
          </p:cNvSpPr>
          <p:nvPr/>
        </p:nvSpPr>
        <p:spPr bwMode="auto">
          <a:xfrm>
            <a:off x="5900738"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6" name="Line 114"/>
          <p:cNvSpPr>
            <a:spLocks noChangeShapeType="1"/>
          </p:cNvSpPr>
          <p:nvPr/>
        </p:nvSpPr>
        <p:spPr bwMode="auto">
          <a:xfrm>
            <a:off x="6118225"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7" name="Line 115"/>
          <p:cNvSpPr>
            <a:spLocks noChangeShapeType="1"/>
          </p:cNvSpPr>
          <p:nvPr/>
        </p:nvSpPr>
        <p:spPr bwMode="auto">
          <a:xfrm>
            <a:off x="6334125"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8" name="Line 116"/>
          <p:cNvSpPr>
            <a:spLocks noChangeShapeType="1"/>
          </p:cNvSpPr>
          <p:nvPr/>
        </p:nvSpPr>
        <p:spPr bwMode="auto">
          <a:xfrm>
            <a:off x="6551613"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9" name="Line 117"/>
          <p:cNvSpPr>
            <a:spLocks noChangeShapeType="1"/>
          </p:cNvSpPr>
          <p:nvPr/>
        </p:nvSpPr>
        <p:spPr bwMode="auto">
          <a:xfrm>
            <a:off x="6767513"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20" name="Text Box 118"/>
          <p:cNvSpPr txBox="1">
            <a:spLocks noChangeArrowheads="1"/>
          </p:cNvSpPr>
          <p:nvPr/>
        </p:nvSpPr>
        <p:spPr bwMode="auto">
          <a:xfrm>
            <a:off x="5483225" y="3868738"/>
            <a:ext cx="3921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21" name="Text Box 119"/>
          <p:cNvSpPr txBox="1">
            <a:spLocks noChangeArrowheads="1"/>
          </p:cNvSpPr>
          <p:nvPr/>
        </p:nvSpPr>
        <p:spPr bwMode="auto">
          <a:xfrm>
            <a:off x="6846888" y="3868738"/>
            <a:ext cx="280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22" name="Text Box 120"/>
          <p:cNvSpPr txBox="1">
            <a:spLocks noChangeArrowheads="1"/>
          </p:cNvSpPr>
          <p:nvPr/>
        </p:nvSpPr>
        <p:spPr bwMode="auto">
          <a:xfrm>
            <a:off x="5989638" y="38687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23" name="Line 121"/>
          <p:cNvSpPr>
            <a:spLocks noChangeShapeType="1"/>
          </p:cNvSpPr>
          <p:nvPr/>
        </p:nvSpPr>
        <p:spPr bwMode="auto">
          <a:xfrm>
            <a:off x="7596188" y="38957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24" name="Text Box 122"/>
          <p:cNvSpPr txBox="1">
            <a:spLocks noChangeArrowheads="1"/>
          </p:cNvSpPr>
          <p:nvPr/>
        </p:nvSpPr>
        <p:spPr bwMode="auto">
          <a:xfrm>
            <a:off x="8664575" y="35909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25" name="Text Box 123"/>
          <p:cNvSpPr txBox="1">
            <a:spLocks noChangeArrowheads="1"/>
          </p:cNvSpPr>
          <p:nvPr/>
        </p:nvSpPr>
        <p:spPr bwMode="auto">
          <a:xfrm>
            <a:off x="7262813" y="35925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26" name="Line 124"/>
          <p:cNvSpPr>
            <a:spLocks noChangeShapeType="1"/>
          </p:cNvSpPr>
          <p:nvPr/>
        </p:nvSpPr>
        <p:spPr bwMode="auto">
          <a:xfrm>
            <a:off x="8896350"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27" name="Line 125"/>
          <p:cNvSpPr>
            <a:spLocks noChangeShapeType="1"/>
          </p:cNvSpPr>
          <p:nvPr/>
        </p:nvSpPr>
        <p:spPr bwMode="auto">
          <a:xfrm>
            <a:off x="7596188"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28" name="Line 126"/>
          <p:cNvSpPr>
            <a:spLocks noChangeShapeType="1"/>
          </p:cNvSpPr>
          <p:nvPr/>
        </p:nvSpPr>
        <p:spPr bwMode="auto">
          <a:xfrm>
            <a:off x="7812088"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29" name="Line 127"/>
          <p:cNvSpPr>
            <a:spLocks noChangeShapeType="1"/>
          </p:cNvSpPr>
          <p:nvPr/>
        </p:nvSpPr>
        <p:spPr bwMode="auto">
          <a:xfrm>
            <a:off x="8029575"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30" name="Line 128"/>
          <p:cNvSpPr>
            <a:spLocks noChangeShapeType="1"/>
          </p:cNvSpPr>
          <p:nvPr/>
        </p:nvSpPr>
        <p:spPr bwMode="auto">
          <a:xfrm>
            <a:off x="8245475"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31" name="Line 129"/>
          <p:cNvSpPr>
            <a:spLocks noChangeShapeType="1"/>
          </p:cNvSpPr>
          <p:nvPr/>
        </p:nvSpPr>
        <p:spPr bwMode="auto">
          <a:xfrm>
            <a:off x="8462963"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32" name="Line 130"/>
          <p:cNvSpPr>
            <a:spLocks noChangeShapeType="1"/>
          </p:cNvSpPr>
          <p:nvPr/>
        </p:nvSpPr>
        <p:spPr bwMode="auto">
          <a:xfrm>
            <a:off x="8678863"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33" name="Text Box 131"/>
          <p:cNvSpPr txBox="1">
            <a:spLocks noChangeArrowheads="1"/>
          </p:cNvSpPr>
          <p:nvPr/>
        </p:nvSpPr>
        <p:spPr bwMode="auto">
          <a:xfrm>
            <a:off x="7394575" y="3868738"/>
            <a:ext cx="3921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34" name="Text Box 132"/>
          <p:cNvSpPr txBox="1">
            <a:spLocks noChangeArrowheads="1"/>
          </p:cNvSpPr>
          <p:nvPr/>
        </p:nvSpPr>
        <p:spPr bwMode="auto">
          <a:xfrm>
            <a:off x="8758238" y="3868738"/>
            <a:ext cx="280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35" name="Text Box 133"/>
          <p:cNvSpPr txBox="1">
            <a:spLocks noChangeArrowheads="1"/>
          </p:cNvSpPr>
          <p:nvPr/>
        </p:nvSpPr>
        <p:spPr bwMode="auto">
          <a:xfrm>
            <a:off x="7900988" y="38687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36" name="Line 134"/>
          <p:cNvSpPr>
            <a:spLocks noChangeShapeType="1"/>
          </p:cNvSpPr>
          <p:nvPr/>
        </p:nvSpPr>
        <p:spPr bwMode="auto">
          <a:xfrm>
            <a:off x="5684838" y="4487863"/>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37" name="Text Box 135"/>
          <p:cNvSpPr txBox="1">
            <a:spLocks noChangeArrowheads="1"/>
          </p:cNvSpPr>
          <p:nvPr/>
        </p:nvSpPr>
        <p:spPr bwMode="auto">
          <a:xfrm>
            <a:off x="6753225" y="4183063"/>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38" name="Text Box 136"/>
          <p:cNvSpPr txBox="1">
            <a:spLocks noChangeArrowheads="1"/>
          </p:cNvSpPr>
          <p:nvPr/>
        </p:nvSpPr>
        <p:spPr bwMode="auto">
          <a:xfrm>
            <a:off x="5351463" y="418465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39" name="Line 137"/>
          <p:cNvSpPr>
            <a:spLocks noChangeShapeType="1"/>
          </p:cNvSpPr>
          <p:nvPr/>
        </p:nvSpPr>
        <p:spPr bwMode="auto">
          <a:xfrm>
            <a:off x="6985000"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0" name="Line 138"/>
          <p:cNvSpPr>
            <a:spLocks noChangeShapeType="1"/>
          </p:cNvSpPr>
          <p:nvPr/>
        </p:nvSpPr>
        <p:spPr bwMode="auto">
          <a:xfrm>
            <a:off x="5684838"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1" name="Line 139"/>
          <p:cNvSpPr>
            <a:spLocks noChangeShapeType="1"/>
          </p:cNvSpPr>
          <p:nvPr/>
        </p:nvSpPr>
        <p:spPr bwMode="auto">
          <a:xfrm>
            <a:off x="5900738"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2" name="Line 140"/>
          <p:cNvSpPr>
            <a:spLocks noChangeShapeType="1"/>
          </p:cNvSpPr>
          <p:nvPr/>
        </p:nvSpPr>
        <p:spPr bwMode="auto">
          <a:xfrm>
            <a:off x="6118225"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3" name="Line 141"/>
          <p:cNvSpPr>
            <a:spLocks noChangeShapeType="1"/>
          </p:cNvSpPr>
          <p:nvPr/>
        </p:nvSpPr>
        <p:spPr bwMode="auto">
          <a:xfrm>
            <a:off x="6334125"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4" name="Line 142"/>
          <p:cNvSpPr>
            <a:spLocks noChangeShapeType="1"/>
          </p:cNvSpPr>
          <p:nvPr/>
        </p:nvSpPr>
        <p:spPr bwMode="auto">
          <a:xfrm>
            <a:off x="6551613"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5" name="Line 143"/>
          <p:cNvSpPr>
            <a:spLocks noChangeShapeType="1"/>
          </p:cNvSpPr>
          <p:nvPr/>
        </p:nvSpPr>
        <p:spPr bwMode="auto">
          <a:xfrm>
            <a:off x="6767513"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6" name="Text Box 144"/>
          <p:cNvSpPr txBox="1">
            <a:spLocks noChangeArrowheads="1"/>
          </p:cNvSpPr>
          <p:nvPr/>
        </p:nvSpPr>
        <p:spPr bwMode="auto">
          <a:xfrm>
            <a:off x="5491163" y="4460875"/>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47" name="Text Box 145"/>
          <p:cNvSpPr txBox="1">
            <a:spLocks noChangeArrowheads="1"/>
          </p:cNvSpPr>
          <p:nvPr/>
        </p:nvSpPr>
        <p:spPr bwMode="auto">
          <a:xfrm>
            <a:off x="6854825" y="4460875"/>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48" name="Text Box 146"/>
          <p:cNvSpPr txBox="1">
            <a:spLocks noChangeArrowheads="1"/>
          </p:cNvSpPr>
          <p:nvPr/>
        </p:nvSpPr>
        <p:spPr bwMode="auto">
          <a:xfrm>
            <a:off x="5997575" y="4460875"/>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49" name="Line 147"/>
          <p:cNvSpPr>
            <a:spLocks noChangeShapeType="1"/>
          </p:cNvSpPr>
          <p:nvPr/>
        </p:nvSpPr>
        <p:spPr bwMode="auto">
          <a:xfrm>
            <a:off x="7596188" y="4487863"/>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50" name="Text Box 148"/>
          <p:cNvSpPr txBox="1">
            <a:spLocks noChangeArrowheads="1"/>
          </p:cNvSpPr>
          <p:nvPr/>
        </p:nvSpPr>
        <p:spPr bwMode="auto">
          <a:xfrm>
            <a:off x="8664575" y="4183063"/>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51" name="Text Box 149"/>
          <p:cNvSpPr txBox="1">
            <a:spLocks noChangeArrowheads="1"/>
          </p:cNvSpPr>
          <p:nvPr/>
        </p:nvSpPr>
        <p:spPr bwMode="auto">
          <a:xfrm>
            <a:off x="7262813" y="418465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52" name="Line 150"/>
          <p:cNvSpPr>
            <a:spLocks noChangeShapeType="1"/>
          </p:cNvSpPr>
          <p:nvPr/>
        </p:nvSpPr>
        <p:spPr bwMode="auto">
          <a:xfrm>
            <a:off x="8896350"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3" name="Line 151"/>
          <p:cNvSpPr>
            <a:spLocks noChangeShapeType="1"/>
          </p:cNvSpPr>
          <p:nvPr/>
        </p:nvSpPr>
        <p:spPr bwMode="auto">
          <a:xfrm>
            <a:off x="7596188"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4" name="Line 152"/>
          <p:cNvSpPr>
            <a:spLocks noChangeShapeType="1"/>
          </p:cNvSpPr>
          <p:nvPr/>
        </p:nvSpPr>
        <p:spPr bwMode="auto">
          <a:xfrm>
            <a:off x="7812088"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5" name="Line 153"/>
          <p:cNvSpPr>
            <a:spLocks noChangeShapeType="1"/>
          </p:cNvSpPr>
          <p:nvPr/>
        </p:nvSpPr>
        <p:spPr bwMode="auto">
          <a:xfrm>
            <a:off x="8029575"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6" name="Line 154"/>
          <p:cNvSpPr>
            <a:spLocks noChangeShapeType="1"/>
          </p:cNvSpPr>
          <p:nvPr/>
        </p:nvSpPr>
        <p:spPr bwMode="auto">
          <a:xfrm>
            <a:off x="8245475"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7" name="Line 155"/>
          <p:cNvSpPr>
            <a:spLocks noChangeShapeType="1"/>
          </p:cNvSpPr>
          <p:nvPr/>
        </p:nvSpPr>
        <p:spPr bwMode="auto">
          <a:xfrm>
            <a:off x="8462963"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8" name="Line 156"/>
          <p:cNvSpPr>
            <a:spLocks noChangeShapeType="1"/>
          </p:cNvSpPr>
          <p:nvPr/>
        </p:nvSpPr>
        <p:spPr bwMode="auto">
          <a:xfrm>
            <a:off x="8678863"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9" name="Text Box 157"/>
          <p:cNvSpPr txBox="1">
            <a:spLocks noChangeArrowheads="1"/>
          </p:cNvSpPr>
          <p:nvPr/>
        </p:nvSpPr>
        <p:spPr bwMode="auto">
          <a:xfrm>
            <a:off x="7402513" y="4460875"/>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60" name="Text Box 158"/>
          <p:cNvSpPr txBox="1">
            <a:spLocks noChangeArrowheads="1"/>
          </p:cNvSpPr>
          <p:nvPr/>
        </p:nvSpPr>
        <p:spPr bwMode="auto">
          <a:xfrm>
            <a:off x="8766175" y="4460875"/>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61" name="Text Box 159"/>
          <p:cNvSpPr txBox="1">
            <a:spLocks noChangeArrowheads="1"/>
          </p:cNvSpPr>
          <p:nvPr/>
        </p:nvSpPr>
        <p:spPr bwMode="auto">
          <a:xfrm>
            <a:off x="7908925" y="4460875"/>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62" name="Line 160"/>
          <p:cNvSpPr>
            <a:spLocks noChangeShapeType="1"/>
          </p:cNvSpPr>
          <p:nvPr/>
        </p:nvSpPr>
        <p:spPr bwMode="auto">
          <a:xfrm>
            <a:off x="5684838" y="49625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63" name="Text Box 161"/>
          <p:cNvSpPr txBox="1">
            <a:spLocks noChangeArrowheads="1"/>
          </p:cNvSpPr>
          <p:nvPr/>
        </p:nvSpPr>
        <p:spPr bwMode="auto">
          <a:xfrm>
            <a:off x="6753225" y="46577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64" name="Text Box 162"/>
          <p:cNvSpPr txBox="1">
            <a:spLocks noChangeArrowheads="1"/>
          </p:cNvSpPr>
          <p:nvPr/>
        </p:nvSpPr>
        <p:spPr bwMode="auto">
          <a:xfrm>
            <a:off x="5351463" y="46593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65" name="Line 163"/>
          <p:cNvSpPr>
            <a:spLocks noChangeShapeType="1"/>
          </p:cNvSpPr>
          <p:nvPr/>
        </p:nvSpPr>
        <p:spPr bwMode="auto">
          <a:xfrm>
            <a:off x="6985000"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66" name="Line 164"/>
          <p:cNvSpPr>
            <a:spLocks noChangeShapeType="1"/>
          </p:cNvSpPr>
          <p:nvPr/>
        </p:nvSpPr>
        <p:spPr bwMode="auto">
          <a:xfrm>
            <a:off x="5684838"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67" name="Line 165"/>
          <p:cNvSpPr>
            <a:spLocks noChangeShapeType="1"/>
          </p:cNvSpPr>
          <p:nvPr/>
        </p:nvSpPr>
        <p:spPr bwMode="auto">
          <a:xfrm>
            <a:off x="5900738"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68" name="Line 166"/>
          <p:cNvSpPr>
            <a:spLocks noChangeShapeType="1"/>
          </p:cNvSpPr>
          <p:nvPr/>
        </p:nvSpPr>
        <p:spPr bwMode="auto">
          <a:xfrm>
            <a:off x="6118225"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69" name="Line 167"/>
          <p:cNvSpPr>
            <a:spLocks noChangeShapeType="1"/>
          </p:cNvSpPr>
          <p:nvPr/>
        </p:nvSpPr>
        <p:spPr bwMode="auto">
          <a:xfrm>
            <a:off x="6334125"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70" name="Line 168"/>
          <p:cNvSpPr>
            <a:spLocks noChangeShapeType="1"/>
          </p:cNvSpPr>
          <p:nvPr/>
        </p:nvSpPr>
        <p:spPr bwMode="auto">
          <a:xfrm>
            <a:off x="6551613"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71" name="Line 169"/>
          <p:cNvSpPr>
            <a:spLocks noChangeShapeType="1"/>
          </p:cNvSpPr>
          <p:nvPr/>
        </p:nvSpPr>
        <p:spPr bwMode="auto">
          <a:xfrm>
            <a:off x="6767513"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72" name="Text Box 170"/>
          <p:cNvSpPr txBox="1">
            <a:spLocks noChangeArrowheads="1"/>
          </p:cNvSpPr>
          <p:nvPr/>
        </p:nvSpPr>
        <p:spPr bwMode="auto">
          <a:xfrm>
            <a:off x="5491163" y="4935538"/>
            <a:ext cx="3921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73" name="Text Box 171"/>
          <p:cNvSpPr txBox="1">
            <a:spLocks noChangeArrowheads="1"/>
          </p:cNvSpPr>
          <p:nvPr/>
        </p:nvSpPr>
        <p:spPr bwMode="auto">
          <a:xfrm>
            <a:off x="6854825" y="4935538"/>
            <a:ext cx="2809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74" name="Text Box 172"/>
          <p:cNvSpPr txBox="1">
            <a:spLocks noChangeArrowheads="1"/>
          </p:cNvSpPr>
          <p:nvPr/>
        </p:nvSpPr>
        <p:spPr bwMode="auto">
          <a:xfrm>
            <a:off x="5997575" y="49355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75" name="Line 173"/>
          <p:cNvSpPr>
            <a:spLocks noChangeShapeType="1"/>
          </p:cNvSpPr>
          <p:nvPr/>
        </p:nvSpPr>
        <p:spPr bwMode="auto">
          <a:xfrm>
            <a:off x="7596188" y="49625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76" name="Text Box 174"/>
          <p:cNvSpPr txBox="1">
            <a:spLocks noChangeArrowheads="1"/>
          </p:cNvSpPr>
          <p:nvPr/>
        </p:nvSpPr>
        <p:spPr bwMode="auto">
          <a:xfrm>
            <a:off x="8664575" y="46577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77" name="Text Box 175"/>
          <p:cNvSpPr txBox="1">
            <a:spLocks noChangeArrowheads="1"/>
          </p:cNvSpPr>
          <p:nvPr/>
        </p:nvSpPr>
        <p:spPr bwMode="auto">
          <a:xfrm>
            <a:off x="7262813" y="46593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78" name="Line 176"/>
          <p:cNvSpPr>
            <a:spLocks noChangeShapeType="1"/>
          </p:cNvSpPr>
          <p:nvPr/>
        </p:nvSpPr>
        <p:spPr bwMode="auto">
          <a:xfrm>
            <a:off x="8896350"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79" name="Line 177"/>
          <p:cNvSpPr>
            <a:spLocks noChangeShapeType="1"/>
          </p:cNvSpPr>
          <p:nvPr/>
        </p:nvSpPr>
        <p:spPr bwMode="auto">
          <a:xfrm>
            <a:off x="7596188"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0" name="Line 178"/>
          <p:cNvSpPr>
            <a:spLocks noChangeShapeType="1"/>
          </p:cNvSpPr>
          <p:nvPr/>
        </p:nvSpPr>
        <p:spPr bwMode="auto">
          <a:xfrm>
            <a:off x="7812088"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1" name="Line 179"/>
          <p:cNvSpPr>
            <a:spLocks noChangeShapeType="1"/>
          </p:cNvSpPr>
          <p:nvPr/>
        </p:nvSpPr>
        <p:spPr bwMode="auto">
          <a:xfrm>
            <a:off x="8029575"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2" name="Line 180"/>
          <p:cNvSpPr>
            <a:spLocks noChangeShapeType="1"/>
          </p:cNvSpPr>
          <p:nvPr/>
        </p:nvSpPr>
        <p:spPr bwMode="auto">
          <a:xfrm>
            <a:off x="8245475"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3" name="Line 181"/>
          <p:cNvSpPr>
            <a:spLocks noChangeShapeType="1"/>
          </p:cNvSpPr>
          <p:nvPr/>
        </p:nvSpPr>
        <p:spPr bwMode="auto">
          <a:xfrm>
            <a:off x="8462963"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4" name="Line 182"/>
          <p:cNvSpPr>
            <a:spLocks noChangeShapeType="1"/>
          </p:cNvSpPr>
          <p:nvPr/>
        </p:nvSpPr>
        <p:spPr bwMode="auto">
          <a:xfrm>
            <a:off x="8678863"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5" name="Text Box 183"/>
          <p:cNvSpPr txBox="1">
            <a:spLocks noChangeArrowheads="1"/>
          </p:cNvSpPr>
          <p:nvPr/>
        </p:nvSpPr>
        <p:spPr bwMode="auto">
          <a:xfrm>
            <a:off x="7402513" y="4935538"/>
            <a:ext cx="3921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86" name="Text Box 184"/>
          <p:cNvSpPr txBox="1">
            <a:spLocks noChangeArrowheads="1"/>
          </p:cNvSpPr>
          <p:nvPr/>
        </p:nvSpPr>
        <p:spPr bwMode="auto">
          <a:xfrm>
            <a:off x="8766175" y="4935538"/>
            <a:ext cx="2809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87" name="Text Box 185"/>
          <p:cNvSpPr txBox="1">
            <a:spLocks noChangeArrowheads="1"/>
          </p:cNvSpPr>
          <p:nvPr/>
        </p:nvSpPr>
        <p:spPr bwMode="auto">
          <a:xfrm>
            <a:off x="7908925" y="49355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88" name="Line 186"/>
          <p:cNvSpPr>
            <a:spLocks noChangeShapeType="1"/>
          </p:cNvSpPr>
          <p:nvPr/>
        </p:nvSpPr>
        <p:spPr bwMode="auto">
          <a:xfrm>
            <a:off x="5684838" y="5456238"/>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89" name="Text Box 187"/>
          <p:cNvSpPr txBox="1">
            <a:spLocks noChangeArrowheads="1"/>
          </p:cNvSpPr>
          <p:nvPr/>
        </p:nvSpPr>
        <p:spPr bwMode="auto">
          <a:xfrm>
            <a:off x="6753225" y="5151438"/>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90" name="Text Box 188"/>
          <p:cNvSpPr txBox="1">
            <a:spLocks noChangeArrowheads="1"/>
          </p:cNvSpPr>
          <p:nvPr/>
        </p:nvSpPr>
        <p:spPr bwMode="auto">
          <a:xfrm>
            <a:off x="5351463" y="5153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91" name="Line 189"/>
          <p:cNvSpPr>
            <a:spLocks noChangeShapeType="1"/>
          </p:cNvSpPr>
          <p:nvPr/>
        </p:nvSpPr>
        <p:spPr bwMode="auto">
          <a:xfrm>
            <a:off x="6985000"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2" name="Line 190"/>
          <p:cNvSpPr>
            <a:spLocks noChangeShapeType="1"/>
          </p:cNvSpPr>
          <p:nvPr/>
        </p:nvSpPr>
        <p:spPr bwMode="auto">
          <a:xfrm>
            <a:off x="5684838"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3" name="Line 191"/>
          <p:cNvSpPr>
            <a:spLocks noChangeShapeType="1"/>
          </p:cNvSpPr>
          <p:nvPr/>
        </p:nvSpPr>
        <p:spPr bwMode="auto">
          <a:xfrm>
            <a:off x="5900738"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4" name="Line 192"/>
          <p:cNvSpPr>
            <a:spLocks noChangeShapeType="1"/>
          </p:cNvSpPr>
          <p:nvPr/>
        </p:nvSpPr>
        <p:spPr bwMode="auto">
          <a:xfrm>
            <a:off x="6118225"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5" name="Line 193"/>
          <p:cNvSpPr>
            <a:spLocks noChangeShapeType="1"/>
          </p:cNvSpPr>
          <p:nvPr/>
        </p:nvSpPr>
        <p:spPr bwMode="auto">
          <a:xfrm>
            <a:off x="6334125"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6" name="Line 194"/>
          <p:cNvSpPr>
            <a:spLocks noChangeShapeType="1"/>
          </p:cNvSpPr>
          <p:nvPr/>
        </p:nvSpPr>
        <p:spPr bwMode="auto">
          <a:xfrm>
            <a:off x="6551613"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7" name="Line 195"/>
          <p:cNvSpPr>
            <a:spLocks noChangeShapeType="1"/>
          </p:cNvSpPr>
          <p:nvPr/>
        </p:nvSpPr>
        <p:spPr bwMode="auto">
          <a:xfrm>
            <a:off x="6767513"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8" name="Text Box 196"/>
          <p:cNvSpPr txBox="1">
            <a:spLocks noChangeArrowheads="1"/>
          </p:cNvSpPr>
          <p:nvPr/>
        </p:nvSpPr>
        <p:spPr bwMode="auto">
          <a:xfrm>
            <a:off x="5491163" y="5429250"/>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99" name="Text Box 197"/>
          <p:cNvSpPr txBox="1">
            <a:spLocks noChangeArrowheads="1"/>
          </p:cNvSpPr>
          <p:nvPr/>
        </p:nvSpPr>
        <p:spPr bwMode="auto">
          <a:xfrm>
            <a:off x="6854825" y="5429250"/>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100" name="Text Box 198"/>
          <p:cNvSpPr txBox="1">
            <a:spLocks noChangeArrowheads="1"/>
          </p:cNvSpPr>
          <p:nvPr/>
        </p:nvSpPr>
        <p:spPr bwMode="auto">
          <a:xfrm>
            <a:off x="5997575" y="54292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101" name="Line 199"/>
          <p:cNvSpPr>
            <a:spLocks noChangeShapeType="1"/>
          </p:cNvSpPr>
          <p:nvPr/>
        </p:nvSpPr>
        <p:spPr bwMode="auto">
          <a:xfrm>
            <a:off x="7596188" y="5456238"/>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102" name="Text Box 200"/>
          <p:cNvSpPr txBox="1">
            <a:spLocks noChangeArrowheads="1"/>
          </p:cNvSpPr>
          <p:nvPr/>
        </p:nvSpPr>
        <p:spPr bwMode="auto">
          <a:xfrm>
            <a:off x="8664575" y="5151438"/>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103" name="Text Box 201"/>
          <p:cNvSpPr txBox="1">
            <a:spLocks noChangeArrowheads="1"/>
          </p:cNvSpPr>
          <p:nvPr/>
        </p:nvSpPr>
        <p:spPr bwMode="auto">
          <a:xfrm>
            <a:off x="7262813" y="5153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104" name="Line 202"/>
          <p:cNvSpPr>
            <a:spLocks noChangeShapeType="1"/>
          </p:cNvSpPr>
          <p:nvPr/>
        </p:nvSpPr>
        <p:spPr bwMode="auto">
          <a:xfrm>
            <a:off x="8896350"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05" name="Line 203"/>
          <p:cNvSpPr>
            <a:spLocks noChangeShapeType="1"/>
          </p:cNvSpPr>
          <p:nvPr/>
        </p:nvSpPr>
        <p:spPr bwMode="auto">
          <a:xfrm>
            <a:off x="7596188"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06" name="Line 204"/>
          <p:cNvSpPr>
            <a:spLocks noChangeShapeType="1"/>
          </p:cNvSpPr>
          <p:nvPr/>
        </p:nvSpPr>
        <p:spPr bwMode="auto">
          <a:xfrm>
            <a:off x="7812088"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07" name="Line 205"/>
          <p:cNvSpPr>
            <a:spLocks noChangeShapeType="1"/>
          </p:cNvSpPr>
          <p:nvPr/>
        </p:nvSpPr>
        <p:spPr bwMode="auto">
          <a:xfrm>
            <a:off x="8029575"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08" name="Line 206"/>
          <p:cNvSpPr>
            <a:spLocks noChangeShapeType="1"/>
          </p:cNvSpPr>
          <p:nvPr/>
        </p:nvSpPr>
        <p:spPr bwMode="auto">
          <a:xfrm>
            <a:off x="8245475"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09" name="Line 207"/>
          <p:cNvSpPr>
            <a:spLocks noChangeShapeType="1"/>
          </p:cNvSpPr>
          <p:nvPr/>
        </p:nvSpPr>
        <p:spPr bwMode="auto">
          <a:xfrm>
            <a:off x="8462963"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10" name="Line 208"/>
          <p:cNvSpPr>
            <a:spLocks noChangeShapeType="1"/>
          </p:cNvSpPr>
          <p:nvPr/>
        </p:nvSpPr>
        <p:spPr bwMode="auto">
          <a:xfrm>
            <a:off x="8678863"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11" name="Text Box 209"/>
          <p:cNvSpPr txBox="1">
            <a:spLocks noChangeArrowheads="1"/>
          </p:cNvSpPr>
          <p:nvPr/>
        </p:nvSpPr>
        <p:spPr bwMode="auto">
          <a:xfrm>
            <a:off x="7402513" y="5429250"/>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112" name="Text Box 210"/>
          <p:cNvSpPr txBox="1">
            <a:spLocks noChangeArrowheads="1"/>
          </p:cNvSpPr>
          <p:nvPr/>
        </p:nvSpPr>
        <p:spPr bwMode="auto">
          <a:xfrm>
            <a:off x="8766175" y="5429250"/>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113" name="Text Box 211"/>
          <p:cNvSpPr txBox="1">
            <a:spLocks noChangeArrowheads="1"/>
          </p:cNvSpPr>
          <p:nvPr/>
        </p:nvSpPr>
        <p:spPr bwMode="auto">
          <a:xfrm>
            <a:off x="7908925" y="54292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114" name="Line 212"/>
          <p:cNvSpPr>
            <a:spLocks noChangeShapeType="1"/>
          </p:cNvSpPr>
          <p:nvPr/>
        </p:nvSpPr>
        <p:spPr bwMode="auto">
          <a:xfrm>
            <a:off x="5684838" y="5911850"/>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115" name="Text Box 213"/>
          <p:cNvSpPr txBox="1">
            <a:spLocks noChangeArrowheads="1"/>
          </p:cNvSpPr>
          <p:nvPr/>
        </p:nvSpPr>
        <p:spPr bwMode="auto">
          <a:xfrm>
            <a:off x="6753225" y="5607050"/>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116" name="Text Box 214"/>
          <p:cNvSpPr txBox="1">
            <a:spLocks noChangeArrowheads="1"/>
          </p:cNvSpPr>
          <p:nvPr/>
        </p:nvSpPr>
        <p:spPr bwMode="auto">
          <a:xfrm>
            <a:off x="5351463" y="5608638"/>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117" name="Line 215"/>
          <p:cNvSpPr>
            <a:spLocks noChangeShapeType="1"/>
          </p:cNvSpPr>
          <p:nvPr/>
        </p:nvSpPr>
        <p:spPr bwMode="auto">
          <a:xfrm>
            <a:off x="6985000"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18" name="Line 216"/>
          <p:cNvSpPr>
            <a:spLocks noChangeShapeType="1"/>
          </p:cNvSpPr>
          <p:nvPr/>
        </p:nvSpPr>
        <p:spPr bwMode="auto">
          <a:xfrm>
            <a:off x="5684838"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19" name="Line 217"/>
          <p:cNvSpPr>
            <a:spLocks noChangeShapeType="1"/>
          </p:cNvSpPr>
          <p:nvPr/>
        </p:nvSpPr>
        <p:spPr bwMode="auto">
          <a:xfrm>
            <a:off x="5900738"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20" name="Line 218"/>
          <p:cNvSpPr>
            <a:spLocks noChangeShapeType="1"/>
          </p:cNvSpPr>
          <p:nvPr/>
        </p:nvSpPr>
        <p:spPr bwMode="auto">
          <a:xfrm>
            <a:off x="6118225"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21" name="Line 219"/>
          <p:cNvSpPr>
            <a:spLocks noChangeShapeType="1"/>
          </p:cNvSpPr>
          <p:nvPr/>
        </p:nvSpPr>
        <p:spPr bwMode="auto">
          <a:xfrm>
            <a:off x="6334125"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22" name="Line 220"/>
          <p:cNvSpPr>
            <a:spLocks noChangeShapeType="1"/>
          </p:cNvSpPr>
          <p:nvPr/>
        </p:nvSpPr>
        <p:spPr bwMode="auto">
          <a:xfrm>
            <a:off x="6551613"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23" name="Line 221"/>
          <p:cNvSpPr>
            <a:spLocks noChangeShapeType="1"/>
          </p:cNvSpPr>
          <p:nvPr/>
        </p:nvSpPr>
        <p:spPr bwMode="auto">
          <a:xfrm>
            <a:off x="6767513"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24" name="Text Box 222"/>
          <p:cNvSpPr txBox="1">
            <a:spLocks noChangeArrowheads="1"/>
          </p:cNvSpPr>
          <p:nvPr/>
        </p:nvSpPr>
        <p:spPr bwMode="auto">
          <a:xfrm>
            <a:off x="5483225" y="5884863"/>
            <a:ext cx="3921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125" name="Text Box 223"/>
          <p:cNvSpPr txBox="1">
            <a:spLocks noChangeArrowheads="1"/>
          </p:cNvSpPr>
          <p:nvPr/>
        </p:nvSpPr>
        <p:spPr bwMode="auto">
          <a:xfrm>
            <a:off x="6846888" y="5884863"/>
            <a:ext cx="280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126" name="Text Box 224"/>
          <p:cNvSpPr txBox="1">
            <a:spLocks noChangeArrowheads="1"/>
          </p:cNvSpPr>
          <p:nvPr/>
        </p:nvSpPr>
        <p:spPr bwMode="auto">
          <a:xfrm>
            <a:off x="5989638" y="5884863"/>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127" name="Line 225"/>
          <p:cNvSpPr>
            <a:spLocks noChangeShapeType="1"/>
          </p:cNvSpPr>
          <p:nvPr/>
        </p:nvSpPr>
        <p:spPr bwMode="auto">
          <a:xfrm>
            <a:off x="7596188" y="5911850"/>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128" name="Text Box 226"/>
          <p:cNvSpPr txBox="1">
            <a:spLocks noChangeArrowheads="1"/>
          </p:cNvSpPr>
          <p:nvPr/>
        </p:nvSpPr>
        <p:spPr bwMode="auto">
          <a:xfrm>
            <a:off x="8664575" y="5607050"/>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129" name="Text Box 227"/>
          <p:cNvSpPr txBox="1">
            <a:spLocks noChangeArrowheads="1"/>
          </p:cNvSpPr>
          <p:nvPr/>
        </p:nvSpPr>
        <p:spPr bwMode="auto">
          <a:xfrm>
            <a:off x="7262813" y="5608638"/>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130" name="Line 228"/>
          <p:cNvSpPr>
            <a:spLocks noChangeShapeType="1"/>
          </p:cNvSpPr>
          <p:nvPr/>
        </p:nvSpPr>
        <p:spPr bwMode="auto">
          <a:xfrm>
            <a:off x="8896350"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1" name="Line 229"/>
          <p:cNvSpPr>
            <a:spLocks noChangeShapeType="1"/>
          </p:cNvSpPr>
          <p:nvPr/>
        </p:nvSpPr>
        <p:spPr bwMode="auto">
          <a:xfrm>
            <a:off x="7596188"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2" name="Line 230"/>
          <p:cNvSpPr>
            <a:spLocks noChangeShapeType="1"/>
          </p:cNvSpPr>
          <p:nvPr/>
        </p:nvSpPr>
        <p:spPr bwMode="auto">
          <a:xfrm>
            <a:off x="7812088"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3" name="Line 231"/>
          <p:cNvSpPr>
            <a:spLocks noChangeShapeType="1"/>
          </p:cNvSpPr>
          <p:nvPr/>
        </p:nvSpPr>
        <p:spPr bwMode="auto">
          <a:xfrm>
            <a:off x="8029575"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4" name="Line 232"/>
          <p:cNvSpPr>
            <a:spLocks noChangeShapeType="1"/>
          </p:cNvSpPr>
          <p:nvPr/>
        </p:nvSpPr>
        <p:spPr bwMode="auto">
          <a:xfrm>
            <a:off x="8245475"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5" name="Line 233"/>
          <p:cNvSpPr>
            <a:spLocks noChangeShapeType="1"/>
          </p:cNvSpPr>
          <p:nvPr/>
        </p:nvSpPr>
        <p:spPr bwMode="auto">
          <a:xfrm>
            <a:off x="8462963"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6" name="Line 234"/>
          <p:cNvSpPr>
            <a:spLocks noChangeShapeType="1"/>
          </p:cNvSpPr>
          <p:nvPr/>
        </p:nvSpPr>
        <p:spPr bwMode="auto">
          <a:xfrm>
            <a:off x="8678863"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7" name="Text Box 235"/>
          <p:cNvSpPr txBox="1">
            <a:spLocks noChangeArrowheads="1"/>
          </p:cNvSpPr>
          <p:nvPr/>
        </p:nvSpPr>
        <p:spPr bwMode="auto">
          <a:xfrm>
            <a:off x="7394575" y="5884863"/>
            <a:ext cx="3921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138" name="Text Box 236"/>
          <p:cNvSpPr txBox="1">
            <a:spLocks noChangeArrowheads="1"/>
          </p:cNvSpPr>
          <p:nvPr/>
        </p:nvSpPr>
        <p:spPr bwMode="auto">
          <a:xfrm>
            <a:off x="8758238" y="5884863"/>
            <a:ext cx="280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139" name="Text Box 237"/>
          <p:cNvSpPr txBox="1">
            <a:spLocks noChangeArrowheads="1"/>
          </p:cNvSpPr>
          <p:nvPr/>
        </p:nvSpPr>
        <p:spPr bwMode="auto">
          <a:xfrm>
            <a:off x="7900988" y="5884863"/>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140" name="Text Box 264"/>
          <p:cNvSpPr txBox="1">
            <a:spLocks noChangeArrowheads="1"/>
          </p:cNvSpPr>
          <p:nvPr/>
        </p:nvSpPr>
        <p:spPr bwMode="auto">
          <a:xfrm>
            <a:off x="7026275" y="101600"/>
            <a:ext cx="1992313"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b="1">
                <a:latin typeface="Arial" pitchFamily="34" charset="0"/>
              </a:rPr>
              <a:t>Final feedback</a:t>
            </a:r>
          </a:p>
        </p:txBody>
      </p:sp>
      <p:sp>
        <p:nvSpPr>
          <p:cNvPr id="124141" name="Text Box 265"/>
          <p:cNvSpPr txBox="1">
            <a:spLocks noChangeArrowheads="1"/>
          </p:cNvSpPr>
          <p:nvPr/>
        </p:nvSpPr>
        <p:spPr bwMode="auto">
          <a:xfrm>
            <a:off x="5822950" y="901700"/>
            <a:ext cx="2819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b="1">
                <a:solidFill>
                  <a:srgbClr val="0A04EB"/>
                </a:solidFill>
                <a:latin typeface="Times" pitchFamily="-106" charset="0"/>
              </a:rPr>
              <a:t>skip any you did not do…</a:t>
            </a:r>
          </a:p>
        </p:txBody>
      </p:sp>
      <p:sp>
        <p:nvSpPr>
          <p:cNvPr id="124142" name="Text Box 266"/>
          <p:cNvSpPr txBox="1">
            <a:spLocks noChangeArrowheads="1"/>
          </p:cNvSpPr>
          <p:nvPr/>
        </p:nvSpPr>
        <p:spPr bwMode="auto">
          <a:xfrm>
            <a:off x="206375" y="4054475"/>
            <a:ext cx="2886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solidFill>
                  <a:srgbClr val="0A04EB"/>
                </a:solidFill>
                <a:latin typeface="Times" pitchFamily="-106" charset="0"/>
              </a:rPr>
              <a:t>Is there something we DON'T cover in CS 5 that we should?</a:t>
            </a:r>
          </a:p>
        </p:txBody>
      </p:sp>
      <p:sp>
        <p:nvSpPr>
          <p:cNvPr id="124143" name="Line 267"/>
          <p:cNvSpPr>
            <a:spLocks noChangeShapeType="1"/>
          </p:cNvSpPr>
          <p:nvPr/>
        </p:nvSpPr>
        <p:spPr bwMode="auto">
          <a:xfrm>
            <a:off x="5649913" y="6378575"/>
            <a:ext cx="6096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30" name="Group 1026"/>
          <p:cNvGrpSpPr>
            <a:grpSpLocks/>
          </p:cNvGrpSpPr>
          <p:nvPr/>
        </p:nvGrpSpPr>
        <p:grpSpPr bwMode="auto">
          <a:xfrm>
            <a:off x="457200" y="1143000"/>
            <a:ext cx="8218488" cy="180975"/>
            <a:chOff x="295" y="1311"/>
            <a:chExt cx="5177" cy="114"/>
          </a:xfrm>
        </p:grpSpPr>
        <p:sp>
          <p:nvSpPr>
            <p:cNvPr id="124939"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4940"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24931" name="Picture 1029"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27432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2"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FSM computability</a:t>
            </a:r>
          </a:p>
        </p:txBody>
      </p:sp>
      <p:sp>
        <p:nvSpPr>
          <p:cNvPr id="124933" name="Rectangle 1031"/>
          <p:cNvSpPr>
            <a:spLocks noChangeArrowheads="1"/>
          </p:cNvSpPr>
          <p:nvPr/>
        </p:nvSpPr>
        <p:spPr bwMode="auto">
          <a:xfrm>
            <a:off x="447675" y="2032000"/>
            <a:ext cx="1533525" cy="588963"/>
          </a:xfrm>
          <a:prstGeom prst="rect">
            <a:avLst/>
          </a:prstGeom>
          <a:noFill/>
          <a:ln w="9525">
            <a:solidFill>
              <a:srgbClr val="09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a:solidFill>
                  <a:srgbClr val="0900FF"/>
                </a:solidFill>
                <a:latin typeface="Comic Sans MS" pitchFamily="66" charset="0"/>
              </a:rPr>
              <a:t>Geoff</a:t>
            </a:r>
          </a:p>
        </p:txBody>
      </p:sp>
      <p:sp>
        <p:nvSpPr>
          <p:cNvPr id="124934" name="Text Box 1077"/>
          <p:cNvSpPr txBox="1">
            <a:spLocks noChangeArrowheads="1"/>
          </p:cNvSpPr>
          <p:nvPr/>
        </p:nvSpPr>
        <p:spPr bwMode="auto">
          <a:xfrm>
            <a:off x="2484438" y="1690688"/>
            <a:ext cx="5145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Most functions are </a:t>
            </a:r>
            <a:r>
              <a:rPr lang="en-US" altLang="en-US" b="1" i="1"/>
              <a:t>uncomputable</a:t>
            </a:r>
            <a:r>
              <a:rPr lang="en-US" altLang="en-US"/>
              <a:t>.</a:t>
            </a:r>
          </a:p>
        </p:txBody>
      </p:sp>
      <p:sp>
        <p:nvSpPr>
          <p:cNvPr id="124935" name="Text Box 1078"/>
          <p:cNvSpPr txBox="1">
            <a:spLocks noChangeArrowheads="1"/>
          </p:cNvSpPr>
          <p:nvPr/>
        </p:nvSpPr>
        <p:spPr bwMode="auto">
          <a:xfrm>
            <a:off x="2482850" y="2239963"/>
            <a:ext cx="5975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In particular, any statement about </a:t>
            </a:r>
            <a:r>
              <a:rPr lang="en-US" altLang="en-US" b="1" i="1"/>
              <a:t>how other programs function</a:t>
            </a:r>
            <a:r>
              <a:rPr lang="en-US" altLang="en-US"/>
              <a:t> is uncomputable.</a:t>
            </a:r>
          </a:p>
        </p:txBody>
      </p:sp>
      <p:sp>
        <p:nvSpPr>
          <p:cNvPr id="124936" name="Text Box 1079"/>
          <p:cNvSpPr txBox="1">
            <a:spLocks noChangeArrowheads="1"/>
          </p:cNvSpPr>
          <p:nvPr/>
        </p:nvSpPr>
        <p:spPr bwMode="auto">
          <a:xfrm>
            <a:off x="3048000" y="3062288"/>
            <a:ext cx="403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t>• autograder is impossible</a:t>
            </a:r>
          </a:p>
        </p:txBody>
      </p:sp>
      <p:sp>
        <p:nvSpPr>
          <p:cNvPr id="124937" name="Text Box 1080"/>
          <p:cNvSpPr txBox="1">
            <a:spLocks noChangeArrowheads="1"/>
          </p:cNvSpPr>
          <p:nvPr/>
        </p:nvSpPr>
        <p:spPr bwMode="auto">
          <a:xfrm>
            <a:off x="3048000" y="3443288"/>
            <a:ext cx="5410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t>• an     -loop checker is impossible</a:t>
            </a:r>
          </a:p>
        </p:txBody>
      </p:sp>
      <p:pic>
        <p:nvPicPr>
          <p:cNvPr id="124938" name="Picture 1082" descr="Picture 1"/>
          <p:cNvPicPr>
            <a:picLocks noChangeAspect="1" noChangeArrowheads="1"/>
          </p:cNvPicPr>
          <p:nvPr/>
        </p:nvPicPr>
        <p:blipFill>
          <a:blip r:embed="rId4">
            <a:extLst>
              <a:ext uri="{28A0092B-C50C-407E-A947-70E740481C1C}">
                <a14:useLocalDpi xmlns:a14="http://schemas.microsoft.com/office/drawing/2010/main" val="0"/>
              </a:ext>
            </a:extLst>
          </a:blip>
          <a:srcRect l="11847" r="19164" b="21808"/>
          <a:stretch>
            <a:fillRect/>
          </a:stretch>
        </p:blipFill>
        <p:spPr bwMode="auto">
          <a:xfrm>
            <a:off x="3517900" y="3533775"/>
            <a:ext cx="269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4" name="Group 4"/>
          <p:cNvGrpSpPr>
            <a:grpSpLocks/>
          </p:cNvGrpSpPr>
          <p:nvPr/>
        </p:nvGrpSpPr>
        <p:grpSpPr bwMode="auto">
          <a:xfrm>
            <a:off x="1200150" y="1157288"/>
            <a:ext cx="3459163" cy="165100"/>
            <a:chOff x="295" y="1311"/>
            <a:chExt cx="5177" cy="114"/>
          </a:xfrm>
        </p:grpSpPr>
        <p:sp>
          <p:nvSpPr>
            <p:cNvPr id="126008"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9"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grpSp>
      <p:grpSp>
        <p:nvGrpSpPr>
          <p:cNvPr id="125955" name="Group 9"/>
          <p:cNvGrpSpPr>
            <a:grpSpLocks/>
          </p:cNvGrpSpPr>
          <p:nvPr/>
        </p:nvGrpSpPr>
        <p:grpSpPr bwMode="auto">
          <a:xfrm>
            <a:off x="349250" y="381000"/>
            <a:ext cx="444500" cy="488950"/>
            <a:chOff x="2928" y="1051"/>
            <a:chExt cx="840" cy="957"/>
          </a:xfrm>
        </p:grpSpPr>
        <p:sp>
          <p:nvSpPr>
            <p:cNvPr id="125995"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5996"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5997"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5998"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5999"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0"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1"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2"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3"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4"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6005"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6006"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6007"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5956" name="Text Box 24"/>
          <p:cNvSpPr txBox="1">
            <a:spLocks noChangeArrowheads="1"/>
          </p:cNvSpPr>
          <p:nvPr/>
        </p:nvSpPr>
        <p:spPr bwMode="auto">
          <a:xfrm>
            <a:off x="1382713" y="260350"/>
            <a:ext cx="32464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solidFill>
                  <a:srgbClr val="000000"/>
                </a:solidFill>
              </a:rPr>
              <a:t>CS 5 Today </a:t>
            </a:r>
          </a:p>
        </p:txBody>
      </p:sp>
      <p:sp>
        <p:nvSpPr>
          <p:cNvPr id="125957" name="Text Box 15"/>
          <p:cNvSpPr txBox="1">
            <a:spLocks noChangeArrowheads="1"/>
          </p:cNvSpPr>
          <p:nvPr/>
        </p:nvSpPr>
        <p:spPr bwMode="auto">
          <a:xfrm>
            <a:off x="4926013" y="76200"/>
            <a:ext cx="396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Mon., 12/6 –</a:t>
            </a:r>
            <a:r>
              <a:rPr lang="en-US" altLang="en-US" sz="1500">
                <a:solidFill>
                  <a:srgbClr val="000000"/>
                </a:solidFill>
              </a:rPr>
              <a:t> </a:t>
            </a:r>
            <a:r>
              <a:rPr lang="en-US" altLang="en-US" sz="1500" i="1">
                <a:solidFill>
                  <a:srgbClr val="800000"/>
                </a:solidFill>
              </a:rPr>
              <a:t>Interim milestones due</a:t>
            </a:r>
            <a:endParaRPr lang="en-US" altLang="en-US" sz="1500">
              <a:solidFill>
                <a:srgbClr val="800000"/>
              </a:solidFill>
            </a:endParaRPr>
          </a:p>
        </p:txBody>
      </p:sp>
      <p:sp>
        <p:nvSpPr>
          <p:cNvPr id="125958" name="Text Box 42"/>
          <p:cNvSpPr txBox="1">
            <a:spLocks noChangeArrowheads="1"/>
          </p:cNvSpPr>
          <p:nvPr/>
        </p:nvSpPr>
        <p:spPr bwMode="auto">
          <a:xfrm>
            <a:off x="228600" y="1524000"/>
            <a:ext cx="2124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The view from here…</a:t>
            </a:r>
          </a:p>
        </p:txBody>
      </p:sp>
      <p:sp>
        <p:nvSpPr>
          <p:cNvPr id="125959" name="Text Box 45"/>
          <p:cNvSpPr txBox="1">
            <a:spLocks noChangeArrowheads="1"/>
          </p:cNvSpPr>
          <p:nvPr/>
        </p:nvSpPr>
        <p:spPr bwMode="auto">
          <a:xfrm>
            <a:off x="5067300" y="787400"/>
            <a:ext cx="3679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Tue., 12/14 2pm –</a:t>
            </a:r>
            <a:r>
              <a:rPr lang="en-US" altLang="en-US" sz="1500">
                <a:solidFill>
                  <a:srgbClr val="000000"/>
                </a:solidFill>
              </a:rPr>
              <a:t> </a:t>
            </a:r>
            <a:r>
              <a:rPr lang="en-US" altLang="en-US" sz="1500" i="1">
                <a:solidFill>
                  <a:srgbClr val="008000"/>
                </a:solidFill>
              </a:rPr>
              <a:t>Exam option #1</a:t>
            </a:r>
            <a:endParaRPr lang="en-US" altLang="en-US" sz="1500">
              <a:solidFill>
                <a:srgbClr val="008000"/>
              </a:solidFill>
            </a:endParaRPr>
          </a:p>
        </p:txBody>
      </p:sp>
      <p:sp>
        <p:nvSpPr>
          <p:cNvPr id="125960" name="Text Box 47"/>
          <p:cNvSpPr txBox="1">
            <a:spLocks noChangeArrowheads="1"/>
          </p:cNvSpPr>
          <p:nvPr/>
        </p:nvSpPr>
        <p:spPr bwMode="auto">
          <a:xfrm>
            <a:off x="5067300" y="1143000"/>
            <a:ext cx="3679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Thu., 12/16 9am –</a:t>
            </a:r>
            <a:r>
              <a:rPr lang="en-US" altLang="en-US" sz="1500">
                <a:solidFill>
                  <a:srgbClr val="000000"/>
                </a:solidFill>
              </a:rPr>
              <a:t> </a:t>
            </a:r>
            <a:r>
              <a:rPr lang="en-US" altLang="en-US" sz="1500" i="1">
                <a:solidFill>
                  <a:srgbClr val="008000"/>
                </a:solidFill>
              </a:rPr>
              <a:t>Exam option #2</a:t>
            </a:r>
          </a:p>
        </p:txBody>
      </p:sp>
      <p:cxnSp>
        <p:nvCxnSpPr>
          <p:cNvPr id="125961" name="Elbow Connector 49"/>
          <p:cNvCxnSpPr>
            <a:cxnSpLocks noChangeShapeType="1"/>
          </p:cNvCxnSpPr>
          <p:nvPr/>
        </p:nvCxnSpPr>
        <p:spPr bwMode="auto">
          <a:xfrm rot="10800000" flipV="1">
            <a:off x="3581400" y="3241675"/>
            <a:ext cx="1695450" cy="415925"/>
          </a:xfrm>
          <a:prstGeom prst="bentConnector3">
            <a:avLst>
              <a:gd name="adj1" fmla="val 4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sp>
        <p:nvSpPr>
          <p:cNvPr id="125962" name="TextBox 58"/>
          <p:cNvSpPr txBox="1">
            <a:spLocks noChangeArrowheads="1"/>
          </p:cNvSpPr>
          <p:nvPr/>
        </p:nvSpPr>
        <p:spPr bwMode="auto">
          <a:xfrm>
            <a:off x="1600200" y="5767388"/>
            <a:ext cx="41449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125963" name="Text Box 15"/>
          <p:cNvSpPr txBox="1">
            <a:spLocks noChangeArrowheads="1"/>
          </p:cNvSpPr>
          <p:nvPr/>
        </p:nvSpPr>
        <p:spPr bwMode="auto">
          <a:xfrm>
            <a:off x="4926013" y="431800"/>
            <a:ext cx="396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Fri., 12/10 –</a:t>
            </a:r>
            <a:r>
              <a:rPr lang="en-US" altLang="en-US" sz="1500">
                <a:solidFill>
                  <a:srgbClr val="000000"/>
                </a:solidFill>
              </a:rPr>
              <a:t> </a:t>
            </a:r>
            <a:r>
              <a:rPr lang="en-US" altLang="en-US" sz="1500" i="1">
                <a:solidFill>
                  <a:srgbClr val="800000"/>
                </a:solidFill>
              </a:rPr>
              <a:t>Final projects due</a:t>
            </a:r>
            <a:endParaRPr lang="en-US" altLang="en-US" sz="1500">
              <a:solidFill>
                <a:srgbClr val="800000"/>
              </a:solidFill>
            </a:endParaRPr>
          </a:p>
        </p:txBody>
      </p:sp>
      <p:sp>
        <p:nvSpPr>
          <p:cNvPr id="125964" name="Rectangle 42"/>
          <p:cNvSpPr>
            <a:spLocks noChangeArrowheads="1"/>
          </p:cNvSpPr>
          <p:nvPr/>
        </p:nvSpPr>
        <p:spPr bwMode="auto">
          <a:xfrm>
            <a:off x="6945313" y="2908300"/>
            <a:ext cx="1835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robots and computer vision</a:t>
            </a:r>
            <a:endParaRPr lang="en-US" altLang="en-US">
              <a:latin typeface="Calibri" pitchFamily="34" charset="0"/>
            </a:endParaRPr>
          </a:p>
        </p:txBody>
      </p:sp>
      <p:sp>
        <p:nvSpPr>
          <p:cNvPr id="125965" name="Rectangle 43"/>
          <p:cNvSpPr>
            <a:spLocks noChangeArrowheads="1"/>
          </p:cNvSpPr>
          <p:nvPr/>
        </p:nvSpPr>
        <p:spPr bwMode="auto">
          <a:xfrm>
            <a:off x="4933950" y="3092450"/>
            <a:ext cx="15668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search and the web</a:t>
            </a:r>
            <a:endParaRPr lang="en-US" altLang="en-US">
              <a:latin typeface="Calibri" pitchFamily="34" charset="0"/>
            </a:endParaRPr>
          </a:p>
        </p:txBody>
      </p:sp>
      <p:sp>
        <p:nvSpPr>
          <p:cNvPr id="125966" name="Rectangle 45"/>
          <p:cNvSpPr>
            <a:spLocks noChangeArrowheads="1"/>
          </p:cNvSpPr>
          <p:nvPr/>
        </p:nvSpPr>
        <p:spPr bwMode="auto">
          <a:xfrm>
            <a:off x="4481513" y="4495800"/>
            <a:ext cx="22907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circuits and memory</a:t>
            </a:r>
            <a:endParaRPr lang="en-US" altLang="en-US"/>
          </a:p>
        </p:txBody>
      </p:sp>
      <p:sp>
        <p:nvSpPr>
          <p:cNvPr id="125967" name="Rectangle 46"/>
          <p:cNvSpPr>
            <a:spLocks noChangeArrowheads="1"/>
          </p:cNvSpPr>
          <p:nvPr/>
        </p:nvSpPr>
        <p:spPr bwMode="auto">
          <a:xfrm>
            <a:off x="6843713" y="4495800"/>
            <a:ext cx="2071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data: classes and objects</a:t>
            </a:r>
            <a:endParaRPr lang="en-US" altLang="en-US"/>
          </a:p>
        </p:txBody>
      </p:sp>
      <p:sp>
        <p:nvSpPr>
          <p:cNvPr id="125968" name="Rectangle 48"/>
          <p:cNvSpPr>
            <a:spLocks noChangeArrowheads="1"/>
          </p:cNvSpPr>
          <p:nvPr/>
        </p:nvSpPr>
        <p:spPr bwMode="auto">
          <a:xfrm>
            <a:off x="2924175" y="2908300"/>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graphics media games ...</a:t>
            </a:r>
            <a:endParaRPr lang="en-US" altLang="en-US">
              <a:latin typeface="Calibri" pitchFamily="34" charset="0"/>
            </a:endParaRPr>
          </a:p>
        </p:txBody>
      </p:sp>
      <p:sp>
        <p:nvSpPr>
          <p:cNvPr id="125969" name="Text Box 42"/>
          <p:cNvSpPr txBox="1">
            <a:spLocks noChangeArrowheads="1"/>
          </p:cNvSpPr>
          <p:nvPr/>
        </p:nvSpPr>
        <p:spPr bwMode="auto">
          <a:xfrm>
            <a:off x="182563" y="5754688"/>
            <a:ext cx="1611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is over here:</a:t>
            </a:r>
          </a:p>
        </p:txBody>
      </p:sp>
      <p:grpSp>
        <p:nvGrpSpPr>
          <p:cNvPr id="125970" name="Group 39"/>
          <p:cNvGrpSpPr>
            <a:grpSpLocks/>
          </p:cNvGrpSpPr>
          <p:nvPr/>
        </p:nvGrpSpPr>
        <p:grpSpPr bwMode="auto">
          <a:xfrm>
            <a:off x="823913" y="4491038"/>
            <a:ext cx="3429000" cy="842962"/>
            <a:chOff x="304800" y="4267200"/>
            <a:chExt cx="3429000" cy="842963"/>
          </a:xfrm>
        </p:grpSpPr>
        <p:sp>
          <p:nvSpPr>
            <p:cNvPr id="125990" name="Rectangle 44"/>
            <p:cNvSpPr>
              <a:spLocks noChangeArrowheads="1"/>
            </p:cNvSpPr>
            <p:nvPr/>
          </p:nvSpPr>
          <p:spPr bwMode="auto">
            <a:xfrm>
              <a:off x="1219200" y="4648200"/>
              <a:ext cx="1833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functions</a:t>
              </a:r>
              <a:endParaRPr lang="en-US" altLang="en-US"/>
            </a:p>
          </p:txBody>
        </p:sp>
        <p:sp>
          <p:nvSpPr>
            <p:cNvPr id="125991" name="Rectangle 47"/>
            <p:cNvSpPr>
              <a:spLocks noChangeArrowheads="1"/>
            </p:cNvSpPr>
            <p:nvPr/>
          </p:nvSpPr>
          <p:spPr bwMode="auto">
            <a:xfrm>
              <a:off x="2895600" y="4267200"/>
              <a:ext cx="8382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loops</a:t>
              </a:r>
              <a:endParaRPr lang="en-US" altLang="en-US" sz="1500"/>
            </a:p>
          </p:txBody>
        </p:sp>
        <p:sp>
          <p:nvSpPr>
            <p:cNvPr id="125992" name="Rectangle 50"/>
            <p:cNvSpPr>
              <a:spLocks noChangeArrowheads="1"/>
            </p:cNvSpPr>
            <p:nvPr/>
          </p:nvSpPr>
          <p:spPr bwMode="auto">
            <a:xfrm>
              <a:off x="16002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variables</a:t>
              </a:r>
              <a:endParaRPr lang="en-US" altLang="en-US" sz="1500"/>
            </a:p>
          </p:txBody>
        </p:sp>
        <p:sp>
          <p:nvSpPr>
            <p:cNvPr id="125993" name="Rectangle 51"/>
            <p:cNvSpPr>
              <a:spLocks noChangeArrowheads="1"/>
            </p:cNvSpPr>
            <p:nvPr/>
          </p:nvSpPr>
          <p:spPr bwMode="auto">
            <a:xfrm>
              <a:off x="3048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recursion</a:t>
              </a:r>
              <a:endParaRPr lang="en-US" altLang="en-US" sz="1500"/>
            </a:p>
          </p:txBody>
        </p:sp>
        <p:cxnSp>
          <p:nvCxnSpPr>
            <p:cNvPr id="125994" name="Straight Connector 37"/>
            <p:cNvCxnSpPr>
              <a:cxnSpLocks noChangeShapeType="1"/>
            </p:cNvCxnSpPr>
            <p:nvPr/>
          </p:nvCxnSpPr>
          <p:spPr bwMode="auto">
            <a:xfrm>
              <a:off x="381000" y="4648200"/>
              <a:ext cx="332389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25971" name="Rectangle 43"/>
          <p:cNvSpPr>
            <a:spLocks noChangeArrowheads="1"/>
          </p:cNvSpPr>
          <p:nvPr/>
        </p:nvSpPr>
        <p:spPr bwMode="auto">
          <a:xfrm>
            <a:off x="914400" y="2908300"/>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biological analysis + algorithms</a:t>
            </a:r>
            <a:endParaRPr lang="en-US" altLang="en-US">
              <a:latin typeface="Calibri" pitchFamily="34" charset="0"/>
            </a:endParaRPr>
          </a:p>
        </p:txBody>
      </p:sp>
      <p:sp>
        <p:nvSpPr>
          <p:cNvPr id="125972" name="Rounded Rectangle 41"/>
          <p:cNvSpPr>
            <a:spLocks noChangeArrowheads="1"/>
          </p:cNvSpPr>
          <p:nvPr/>
        </p:nvSpPr>
        <p:spPr bwMode="auto">
          <a:xfrm>
            <a:off x="841375" y="2776538"/>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3" name="Rounded Rectangle 42"/>
          <p:cNvSpPr>
            <a:spLocks noChangeArrowheads="1"/>
          </p:cNvSpPr>
          <p:nvPr/>
        </p:nvSpPr>
        <p:spPr bwMode="auto">
          <a:xfrm>
            <a:off x="2895600" y="2819400"/>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4" name="Rounded Rectangle 43"/>
          <p:cNvSpPr>
            <a:spLocks noChangeArrowheads="1"/>
          </p:cNvSpPr>
          <p:nvPr/>
        </p:nvSpPr>
        <p:spPr bwMode="auto">
          <a:xfrm>
            <a:off x="4876800" y="2819400"/>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5" name="Rounded Rectangle 44"/>
          <p:cNvSpPr>
            <a:spLocks noChangeArrowheads="1"/>
          </p:cNvSpPr>
          <p:nvPr/>
        </p:nvSpPr>
        <p:spPr bwMode="auto">
          <a:xfrm>
            <a:off x="6978650" y="2819400"/>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6" name="Rounded Rectangle 45"/>
          <p:cNvSpPr>
            <a:spLocks noChangeArrowheads="1"/>
          </p:cNvSpPr>
          <p:nvPr/>
        </p:nvSpPr>
        <p:spPr bwMode="auto">
          <a:xfrm>
            <a:off x="649288" y="4387850"/>
            <a:ext cx="3835400" cy="1025525"/>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7" name="Rounded Rectangle 46"/>
          <p:cNvSpPr>
            <a:spLocks noChangeArrowheads="1"/>
          </p:cNvSpPr>
          <p:nvPr/>
        </p:nvSpPr>
        <p:spPr bwMode="auto">
          <a:xfrm>
            <a:off x="4662488" y="4384675"/>
            <a:ext cx="1924050" cy="1028700"/>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8" name="Rounded Rectangle 47"/>
          <p:cNvSpPr>
            <a:spLocks noChangeArrowheads="1"/>
          </p:cNvSpPr>
          <p:nvPr/>
        </p:nvSpPr>
        <p:spPr bwMode="auto">
          <a:xfrm>
            <a:off x="6777038" y="4379913"/>
            <a:ext cx="2192337" cy="1027112"/>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9" name="Rounded Rectangle 48"/>
          <p:cNvSpPr>
            <a:spLocks noChangeArrowheads="1"/>
          </p:cNvSpPr>
          <p:nvPr/>
        </p:nvSpPr>
        <p:spPr bwMode="auto">
          <a:xfrm>
            <a:off x="1447800" y="5724525"/>
            <a:ext cx="7091363" cy="1008063"/>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25980" name="Straight Arrow Connector 50"/>
          <p:cNvCxnSpPr>
            <a:cxnSpLocks noChangeShapeType="1"/>
          </p:cNvCxnSpPr>
          <p:nvPr/>
        </p:nvCxnSpPr>
        <p:spPr bwMode="auto">
          <a:xfrm rot="16200000" flipH="1">
            <a:off x="-1265238" y="4068763"/>
            <a:ext cx="3344863" cy="7938"/>
          </a:xfrm>
          <a:prstGeom prst="straightConnector1">
            <a:avLst/>
          </a:prstGeom>
          <a:noFill/>
          <a:ln w="25400">
            <a:solidFill>
              <a:srgbClr val="008000"/>
            </a:solidFill>
            <a:round/>
            <a:headEnd/>
            <a:tailEnd type="arrow" w="med" len="med"/>
          </a:ln>
          <a:extLst>
            <a:ext uri="{909E8E84-426E-40DD-AFC4-6F175D3DCCD1}">
              <a14:hiddenFill xmlns:a14="http://schemas.microsoft.com/office/drawing/2010/main">
                <a:noFill/>
              </a14:hiddenFill>
            </a:ext>
          </a:extLst>
        </p:spPr>
      </p:cxnSp>
      <p:sp>
        <p:nvSpPr>
          <p:cNvPr id="125981" name="Rectangle 52"/>
          <p:cNvSpPr>
            <a:spLocks noChangeArrowheads="1"/>
          </p:cNvSpPr>
          <p:nvPr/>
        </p:nvSpPr>
        <p:spPr bwMode="auto">
          <a:xfrm>
            <a:off x="2362200" y="1600200"/>
            <a:ext cx="6430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0000"/>
                </a:solidFill>
                <a:latin typeface="Calibri" pitchFamily="34" charset="0"/>
              </a:rPr>
              <a:t>Friday:  </a:t>
            </a:r>
            <a:r>
              <a:rPr lang="en-US" altLang="en-US">
                <a:solidFill>
                  <a:srgbClr val="000000"/>
                </a:solidFill>
                <a:latin typeface="Calibri" pitchFamily="34" charset="0"/>
              </a:rPr>
              <a:t>2-4 office hours in CS labs; ExCr lab option</a:t>
            </a:r>
            <a:endParaRPr lang="en-US" altLang="en-US">
              <a:latin typeface="Calibri" pitchFamily="34" charset="0"/>
            </a:endParaRPr>
          </a:p>
        </p:txBody>
      </p:sp>
      <p:cxnSp>
        <p:nvCxnSpPr>
          <p:cNvPr id="125982" name="Straight Connector 54"/>
          <p:cNvCxnSpPr>
            <a:cxnSpLocks noChangeShapeType="1"/>
          </p:cNvCxnSpPr>
          <p:nvPr/>
        </p:nvCxnSpPr>
        <p:spPr bwMode="auto">
          <a:xfrm>
            <a:off x="2286000" y="2284413"/>
            <a:ext cx="64770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25983"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a:solidFill>
                  <a:srgbClr val="008000"/>
                </a:solidFill>
              </a:rPr>
              <a:t>I've got </a:t>
            </a:r>
            <a:r>
              <a:rPr lang="en-US" altLang="en-US" sz="900" i="1">
                <a:solidFill>
                  <a:srgbClr val="008000"/>
                </a:solidFill>
              </a:rPr>
              <a:t>all </a:t>
            </a:r>
            <a:r>
              <a:rPr lang="en-US" altLang="en-US" sz="900">
                <a:solidFill>
                  <a:srgbClr val="008000"/>
                </a:solidFill>
              </a:rPr>
              <a:t>my eyes on this view!</a:t>
            </a:r>
            <a:endParaRPr lang="en-US" altLang="en-US" sz="900"/>
          </a:p>
        </p:txBody>
      </p:sp>
      <p:sp>
        <p:nvSpPr>
          <p:cNvPr id="125984" name="Rectangle 56"/>
          <p:cNvSpPr>
            <a:spLocks noChangeArrowheads="1"/>
          </p:cNvSpPr>
          <p:nvPr/>
        </p:nvSpPr>
        <p:spPr bwMode="auto">
          <a:xfrm>
            <a:off x="3565525" y="1954213"/>
            <a:ext cx="3068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solidFill>
                  <a:srgbClr val="000000"/>
                </a:solidFill>
                <a:latin typeface="Calibri" pitchFamily="34" charset="0"/>
              </a:rPr>
              <a:t>other weekend/week tutoring hours as usual...</a:t>
            </a:r>
            <a:endParaRPr lang="en-US" altLang="en-US" sz="1200"/>
          </a:p>
        </p:txBody>
      </p:sp>
      <p:sp>
        <p:nvSpPr>
          <p:cNvPr id="125985" name="Rectangle 57"/>
          <p:cNvSpPr>
            <a:spLocks noChangeArrowheads="1"/>
          </p:cNvSpPr>
          <p:nvPr/>
        </p:nvSpPr>
        <p:spPr bwMode="auto">
          <a:xfrm>
            <a:off x="5732463" y="5870575"/>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125986" name="Rectangle 58"/>
          <p:cNvSpPr>
            <a:spLocks noChangeArrowheads="1"/>
          </p:cNvSpPr>
          <p:nvPr/>
        </p:nvSpPr>
        <p:spPr bwMode="auto">
          <a:xfrm>
            <a:off x="5854700" y="6192838"/>
            <a:ext cx="2301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125987" name="Rectangle 59"/>
          <p:cNvSpPr>
            <a:spLocks noChangeArrowheads="1"/>
          </p:cNvSpPr>
          <p:nvPr/>
        </p:nvSpPr>
        <p:spPr bwMode="auto">
          <a:xfrm>
            <a:off x="3598863" y="2541588"/>
            <a:ext cx="21431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0AF9"/>
                </a:solidFill>
                <a:latin typeface="Calibri" pitchFamily="34" charset="0"/>
              </a:rPr>
              <a:t>CS Applications</a:t>
            </a:r>
            <a:endParaRPr lang="en-US" altLang="en-US" b="1"/>
          </a:p>
        </p:txBody>
      </p:sp>
      <p:sp>
        <p:nvSpPr>
          <p:cNvPr id="125988" name="Rectangle 60"/>
          <p:cNvSpPr>
            <a:spLocks noChangeArrowheads="1"/>
          </p:cNvSpPr>
          <p:nvPr/>
        </p:nvSpPr>
        <p:spPr bwMode="auto">
          <a:xfrm>
            <a:off x="4164013" y="5127625"/>
            <a:ext cx="719137"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latin typeface="Calibri" pitchFamily="34" charset="0"/>
              </a:rPr>
              <a:t>CS 5</a:t>
            </a:r>
            <a:endParaRPr lang="en-US" altLang="en-US" b="1"/>
          </a:p>
        </p:txBody>
      </p:sp>
      <p:sp>
        <p:nvSpPr>
          <p:cNvPr id="125989" name="Rectangle 61"/>
          <p:cNvSpPr>
            <a:spLocks noChangeArrowheads="1"/>
          </p:cNvSpPr>
          <p:nvPr/>
        </p:nvSpPr>
        <p:spPr bwMode="auto">
          <a:xfrm>
            <a:off x="7497763" y="5483225"/>
            <a:ext cx="1531937"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8000"/>
                </a:solidFill>
                <a:latin typeface="Calibri" pitchFamily="34" charset="0"/>
              </a:rPr>
              <a:t>CS </a:t>
            </a:r>
            <a:r>
              <a:rPr lang="en-US" altLang="en-US" b="1" i="1">
                <a:solidFill>
                  <a:srgbClr val="008000"/>
                </a:solidFill>
                <a:latin typeface="Calibri" pitchFamily="34" charset="0"/>
              </a:rPr>
              <a:t>Theory</a:t>
            </a:r>
            <a:endParaRPr lang="en-US" altLang="en-US" b="1" i="1">
              <a:solidFill>
                <a:srgbClr val="008000"/>
              </a:solidFill>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3" descr="Picture 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4113" y="2916238"/>
            <a:ext cx="3906837"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6979" name="Group 2"/>
          <p:cNvGrpSpPr>
            <a:grpSpLocks/>
          </p:cNvGrpSpPr>
          <p:nvPr/>
        </p:nvGrpSpPr>
        <p:grpSpPr bwMode="auto">
          <a:xfrm>
            <a:off x="454025" y="1114425"/>
            <a:ext cx="8218488" cy="180975"/>
            <a:chOff x="295" y="1311"/>
            <a:chExt cx="5177" cy="114"/>
          </a:xfrm>
        </p:grpSpPr>
        <p:sp>
          <p:nvSpPr>
            <p:cNvPr id="126999"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7000"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26980" name="Text Box 21"/>
          <p:cNvSpPr txBox="1">
            <a:spLocks noChangeArrowheads="1"/>
          </p:cNvSpPr>
          <p:nvPr/>
        </p:nvSpPr>
        <p:spPr bwMode="auto">
          <a:xfrm>
            <a:off x="1330325" y="217488"/>
            <a:ext cx="64770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What happens in Vegas... ?</a:t>
            </a:r>
          </a:p>
        </p:txBody>
      </p:sp>
      <p:grpSp>
        <p:nvGrpSpPr>
          <p:cNvPr id="126981" name="Group 7"/>
          <p:cNvGrpSpPr>
            <a:grpSpLocks/>
          </p:cNvGrpSpPr>
          <p:nvPr/>
        </p:nvGrpSpPr>
        <p:grpSpPr bwMode="auto">
          <a:xfrm>
            <a:off x="8226425" y="1778000"/>
            <a:ext cx="469900" cy="495300"/>
            <a:chOff x="2928" y="1051"/>
            <a:chExt cx="840" cy="957"/>
          </a:xfrm>
        </p:grpSpPr>
        <p:sp>
          <p:nvSpPr>
            <p:cNvPr id="126986"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6987"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88"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89"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0"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1"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2"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3"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4"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5"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6996"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6997"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6998"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6982" name="Text Box 33"/>
          <p:cNvSpPr txBox="1">
            <a:spLocks noChangeArrowheads="1"/>
          </p:cNvSpPr>
          <p:nvPr/>
        </p:nvSpPr>
        <p:spPr bwMode="auto">
          <a:xfrm>
            <a:off x="7119938" y="1468438"/>
            <a:ext cx="167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000" b="1">
                <a:solidFill>
                  <a:srgbClr val="008000"/>
                </a:solidFill>
                <a:latin typeface="Comic Sans MS" pitchFamily="66" charset="0"/>
              </a:rPr>
              <a:t>Perhaps the saying </a:t>
            </a:r>
            <a:r>
              <a:rPr lang="en-US" altLang="en-US" sz="1000" b="1" i="1">
                <a:solidFill>
                  <a:srgbClr val="008000"/>
                </a:solidFill>
                <a:latin typeface="Comic Sans MS" pitchFamily="66" charset="0"/>
              </a:rPr>
              <a:t>isn't </a:t>
            </a:r>
            <a:r>
              <a:rPr lang="en-US" altLang="en-US" sz="1000" b="1">
                <a:solidFill>
                  <a:srgbClr val="008000"/>
                </a:solidFill>
                <a:latin typeface="Comic Sans MS" pitchFamily="66" charset="0"/>
              </a:rPr>
              <a:t>always true...</a:t>
            </a:r>
          </a:p>
        </p:txBody>
      </p:sp>
      <p:pic>
        <p:nvPicPr>
          <p:cNvPr id="126983" name="Picture 23" descr="Healy_in_Ice.jpg"/>
          <p:cNvPicPr>
            <a:picLocks noChangeAspect="1"/>
          </p:cNvPicPr>
          <p:nvPr/>
        </p:nvPicPr>
        <p:blipFill>
          <a:blip r:embed="rId3">
            <a:extLst>
              <a:ext uri="{28A0092B-C50C-407E-A947-70E740481C1C}">
                <a14:useLocalDpi xmlns:a14="http://schemas.microsoft.com/office/drawing/2010/main" val="0"/>
              </a:ext>
            </a:extLst>
          </a:blip>
          <a:srcRect r="19698"/>
          <a:stretch>
            <a:fillRect/>
          </a:stretch>
        </p:blipFill>
        <p:spPr bwMode="auto">
          <a:xfrm>
            <a:off x="207963" y="1681163"/>
            <a:ext cx="4564062"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4" name="Rectangle 29"/>
          <p:cNvSpPr>
            <a:spLocks noChangeArrowheads="1"/>
          </p:cNvSpPr>
          <p:nvPr/>
        </p:nvSpPr>
        <p:spPr bwMode="auto">
          <a:xfrm>
            <a:off x="858838" y="5694363"/>
            <a:ext cx="3141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Calibri" pitchFamily="34" charset="0"/>
              </a:rPr>
              <a:t>reconstructing ice fields</a:t>
            </a:r>
          </a:p>
        </p:txBody>
      </p:sp>
      <p:sp>
        <p:nvSpPr>
          <p:cNvPr id="126985" name="Rectangle 29"/>
          <p:cNvSpPr>
            <a:spLocks noChangeArrowheads="1"/>
          </p:cNvSpPr>
          <p:nvPr/>
        </p:nvSpPr>
        <p:spPr bwMode="auto">
          <a:xfrm>
            <a:off x="5372100" y="5600700"/>
            <a:ext cx="30146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800">
                <a:latin typeface="Calibri" pitchFamily="34" charset="0"/>
              </a:rPr>
              <a:t>drivers watching out for cars...</a:t>
            </a:r>
          </a:p>
          <a:p>
            <a:pPr algn="ctr">
              <a:spcBef>
                <a:spcPct val="0"/>
              </a:spcBef>
            </a:pPr>
            <a:r>
              <a:rPr lang="en-US" altLang="en-US" sz="1800">
                <a:latin typeface="Calibri" pitchFamily="34" charset="0"/>
              </a:rPr>
              <a:t>... </a:t>
            </a:r>
            <a:r>
              <a:rPr lang="en-US" altLang="en-US" sz="1800" i="1">
                <a:latin typeface="Calibri" pitchFamily="34" charset="0"/>
              </a:rPr>
              <a:t>or vice versa!</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02" name="Group 2"/>
          <p:cNvGrpSpPr>
            <a:grpSpLocks/>
          </p:cNvGrpSpPr>
          <p:nvPr/>
        </p:nvGrpSpPr>
        <p:grpSpPr bwMode="auto">
          <a:xfrm>
            <a:off x="533400" y="1219200"/>
            <a:ext cx="8218488" cy="180975"/>
            <a:chOff x="295" y="1311"/>
            <a:chExt cx="5177" cy="114"/>
          </a:xfrm>
        </p:grpSpPr>
        <p:sp>
          <p:nvSpPr>
            <p:cNvPr id="128026"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27"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28003"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6388" y="1492250"/>
            <a:ext cx="7588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8004" name="Group 7"/>
          <p:cNvGrpSpPr>
            <a:grpSpLocks/>
          </p:cNvGrpSpPr>
          <p:nvPr/>
        </p:nvGrpSpPr>
        <p:grpSpPr bwMode="auto">
          <a:xfrm>
            <a:off x="5233988" y="1687513"/>
            <a:ext cx="596900" cy="717550"/>
            <a:chOff x="2928" y="1051"/>
            <a:chExt cx="840" cy="957"/>
          </a:xfrm>
        </p:grpSpPr>
        <p:sp>
          <p:nvSpPr>
            <p:cNvPr id="128013"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8014"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15"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16"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17"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18"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19"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20"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21"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22"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8023"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8024"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8025"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8005" name="Text Box 21"/>
          <p:cNvSpPr txBox="1">
            <a:spLocks noChangeArrowheads="1"/>
          </p:cNvSpPr>
          <p:nvPr/>
        </p:nvSpPr>
        <p:spPr bwMode="auto">
          <a:xfrm>
            <a:off x="1828800" y="261938"/>
            <a:ext cx="5715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Final Project notes</a:t>
            </a:r>
          </a:p>
        </p:txBody>
      </p:sp>
      <p:sp>
        <p:nvSpPr>
          <p:cNvPr id="128006" name="Rectangle 23"/>
          <p:cNvSpPr>
            <a:spLocks noChangeArrowheads="1"/>
          </p:cNvSpPr>
          <p:nvPr/>
        </p:nvSpPr>
        <p:spPr bwMode="auto">
          <a:xfrm>
            <a:off x="511175" y="1527175"/>
            <a:ext cx="25431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3200">
                <a:solidFill>
                  <a:srgbClr val="0900FF"/>
                </a:solidFill>
              </a:rPr>
              <a:t>vPool is cool !</a:t>
            </a:r>
          </a:p>
        </p:txBody>
      </p:sp>
      <p:sp>
        <p:nvSpPr>
          <p:cNvPr id="128007" name="Rectangle 29"/>
          <p:cNvSpPr>
            <a:spLocks noChangeArrowheads="1"/>
          </p:cNvSpPr>
          <p:nvPr/>
        </p:nvSpPr>
        <p:spPr bwMode="auto">
          <a:xfrm>
            <a:off x="350838" y="2524125"/>
            <a:ext cx="3346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t>vPython seems happier…</a:t>
            </a:r>
          </a:p>
        </p:txBody>
      </p:sp>
      <p:sp>
        <p:nvSpPr>
          <p:cNvPr id="128008" name="Rectangle 30"/>
          <p:cNvSpPr>
            <a:spLocks noChangeArrowheads="1"/>
          </p:cNvSpPr>
          <p:nvPr/>
        </p:nvSpPr>
        <p:spPr bwMode="auto">
          <a:xfrm>
            <a:off x="717550" y="3019425"/>
            <a:ext cx="6629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sz="1800"/>
              <a:t> Anthony Corso &amp; Claire Murphy: 64-bit Windows</a:t>
            </a:r>
          </a:p>
          <a:p>
            <a:pPr>
              <a:spcBef>
                <a:spcPct val="0"/>
              </a:spcBef>
              <a:buFontTx/>
              <a:buChar char="-"/>
            </a:pPr>
            <a:r>
              <a:rPr lang="en-US" altLang="en-US" sz="1800"/>
              <a:t> small bugs exist: workarounds always possible</a:t>
            </a:r>
          </a:p>
          <a:p>
            <a:pPr>
              <a:spcBef>
                <a:spcPct val="0"/>
              </a:spcBef>
              <a:buFontTx/>
              <a:buChar char="-"/>
            </a:pPr>
            <a:r>
              <a:rPr lang="en-US" altLang="en-US" sz="1800"/>
              <a:t> be careful not to have ∞-loops in the main loop!</a:t>
            </a:r>
          </a:p>
        </p:txBody>
      </p:sp>
      <p:sp>
        <p:nvSpPr>
          <p:cNvPr id="128009" name="Text Box 33"/>
          <p:cNvSpPr txBox="1">
            <a:spLocks noChangeArrowheads="1"/>
          </p:cNvSpPr>
          <p:nvPr/>
        </p:nvSpPr>
        <p:spPr bwMode="auto">
          <a:xfrm>
            <a:off x="5867400" y="1600200"/>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000" b="1">
                <a:solidFill>
                  <a:srgbClr val="008000"/>
                </a:solidFill>
                <a:latin typeface="Comic Sans MS" pitchFamily="66" charset="0"/>
              </a:rPr>
              <a:t>What is this? Rhyme time?</a:t>
            </a:r>
          </a:p>
        </p:txBody>
      </p:sp>
      <p:sp>
        <p:nvSpPr>
          <p:cNvPr id="128010" name="Text Box 34"/>
          <p:cNvSpPr txBox="1">
            <a:spLocks noChangeArrowheads="1"/>
          </p:cNvSpPr>
          <p:nvPr/>
        </p:nvSpPr>
        <p:spPr bwMode="auto">
          <a:xfrm>
            <a:off x="6704013" y="1568450"/>
            <a:ext cx="12620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b="1">
                <a:latin typeface="Comic Sans MS" pitchFamily="66" charset="0"/>
              </a:rPr>
              <a:t>No, but it's assignment alignment!</a:t>
            </a:r>
          </a:p>
        </p:txBody>
      </p:sp>
      <p:sp>
        <p:nvSpPr>
          <p:cNvPr id="128011" name="Rectangle 35"/>
          <p:cNvSpPr>
            <a:spLocks noChangeArrowheads="1"/>
          </p:cNvSpPr>
          <p:nvPr/>
        </p:nvSpPr>
        <p:spPr bwMode="auto">
          <a:xfrm>
            <a:off x="5256213" y="4984750"/>
            <a:ext cx="21828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3200">
                <a:solidFill>
                  <a:srgbClr val="0900FF"/>
                </a:solidFill>
              </a:rPr>
              <a:t>Text Clouds</a:t>
            </a:r>
          </a:p>
        </p:txBody>
      </p:sp>
      <p:sp>
        <p:nvSpPr>
          <p:cNvPr id="128012" name="Rectangle 36"/>
          <p:cNvSpPr>
            <a:spLocks noChangeArrowheads="1"/>
          </p:cNvSpPr>
          <p:nvPr/>
        </p:nvSpPr>
        <p:spPr bwMode="auto">
          <a:xfrm>
            <a:off x="4237038" y="5751513"/>
            <a:ext cx="4454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t>- An online webpage is required.</a:t>
            </a:r>
          </a:p>
          <a:p>
            <a:pPr>
              <a:spcBef>
                <a:spcPct val="0"/>
              </a:spcBef>
            </a:pPr>
            <a:r>
              <a:rPr lang="en-US" altLang="en-US" sz="1800"/>
              <a:t>- </a:t>
            </a:r>
            <a:r>
              <a:rPr lang="en-US" altLang="en-US" sz="1800" i="1"/>
              <a:t>but get the webpage working in IDLE first!</a:t>
            </a:r>
            <a:endParaRPr lang="en-US" altLang="en-US" sz="180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1057" descr="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8100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7" name="Group 1026"/>
          <p:cNvGrpSpPr>
            <a:grpSpLocks/>
          </p:cNvGrpSpPr>
          <p:nvPr/>
        </p:nvGrpSpPr>
        <p:grpSpPr bwMode="auto">
          <a:xfrm>
            <a:off x="533400" y="1219200"/>
            <a:ext cx="8218488" cy="180975"/>
            <a:chOff x="295" y="1311"/>
            <a:chExt cx="5177" cy="114"/>
          </a:xfrm>
        </p:grpSpPr>
        <p:sp>
          <p:nvSpPr>
            <p:cNvPr id="129039"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9040"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29028" name="Text Box 1044"/>
          <p:cNvSpPr txBox="1">
            <a:spLocks noChangeArrowheads="1"/>
          </p:cNvSpPr>
          <p:nvPr/>
        </p:nvSpPr>
        <p:spPr bwMode="auto">
          <a:xfrm>
            <a:off x="1752600" y="261938"/>
            <a:ext cx="5715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a:t>Robot </a:t>
            </a:r>
            <a:r>
              <a:rPr lang="en-US" altLang="en-US" sz="4200"/>
              <a:t>final projects</a:t>
            </a:r>
          </a:p>
        </p:txBody>
      </p:sp>
      <p:sp>
        <p:nvSpPr>
          <p:cNvPr id="129029" name="Rectangle 1045"/>
          <p:cNvSpPr>
            <a:spLocks noChangeArrowheads="1"/>
          </p:cNvSpPr>
          <p:nvPr/>
        </p:nvSpPr>
        <p:spPr bwMode="auto">
          <a:xfrm>
            <a:off x="1600200" y="1619250"/>
            <a:ext cx="1425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3200">
                <a:solidFill>
                  <a:srgbClr val="0900FF"/>
                </a:solidFill>
              </a:rPr>
              <a:t>Picobot</a:t>
            </a:r>
          </a:p>
        </p:txBody>
      </p:sp>
      <p:sp>
        <p:nvSpPr>
          <p:cNvPr id="129030" name="Rectangle 1047"/>
          <p:cNvSpPr>
            <a:spLocks noChangeArrowheads="1"/>
          </p:cNvSpPr>
          <p:nvPr/>
        </p:nvSpPr>
        <p:spPr bwMode="auto">
          <a:xfrm>
            <a:off x="603250" y="2428875"/>
            <a:ext cx="25971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a:t> </a:t>
            </a:r>
            <a:r>
              <a:rPr lang="en-US" altLang="en-US" b="1">
                <a:latin typeface="Courier New" pitchFamily="49" charset="0"/>
              </a:rPr>
              <a:t>Maze</a:t>
            </a:r>
            <a:r>
              <a:rPr lang="en-US" altLang="en-US"/>
              <a:t> class</a:t>
            </a:r>
          </a:p>
          <a:p>
            <a:pPr>
              <a:spcBef>
                <a:spcPct val="0"/>
              </a:spcBef>
              <a:buFontTx/>
              <a:buChar char="-"/>
            </a:pPr>
            <a:r>
              <a:rPr lang="en-US" altLang="en-US"/>
              <a:t> </a:t>
            </a:r>
            <a:r>
              <a:rPr lang="en-US" altLang="en-US" b="1">
                <a:latin typeface="Courier New" pitchFamily="49" charset="0"/>
              </a:rPr>
              <a:t>Rules</a:t>
            </a:r>
            <a:r>
              <a:rPr lang="en-US" altLang="en-US"/>
              <a:t> class</a:t>
            </a:r>
          </a:p>
          <a:p>
            <a:pPr>
              <a:spcBef>
                <a:spcPct val="0"/>
              </a:spcBef>
              <a:buFontTx/>
              <a:buChar char="-"/>
            </a:pPr>
            <a:r>
              <a:rPr lang="en-US" altLang="en-US"/>
              <a:t> </a:t>
            </a:r>
            <a:r>
              <a:rPr lang="en-US" altLang="en-US" b="1">
                <a:latin typeface="Courier New" pitchFamily="49" charset="0"/>
              </a:rPr>
              <a:t>Robot</a:t>
            </a:r>
            <a:r>
              <a:rPr lang="en-US" altLang="en-US"/>
              <a:t> class</a:t>
            </a:r>
          </a:p>
        </p:txBody>
      </p:sp>
      <p:sp>
        <p:nvSpPr>
          <p:cNvPr id="129031" name="Rectangle 1048"/>
          <p:cNvSpPr>
            <a:spLocks noChangeArrowheads="1"/>
          </p:cNvSpPr>
          <p:nvPr/>
        </p:nvSpPr>
        <p:spPr bwMode="auto">
          <a:xfrm>
            <a:off x="381000" y="4038600"/>
            <a:ext cx="461486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3200"/>
              <a:t>You need to choose a location in which to run the overall </a:t>
            </a:r>
            <a:r>
              <a:rPr lang="en-US" altLang="en-US" sz="3200" b="1" i="1"/>
              <a:t>state machine</a:t>
            </a:r>
            <a:r>
              <a:rPr lang="en-US" altLang="en-US" sz="3200"/>
              <a:t>.</a:t>
            </a:r>
          </a:p>
        </p:txBody>
      </p:sp>
      <p:sp>
        <p:nvSpPr>
          <p:cNvPr id="129032" name="Rectangle 1052"/>
          <p:cNvSpPr>
            <a:spLocks noChangeArrowheads="1"/>
          </p:cNvSpPr>
          <p:nvPr/>
        </p:nvSpPr>
        <p:spPr bwMode="auto">
          <a:xfrm>
            <a:off x="6415088" y="1584325"/>
            <a:ext cx="1584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3200">
                <a:solidFill>
                  <a:srgbClr val="0900FF"/>
                </a:solidFill>
              </a:rPr>
              <a:t>pyRobot</a:t>
            </a:r>
          </a:p>
        </p:txBody>
      </p:sp>
      <p:sp>
        <p:nvSpPr>
          <p:cNvPr id="129033" name="AutoShape 1053"/>
          <p:cNvSpPr>
            <a:spLocks/>
          </p:cNvSpPr>
          <p:nvPr/>
        </p:nvSpPr>
        <p:spPr bwMode="auto">
          <a:xfrm>
            <a:off x="2616200" y="2530475"/>
            <a:ext cx="260350" cy="965200"/>
          </a:xfrm>
          <a:prstGeom prst="rightBrace">
            <a:avLst>
              <a:gd name="adj1" fmla="val 30894"/>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9034" name="Text Box 1054"/>
          <p:cNvSpPr txBox="1">
            <a:spLocks noChangeArrowheads="1"/>
          </p:cNvSpPr>
          <p:nvPr/>
        </p:nvSpPr>
        <p:spPr bwMode="auto">
          <a:xfrm>
            <a:off x="2894013" y="2540000"/>
            <a:ext cx="21018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solidFill>
                  <a:srgbClr val="0900FF"/>
                </a:solidFill>
              </a:rPr>
              <a:t>Not required, but one possible way to organize everything.</a:t>
            </a:r>
          </a:p>
        </p:txBody>
      </p:sp>
      <p:sp>
        <p:nvSpPr>
          <p:cNvPr id="129035" name="Text Box 1055"/>
          <p:cNvSpPr txBox="1">
            <a:spLocks noChangeArrowheads="1"/>
          </p:cNvSpPr>
          <p:nvPr/>
        </p:nvSpPr>
        <p:spPr bwMode="auto">
          <a:xfrm>
            <a:off x="5873750" y="2278063"/>
            <a:ext cx="2743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A </a:t>
            </a:r>
            <a:r>
              <a:rPr lang="en-US" altLang="en-US" b="1" i="1"/>
              <a:t>state machine </a:t>
            </a:r>
            <a:r>
              <a:rPr lang="en-US" altLang="en-US"/>
              <a:t>is provided. You'll need to improve it!</a:t>
            </a:r>
          </a:p>
        </p:txBody>
      </p:sp>
      <p:sp>
        <p:nvSpPr>
          <p:cNvPr id="129036" name="Line 1056"/>
          <p:cNvSpPr>
            <a:spLocks noChangeShapeType="1"/>
          </p:cNvSpPr>
          <p:nvPr/>
        </p:nvSpPr>
        <p:spPr bwMode="auto">
          <a:xfrm>
            <a:off x="5387975" y="1752600"/>
            <a:ext cx="0" cy="411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29037" name="Picture 1058" descr="image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5105400"/>
            <a:ext cx="21336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8" name="Text Box 1059"/>
          <p:cNvSpPr txBox="1">
            <a:spLocks noChangeArrowheads="1"/>
          </p:cNvSpPr>
          <p:nvPr/>
        </p:nvSpPr>
        <p:spPr bwMode="auto">
          <a:xfrm>
            <a:off x="7729538" y="6178550"/>
            <a:ext cx="11334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solidFill>
                  <a:srgbClr val="890B13"/>
                </a:solidFill>
                <a:latin typeface="Courier New" pitchFamily="49" charset="0"/>
              </a:rPr>
              <a:t>iRobot's vacuums</a:t>
            </a: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1026"/>
          <p:cNvGrpSpPr>
            <a:grpSpLocks/>
          </p:cNvGrpSpPr>
          <p:nvPr/>
        </p:nvGrpSpPr>
        <p:grpSpPr bwMode="auto">
          <a:xfrm>
            <a:off x="533400" y="1143000"/>
            <a:ext cx="8218488" cy="180975"/>
            <a:chOff x="295" y="1311"/>
            <a:chExt cx="5177" cy="114"/>
          </a:xfrm>
        </p:grpSpPr>
        <p:sp>
          <p:nvSpPr>
            <p:cNvPr id="130067"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0068"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0051" name="Text Box 1029"/>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0052" name="Text Box 1030"/>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pyRobot  ==  </a:t>
            </a:r>
            <a:r>
              <a:rPr lang="en-US" altLang="en-US" sz="4200" b="1" i="1"/>
              <a:t>state </a:t>
            </a:r>
            <a:r>
              <a:rPr lang="en-US" altLang="en-US" sz="4200"/>
              <a:t>machine</a:t>
            </a:r>
          </a:p>
        </p:txBody>
      </p:sp>
      <p:pic>
        <p:nvPicPr>
          <p:cNvPr id="130053" name="Picture 1043" descr="py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8" y="1490663"/>
            <a:ext cx="2589212" cy="27066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0054" name="Text Box 1044"/>
          <p:cNvSpPr txBox="1">
            <a:spLocks noChangeArrowheads="1"/>
          </p:cNvSpPr>
          <p:nvPr/>
        </p:nvSpPr>
        <p:spPr bwMode="auto">
          <a:xfrm>
            <a:off x="806450" y="4276725"/>
            <a:ext cx="1319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pyRobot</a:t>
            </a:r>
          </a:p>
        </p:txBody>
      </p:sp>
      <p:sp>
        <p:nvSpPr>
          <p:cNvPr id="130055" name="Oval 1045"/>
          <p:cNvSpPr>
            <a:spLocks noChangeArrowheads="1"/>
          </p:cNvSpPr>
          <p:nvPr/>
        </p:nvSpPr>
        <p:spPr bwMode="auto">
          <a:xfrm>
            <a:off x="4164013" y="2028825"/>
            <a:ext cx="1981200" cy="1066800"/>
          </a:xfrm>
          <a:prstGeom prst="ellipse">
            <a:avLst/>
          </a:prstGeom>
          <a:noFill/>
          <a:ln w="19050">
            <a:solidFill>
              <a:srgbClr val="09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baseline="-25000">
                <a:latin typeface="Arial" pitchFamily="34" charset="0"/>
              </a:rPr>
              <a:t>keyboard control state</a:t>
            </a:r>
            <a:endParaRPr lang="en-US" altLang="en-US">
              <a:latin typeface="Arial" pitchFamily="34" charset="0"/>
            </a:endParaRPr>
          </a:p>
        </p:txBody>
      </p:sp>
      <p:sp>
        <p:nvSpPr>
          <p:cNvPr id="130056" name="AutoShape 1046"/>
          <p:cNvSpPr>
            <a:spLocks noChangeArrowheads="1"/>
          </p:cNvSpPr>
          <p:nvPr/>
        </p:nvSpPr>
        <p:spPr bwMode="auto">
          <a:xfrm rot="5430567">
            <a:off x="3860006" y="2437607"/>
            <a:ext cx="376237" cy="228600"/>
          </a:xfrm>
          <a:prstGeom prst="triangle">
            <a:avLst>
              <a:gd name="adj" fmla="val 50000"/>
            </a:avLst>
          </a:prstGeom>
          <a:noFill/>
          <a:ln w="19050">
            <a:solidFill>
              <a:srgbClr val="F3020A"/>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0057" name="Oval 1047"/>
          <p:cNvSpPr>
            <a:spLocks noChangeArrowheads="1"/>
          </p:cNvSpPr>
          <p:nvPr/>
        </p:nvSpPr>
        <p:spPr bwMode="auto">
          <a:xfrm>
            <a:off x="3276600" y="4267200"/>
            <a:ext cx="1676400" cy="914400"/>
          </a:xfrm>
          <a:prstGeom prst="ellipse">
            <a:avLst/>
          </a:prstGeom>
          <a:noFill/>
          <a:ln w="19050">
            <a:solidFill>
              <a:srgbClr val="09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baseline="-25000">
                <a:latin typeface="Arial" pitchFamily="34" charset="0"/>
              </a:rPr>
              <a:t>turn-to-goal state</a:t>
            </a:r>
            <a:endParaRPr lang="en-US" altLang="en-US">
              <a:latin typeface="Arial" pitchFamily="34" charset="0"/>
            </a:endParaRPr>
          </a:p>
        </p:txBody>
      </p:sp>
      <p:sp>
        <p:nvSpPr>
          <p:cNvPr id="130058" name="Oval 1048"/>
          <p:cNvSpPr>
            <a:spLocks noChangeArrowheads="1"/>
          </p:cNvSpPr>
          <p:nvPr/>
        </p:nvSpPr>
        <p:spPr bwMode="auto">
          <a:xfrm>
            <a:off x="6553200" y="4267200"/>
            <a:ext cx="2133600" cy="914400"/>
          </a:xfrm>
          <a:prstGeom prst="ellipse">
            <a:avLst/>
          </a:prstGeom>
          <a:noFill/>
          <a:ln w="19050">
            <a:solidFill>
              <a:srgbClr val="09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baseline="-25000">
                <a:latin typeface="Arial" pitchFamily="34" charset="0"/>
              </a:rPr>
              <a:t>go-forward state</a:t>
            </a:r>
            <a:endParaRPr lang="en-US" altLang="en-US">
              <a:latin typeface="Arial" pitchFamily="34" charset="0"/>
            </a:endParaRPr>
          </a:p>
        </p:txBody>
      </p:sp>
      <p:sp>
        <p:nvSpPr>
          <p:cNvPr id="130059" name="Line 1049"/>
          <p:cNvSpPr>
            <a:spLocks noChangeShapeType="1"/>
          </p:cNvSpPr>
          <p:nvPr/>
        </p:nvSpPr>
        <p:spPr bwMode="auto">
          <a:xfrm flipH="1">
            <a:off x="4037013" y="3138488"/>
            <a:ext cx="8382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30060" name="AutoShape 1050"/>
          <p:cNvCxnSpPr>
            <a:cxnSpLocks noChangeShapeType="1"/>
            <a:endCxn id="130057" idx="4"/>
          </p:cNvCxnSpPr>
          <p:nvPr/>
        </p:nvCxnSpPr>
        <p:spPr bwMode="auto">
          <a:xfrm>
            <a:off x="3505200" y="5038725"/>
            <a:ext cx="609600" cy="152400"/>
          </a:xfrm>
          <a:prstGeom prst="curvedConnector4">
            <a:avLst>
              <a:gd name="adj1" fmla="val -17190"/>
              <a:gd name="adj2" fmla="val 42916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0061" name="Line 1051"/>
          <p:cNvSpPr>
            <a:spLocks noChangeShapeType="1"/>
          </p:cNvSpPr>
          <p:nvPr/>
        </p:nvSpPr>
        <p:spPr bwMode="auto">
          <a:xfrm>
            <a:off x="4953000" y="47244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30062" name="AutoShape 1052"/>
          <p:cNvCxnSpPr>
            <a:cxnSpLocks noChangeShapeType="1"/>
            <a:endCxn id="130058" idx="4"/>
          </p:cNvCxnSpPr>
          <p:nvPr/>
        </p:nvCxnSpPr>
        <p:spPr bwMode="auto">
          <a:xfrm>
            <a:off x="7391400" y="5189538"/>
            <a:ext cx="228600" cy="1587"/>
          </a:xfrm>
          <a:prstGeom prst="curvedConnector4">
            <a:avLst>
              <a:gd name="adj1" fmla="val -179861"/>
              <a:gd name="adj2" fmla="val 3680001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0063" name="Text Box 20"/>
          <p:cNvSpPr txBox="1">
            <a:spLocks noChangeArrowheads="1"/>
          </p:cNvSpPr>
          <p:nvPr/>
        </p:nvSpPr>
        <p:spPr bwMode="auto">
          <a:xfrm>
            <a:off x="4783138" y="3209925"/>
            <a:ext cx="2120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's' key</a:t>
            </a:r>
          </a:p>
        </p:txBody>
      </p:sp>
      <p:sp>
        <p:nvSpPr>
          <p:cNvPr id="130064" name="Text Box 20"/>
          <p:cNvSpPr txBox="1">
            <a:spLocks noChangeArrowheads="1"/>
          </p:cNvSpPr>
          <p:nvPr/>
        </p:nvSpPr>
        <p:spPr bwMode="auto">
          <a:xfrm>
            <a:off x="2547938" y="5675313"/>
            <a:ext cx="22875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while NOT facing goal</a:t>
            </a:r>
          </a:p>
        </p:txBody>
      </p:sp>
      <p:sp>
        <p:nvSpPr>
          <p:cNvPr id="130065" name="Rectangle 18"/>
          <p:cNvSpPr>
            <a:spLocks noChangeArrowheads="1"/>
          </p:cNvSpPr>
          <p:nvPr/>
        </p:nvSpPr>
        <p:spPr bwMode="auto">
          <a:xfrm>
            <a:off x="5062538" y="4722813"/>
            <a:ext cx="12620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a:solidFill>
                  <a:srgbClr val="000000"/>
                </a:solidFill>
                <a:latin typeface="Comic Sans MS" pitchFamily="66" charset="0"/>
              </a:rPr>
              <a:t>facing goal!</a:t>
            </a:r>
            <a:endParaRPr lang="en-US" altLang="en-US"/>
          </a:p>
        </p:txBody>
      </p:sp>
      <p:sp>
        <p:nvSpPr>
          <p:cNvPr id="130066" name="Rectangle 19"/>
          <p:cNvSpPr>
            <a:spLocks noChangeArrowheads="1"/>
          </p:cNvSpPr>
          <p:nvPr/>
        </p:nvSpPr>
        <p:spPr bwMode="auto">
          <a:xfrm>
            <a:off x="6319838" y="5776913"/>
            <a:ext cx="1900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a:solidFill>
                  <a:srgbClr val="000000"/>
                </a:solidFill>
                <a:latin typeface="Comic Sans MS" pitchFamily="66" charset="0"/>
              </a:rPr>
              <a:t>while NOT at goal</a:t>
            </a:r>
            <a:endParaRPr lang="en-US"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80452" y="1219200"/>
            <a:ext cx="8406348" cy="1219200"/>
          </a:xfrm>
          <a:prstGeom prst="rect">
            <a:avLst/>
          </a:prstGeom>
          <a:solidFill>
            <a:schemeClr val="bg1">
              <a:lumMod val="95000"/>
            </a:schemeClr>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187450" y="40973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425575" y="4622800"/>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2820988" y="5087937"/>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2787650" y="4097337"/>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1993900" y="2998787"/>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412875" y="3217862"/>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838200" y="4543425"/>
            <a:ext cx="327025" cy="503237"/>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9468" name="Group 35"/>
          <p:cNvGrpSpPr>
            <a:grpSpLocks/>
          </p:cNvGrpSpPr>
          <p:nvPr/>
        </p:nvGrpSpPr>
        <p:grpSpPr bwMode="auto">
          <a:xfrm>
            <a:off x="8494669" y="6207398"/>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703887" y="6112102"/>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5607050" y="40211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5846763" y="4543425"/>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562600" y="6360427"/>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518275" y="2919412"/>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5927725" y="3121025"/>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429000" y="5527675"/>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429000" y="3738562"/>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5691188" y="4103687"/>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8" name="Text Box 33"/>
          <p:cNvSpPr txBox="1">
            <a:spLocks noChangeArrowheads="1"/>
          </p:cNvSpPr>
          <p:nvPr/>
        </p:nvSpPr>
        <p:spPr bwMode="auto">
          <a:xfrm>
            <a:off x="2200118" y="1464937"/>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dirty="0" smtClean="0">
                <a:latin typeface="Courier New" pitchFamily="49" charset="0"/>
              </a:rPr>
              <a:t>001011</a:t>
            </a:r>
            <a:endParaRPr lang="en-US" altLang="en-US" sz="4200" b="1" dirty="0">
              <a:latin typeface="Courier New" pitchFamily="49" charset="0"/>
            </a:endParaRPr>
          </a:p>
        </p:txBody>
      </p:sp>
      <p:cxnSp>
        <p:nvCxnSpPr>
          <p:cNvPr id="40" name="Straight Arrow Connector 39"/>
          <p:cNvCxnSpPr>
            <a:cxnSpLocks noChangeShapeType="1"/>
          </p:cNvCxnSpPr>
          <p:nvPr/>
        </p:nvCxnSpPr>
        <p:spPr bwMode="auto">
          <a:xfrm flipV="1">
            <a:off x="2300302" y="2100649"/>
            <a:ext cx="1890698" cy="4050"/>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41" name="Rectangle 40"/>
          <p:cNvSpPr>
            <a:spLocks noChangeArrowheads="1"/>
          </p:cNvSpPr>
          <p:nvPr/>
        </p:nvSpPr>
        <p:spPr bwMode="auto">
          <a:xfrm>
            <a:off x="576105" y="1970646"/>
            <a:ext cx="1163638" cy="246063"/>
          </a:xfrm>
          <a:prstGeom prst="rect">
            <a:avLst/>
          </a:prstGeom>
          <a:solidFill>
            <a:schemeClr val="bg1"/>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dirty="0">
                <a:latin typeface="Calibri" pitchFamily="34" charset="0"/>
              </a:rPr>
              <a:t>always left-to-right</a:t>
            </a:r>
          </a:p>
        </p:txBody>
      </p:sp>
      <p:sp>
        <p:nvSpPr>
          <p:cNvPr id="42" name="Text Box 34"/>
          <p:cNvSpPr txBox="1">
            <a:spLocks noChangeArrowheads="1"/>
          </p:cNvSpPr>
          <p:nvPr/>
        </p:nvSpPr>
        <p:spPr bwMode="auto">
          <a:xfrm>
            <a:off x="5452906" y="1499576"/>
            <a:ext cx="1281269" cy="584775"/>
          </a:xfrm>
          <a:prstGeom prst="rect">
            <a:avLst/>
          </a:prstGeom>
          <a:solidFill>
            <a:schemeClr val="bg1"/>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Sand" charset="0"/>
              </a:rPr>
              <a:t>output for this input</a:t>
            </a:r>
            <a:endParaRPr lang="en-US" altLang="en-US" sz="1600" dirty="0">
              <a:latin typeface="Sand" charset="0"/>
            </a:endParaRPr>
          </a:p>
        </p:txBody>
      </p:sp>
      <p:sp>
        <p:nvSpPr>
          <p:cNvPr id="4" name="Rounded Rectangle 3"/>
          <p:cNvSpPr/>
          <p:nvPr/>
        </p:nvSpPr>
        <p:spPr bwMode="auto">
          <a:xfrm>
            <a:off x="6808572" y="1586330"/>
            <a:ext cx="1568450" cy="446356"/>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3" name="Rounded Rectangle 2"/>
          <p:cNvSpPr/>
          <p:nvPr/>
        </p:nvSpPr>
        <p:spPr bwMode="auto">
          <a:xfrm>
            <a:off x="7316402" y="3804266"/>
            <a:ext cx="1582694" cy="19812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3" name="Rounded Rectangle 42"/>
          <p:cNvSpPr/>
          <p:nvPr/>
        </p:nvSpPr>
        <p:spPr bwMode="auto">
          <a:xfrm>
            <a:off x="1093359" y="5785466"/>
            <a:ext cx="1660954" cy="90100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39" name="Text Box 34"/>
          <p:cNvSpPr txBox="1">
            <a:spLocks noChangeArrowheads="1"/>
          </p:cNvSpPr>
          <p:nvPr/>
        </p:nvSpPr>
        <p:spPr bwMode="auto">
          <a:xfrm>
            <a:off x="409418" y="1460157"/>
            <a:ext cx="1512887" cy="584200"/>
          </a:xfrm>
          <a:prstGeom prst="rect">
            <a:avLst/>
          </a:prstGeom>
          <a:solidFill>
            <a:schemeClr val="bg1"/>
          </a:solidFill>
          <a:ln>
            <a:noFill/>
          </a:ln>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Sand" charset="0"/>
              </a:rPr>
              <a:t>an </a:t>
            </a:r>
            <a:r>
              <a:rPr lang="en-US" altLang="en-US" sz="1600" dirty="0">
                <a:latin typeface="Sand" charset="0"/>
              </a:rPr>
              <a:t>input sequence</a:t>
            </a:r>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2712" y="1385075"/>
            <a:ext cx="1189741" cy="1238882"/>
          </a:xfrm>
          <a:prstGeom prst="rect">
            <a:avLst/>
          </a:prstGeom>
        </p:spPr>
      </p:pic>
      <p:sp>
        <p:nvSpPr>
          <p:cNvPr id="45" name="Text Box 34"/>
          <p:cNvSpPr txBox="1">
            <a:spLocks noChangeArrowheads="1"/>
          </p:cNvSpPr>
          <p:nvPr/>
        </p:nvSpPr>
        <p:spPr bwMode="auto">
          <a:xfrm>
            <a:off x="6824848" y="1556684"/>
            <a:ext cx="1348393" cy="400110"/>
          </a:xfrm>
          <a:prstGeom prst="rect">
            <a:avLst/>
          </a:prstGeom>
          <a:solidFill>
            <a:srgbClr val="CCFFCC"/>
          </a:solidFill>
          <a:ln>
            <a:solidFill>
              <a:srgbClr val="00B050"/>
            </a:solid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latin typeface="Calibri" panose="020F0502020204030204" pitchFamily="34" charset="0"/>
                <a:cs typeface="Calibri" panose="020F0502020204030204" pitchFamily="34" charset="0"/>
              </a:rPr>
              <a:t>accepted!</a:t>
            </a:r>
            <a:endParaRPr lang="en-US" altLang="en-US" sz="2000" dirty="0">
              <a:latin typeface="Calibri" panose="020F0502020204030204" pitchFamily="34" charset="0"/>
              <a:cs typeface="Calibri" panose="020F0502020204030204" pitchFamily="34" charset="0"/>
            </a:endParaRPr>
          </a:p>
        </p:txBody>
      </p:sp>
      <p:sp>
        <p:nvSpPr>
          <p:cNvPr id="7" name="Rectangle 6"/>
          <p:cNvSpPr/>
          <p:nvPr/>
        </p:nvSpPr>
        <p:spPr>
          <a:xfrm>
            <a:off x="7203975" y="4169985"/>
            <a:ext cx="1721635" cy="1200329"/>
          </a:xfrm>
          <a:prstGeom prst="rect">
            <a:avLst/>
          </a:prstGeom>
        </p:spPr>
        <p:txBody>
          <a:bodyPr wrap="square">
            <a:spAutoFit/>
          </a:bodyPr>
          <a:lstStyle/>
          <a:p>
            <a:pPr algn="ctr"/>
            <a:r>
              <a:rPr lang="en-US" altLang="en-US" dirty="0" smtClean="0">
                <a:solidFill>
                  <a:schemeClr val="accent6">
                    <a:lumMod val="60000"/>
                    <a:lumOff val="40000"/>
                  </a:schemeClr>
                </a:solidFill>
                <a:latin typeface="Cambria" panose="02040503050406030204" pitchFamily="18" charset="0"/>
              </a:rPr>
              <a:t>"I've seen an ODD # of </a:t>
            </a:r>
            <a:r>
              <a:rPr lang="en-US" altLang="en-US" b="1" u="sng" dirty="0" smtClean="0">
                <a:solidFill>
                  <a:schemeClr val="accent6">
                    <a:lumMod val="60000"/>
                    <a:lumOff val="40000"/>
                  </a:schemeClr>
                </a:solidFill>
                <a:latin typeface="Cambria" panose="02040503050406030204" pitchFamily="18" charset="0"/>
              </a:rPr>
              <a:t>1</a:t>
            </a:r>
            <a:r>
              <a:rPr lang="en-US" altLang="en-US" dirty="0" smtClean="0">
                <a:solidFill>
                  <a:schemeClr val="accent6">
                    <a:lumMod val="60000"/>
                    <a:lumOff val="40000"/>
                  </a:schemeClr>
                </a:solidFill>
                <a:latin typeface="Cambria" panose="02040503050406030204" pitchFamily="18" charset="0"/>
              </a:rPr>
              <a:t>'s</a:t>
            </a:r>
            <a:endParaRPr lang="en-US" altLang="en-US" dirty="0">
              <a:solidFill>
                <a:schemeClr val="accent6">
                  <a:lumMod val="60000"/>
                  <a:lumOff val="40000"/>
                </a:schemeClr>
              </a:solidFill>
              <a:latin typeface="Cambria" panose="02040503050406030204" pitchFamily="18" charset="0"/>
            </a:endParaRPr>
          </a:p>
        </p:txBody>
      </p:sp>
      <p:sp>
        <p:nvSpPr>
          <p:cNvPr id="47" name="Rectangle 46"/>
          <p:cNvSpPr/>
          <p:nvPr/>
        </p:nvSpPr>
        <p:spPr>
          <a:xfrm>
            <a:off x="1020321" y="5845314"/>
            <a:ext cx="1721635" cy="707886"/>
          </a:xfrm>
          <a:prstGeom prst="rect">
            <a:avLst/>
          </a:prstGeom>
        </p:spPr>
        <p:txBody>
          <a:bodyPr wrap="square">
            <a:spAutoFit/>
          </a:bodyPr>
          <a:lstStyle/>
          <a:p>
            <a:pPr algn="ctr"/>
            <a:r>
              <a:rPr lang="en-US" altLang="en-US" sz="2000" dirty="0" smtClean="0">
                <a:solidFill>
                  <a:schemeClr val="accent6">
                    <a:lumMod val="60000"/>
                    <a:lumOff val="40000"/>
                  </a:schemeClr>
                </a:solidFill>
                <a:latin typeface="Cambria" panose="02040503050406030204" pitchFamily="18" charset="0"/>
              </a:rPr>
              <a:t>"I've seen an EVEN # of </a:t>
            </a:r>
            <a:r>
              <a:rPr lang="en-US" altLang="en-US" sz="2000" b="1" u="sng" dirty="0" smtClean="0">
                <a:solidFill>
                  <a:schemeClr val="accent6">
                    <a:lumMod val="60000"/>
                    <a:lumOff val="40000"/>
                  </a:schemeClr>
                </a:solidFill>
                <a:latin typeface="Cambria" panose="02040503050406030204" pitchFamily="18" charset="0"/>
              </a:rPr>
              <a:t>1</a:t>
            </a:r>
            <a:r>
              <a:rPr lang="en-US" altLang="en-US" sz="2000" dirty="0" smtClean="0">
                <a:solidFill>
                  <a:schemeClr val="accent6">
                    <a:lumMod val="60000"/>
                    <a:lumOff val="40000"/>
                  </a:schemeClr>
                </a:solidFill>
                <a:latin typeface="Cambria" panose="02040503050406030204" pitchFamily="18" charset="0"/>
              </a:rPr>
              <a:t>'s</a:t>
            </a:r>
            <a:endParaRPr lang="en-US" altLang="en-US" sz="2000" dirty="0">
              <a:solidFill>
                <a:schemeClr val="accent6">
                  <a:lumMod val="60000"/>
                  <a:lumOff val="40000"/>
                </a:schemeClr>
              </a:solidFill>
              <a:latin typeface="Cambria" panose="02040503050406030204" pitchFamily="18" charset="0"/>
            </a:endParaRPr>
          </a:p>
        </p:txBody>
      </p:sp>
    </p:spTree>
    <p:extLst>
      <p:ext uri="{BB962C8B-B14F-4D97-AF65-F5344CB8AC3E}">
        <p14:creationId xmlns:p14="http://schemas.microsoft.com/office/powerpoint/2010/main" val="1923734105"/>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074" name="Group 1027"/>
          <p:cNvGrpSpPr>
            <a:grpSpLocks/>
          </p:cNvGrpSpPr>
          <p:nvPr/>
        </p:nvGrpSpPr>
        <p:grpSpPr bwMode="auto">
          <a:xfrm>
            <a:off x="533400" y="1219200"/>
            <a:ext cx="8218488" cy="180975"/>
            <a:chOff x="295" y="1311"/>
            <a:chExt cx="5177" cy="114"/>
          </a:xfrm>
        </p:grpSpPr>
        <p:sp>
          <p:nvSpPr>
            <p:cNvPr id="131087" name="Rectangle 1028"/>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1088" name="Rectangle 1029"/>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1075" name="Text Box 1030"/>
          <p:cNvSpPr txBox="1">
            <a:spLocks noChangeArrowheads="1"/>
          </p:cNvSpPr>
          <p:nvPr/>
        </p:nvSpPr>
        <p:spPr bwMode="auto">
          <a:xfrm>
            <a:off x="1785938" y="304800"/>
            <a:ext cx="5715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State?</a:t>
            </a:r>
          </a:p>
        </p:txBody>
      </p:sp>
      <p:sp>
        <p:nvSpPr>
          <p:cNvPr id="131076" name="Rectangle 1033"/>
          <p:cNvSpPr>
            <a:spLocks noChangeArrowheads="1"/>
          </p:cNvSpPr>
          <p:nvPr/>
        </p:nvSpPr>
        <p:spPr bwMode="auto">
          <a:xfrm>
            <a:off x="1012825" y="1617663"/>
            <a:ext cx="72612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3200"/>
              <a:t>The </a:t>
            </a:r>
            <a:r>
              <a:rPr lang="en-US" altLang="en-US" sz="3200" b="1" i="1"/>
              <a:t>state</a:t>
            </a:r>
            <a:r>
              <a:rPr lang="en-US" altLang="en-US" sz="3200"/>
              <a:t> of a computation is </a:t>
            </a:r>
          </a:p>
        </p:txBody>
      </p:sp>
      <p:sp>
        <p:nvSpPr>
          <p:cNvPr id="131077" name="Rectangle 1041"/>
          <p:cNvSpPr>
            <a:spLocks noChangeArrowheads="1"/>
          </p:cNvSpPr>
          <p:nvPr/>
        </p:nvSpPr>
        <p:spPr bwMode="auto">
          <a:xfrm>
            <a:off x="1871663" y="2459038"/>
            <a:ext cx="5541962" cy="1076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3200" b="1" i="1"/>
              <a:t>all the internal information </a:t>
            </a:r>
            <a:r>
              <a:rPr lang="en-US" altLang="en-US" sz="3200"/>
              <a:t>needed to take the next step</a:t>
            </a:r>
          </a:p>
        </p:txBody>
      </p:sp>
      <p:sp>
        <p:nvSpPr>
          <p:cNvPr id="131078" name="Text Box 1042"/>
          <p:cNvSpPr txBox="1">
            <a:spLocks noChangeArrowheads="1"/>
          </p:cNvSpPr>
          <p:nvPr/>
        </p:nvSpPr>
        <p:spPr bwMode="auto">
          <a:xfrm>
            <a:off x="1828800" y="403860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b="1">
                <a:solidFill>
                  <a:srgbClr val="890B13"/>
                </a:solidFill>
                <a:latin typeface="Courier New" pitchFamily="49" charset="0"/>
              </a:rPr>
              <a:t>0   NEWx  -&gt;   S    1</a:t>
            </a:r>
            <a:endParaRPr lang="en-US" altLang="en-US" sz="3200" b="1">
              <a:solidFill>
                <a:srgbClr val="0900FF"/>
              </a:solidFill>
              <a:latin typeface="Courier New" pitchFamily="49" charset="0"/>
            </a:endParaRPr>
          </a:p>
        </p:txBody>
      </p:sp>
      <p:sp>
        <p:nvSpPr>
          <p:cNvPr id="131079" name="Line 1043"/>
          <p:cNvSpPr>
            <a:spLocks noChangeShapeType="1"/>
          </p:cNvSpPr>
          <p:nvPr/>
        </p:nvSpPr>
        <p:spPr bwMode="auto">
          <a:xfrm flipV="1">
            <a:off x="2033588" y="4713288"/>
            <a:ext cx="0" cy="685800"/>
          </a:xfrm>
          <a:prstGeom prst="line">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0" name="Line 1044"/>
          <p:cNvSpPr>
            <a:spLocks noChangeShapeType="1"/>
          </p:cNvSpPr>
          <p:nvPr/>
        </p:nvSpPr>
        <p:spPr bwMode="auto">
          <a:xfrm flipV="1">
            <a:off x="6950075" y="4713288"/>
            <a:ext cx="0" cy="685800"/>
          </a:xfrm>
          <a:prstGeom prst="line">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1" name="Text Box 1045"/>
          <p:cNvSpPr txBox="1">
            <a:spLocks noChangeArrowheads="1"/>
          </p:cNvSpPr>
          <p:nvPr/>
        </p:nvSpPr>
        <p:spPr bwMode="auto">
          <a:xfrm>
            <a:off x="1406525" y="5454650"/>
            <a:ext cx="12430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a:solidFill>
                  <a:srgbClr val="0900FF"/>
                </a:solidFill>
              </a:rPr>
              <a:t>previous state</a:t>
            </a:r>
          </a:p>
        </p:txBody>
      </p:sp>
      <p:sp>
        <p:nvSpPr>
          <p:cNvPr id="131082" name="Text Box 1046"/>
          <p:cNvSpPr txBox="1">
            <a:spLocks noChangeArrowheads="1"/>
          </p:cNvSpPr>
          <p:nvPr/>
        </p:nvSpPr>
        <p:spPr bwMode="auto">
          <a:xfrm>
            <a:off x="6410325" y="5445125"/>
            <a:ext cx="10493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a:solidFill>
                  <a:srgbClr val="0900FF"/>
                </a:solidFill>
              </a:rPr>
              <a:t>next state</a:t>
            </a:r>
          </a:p>
        </p:txBody>
      </p:sp>
      <p:sp>
        <p:nvSpPr>
          <p:cNvPr id="131083" name="Line 1047"/>
          <p:cNvSpPr>
            <a:spLocks noChangeShapeType="1"/>
          </p:cNvSpPr>
          <p:nvPr/>
        </p:nvSpPr>
        <p:spPr bwMode="auto">
          <a:xfrm flipH="1" flipV="1">
            <a:off x="3362325" y="4549775"/>
            <a:ext cx="403225" cy="1022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4" name="Line 1048"/>
          <p:cNvSpPr>
            <a:spLocks noChangeShapeType="1"/>
          </p:cNvSpPr>
          <p:nvPr/>
        </p:nvSpPr>
        <p:spPr bwMode="auto">
          <a:xfrm flipV="1">
            <a:off x="5238750" y="4549775"/>
            <a:ext cx="41275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5" name="Text Box 1049"/>
          <p:cNvSpPr txBox="1">
            <a:spLocks noChangeArrowheads="1"/>
          </p:cNvSpPr>
          <p:nvPr/>
        </p:nvSpPr>
        <p:spPr bwMode="auto">
          <a:xfrm>
            <a:off x="4722813" y="5675313"/>
            <a:ext cx="104933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a:t>literal next step</a:t>
            </a:r>
          </a:p>
        </p:txBody>
      </p:sp>
      <p:sp>
        <p:nvSpPr>
          <p:cNvPr id="131086" name="Text Box 1050"/>
          <p:cNvSpPr txBox="1">
            <a:spLocks noChangeArrowheads="1"/>
          </p:cNvSpPr>
          <p:nvPr/>
        </p:nvSpPr>
        <p:spPr bwMode="auto">
          <a:xfrm>
            <a:off x="3148013" y="5676900"/>
            <a:ext cx="123348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a:t>external input data</a:t>
            </a: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Group 3"/>
          <p:cNvGrpSpPr>
            <a:grpSpLocks/>
          </p:cNvGrpSpPr>
          <p:nvPr/>
        </p:nvGrpSpPr>
        <p:grpSpPr bwMode="auto">
          <a:xfrm>
            <a:off x="533400" y="1143000"/>
            <a:ext cx="8218488" cy="180975"/>
            <a:chOff x="295" y="1311"/>
            <a:chExt cx="5177" cy="114"/>
          </a:xfrm>
        </p:grpSpPr>
        <p:sp>
          <p:nvSpPr>
            <p:cNvPr id="132118"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2119"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2099" name="Text Box 53"/>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2100" name="Text Box 54"/>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Picobot  ==  </a:t>
            </a:r>
            <a:r>
              <a:rPr lang="en-US" altLang="en-US" sz="4200" b="1" i="1"/>
              <a:t>state </a:t>
            </a:r>
            <a:r>
              <a:rPr lang="en-US" altLang="en-US" sz="4200"/>
              <a:t>machine</a:t>
            </a:r>
          </a:p>
        </p:txBody>
      </p:sp>
      <p:sp>
        <p:nvSpPr>
          <p:cNvPr id="132101" name="Text Box 58"/>
          <p:cNvSpPr txBox="1">
            <a:spLocks noChangeArrowheads="1"/>
          </p:cNvSpPr>
          <p:nvPr/>
        </p:nvSpPr>
        <p:spPr bwMode="auto">
          <a:xfrm>
            <a:off x="685800" y="4848225"/>
            <a:ext cx="25860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08000"/>
                </a:solidFill>
                <a:latin typeface="Courier New" pitchFamily="49" charset="0"/>
              </a:rPr>
              <a:t>0 x*** -&gt; N 0</a:t>
            </a:r>
            <a:endParaRPr lang="en-US" altLang="en-US">
              <a:solidFill>
                <a:srgbClr val="008000"/>
              </a:solidFill>
              <a:latin typeface="Courier New" pitchFamily="49" charset="0"/>
            </a:endParaRPr>
          </a:p>
          <a:p>
            <a:pPr>
              <a:spcBef>
                <a:spcPct val="0"/>
              </a:spcBef>
            </a:pPr>
            <a:r>
              <a:rPr lang="en-US" altLang="en-US" b="1">
                <a:solidFill>
                  <a:srgbClr val="008000"/>
                </a:solidFill>
                <a:latin typeface="Courier New" pitchFamily="49" charset="0"/>
              </a:rPr>
              <a:t>0 N*** -&gt; X 1</a:t>
            </a:r>
            <a:endParaRPr lang="en-US" altLang="en-US">
              <a:solidFill>
                <a:srgbClr val="008000"/>
              </a:solidFill>
              <a:latin typeface="Courier New" pitchFamily="49" charset="0"/>
            </a:endParaRPr>
          </a:p>
          <a:p>
            <a:pPr>
              <a:spcBef>
                <a:spcPct val="0"/>
              </a:spcBef>
            </a:pPr>
            <a:r>
              <a:rPr lang="en-US" altLang="en-US" b="1">
                <a:solidFill>
                  <a:srgbClr val="0900FF"/>
                </a:solidFill>
                <a:latin typeface="Courier New" pitchFamily="49" charset="0"/>
              </a:rPr>
              <a:t>1 ***x -&gt; S 1</a:t>
            </a:r>
          </a:p>
          <a:p>
            <a:pPr>
              <a:spcBef>
                <a:spcPct val="0"/>
              </a:spcBef>
            </a:pPr>
            <a:r>
              <a:rPr lang="en-US" altLang="en-US" b="1">
                <a:solidFill>
                  <a:srgbClr val="0900FF"/>
                </a:solidFill>
                <a:latin typeface="Courier New" pitchFamily="49" charset="0"/>
              </a:rPr>
              <a:t>1 ***N -&gt; X 0</a:t>
            </a:r>
          </a:p>
        </p:txBody>
      </p:sp>
      <p:sp>
        <p:nvSpPr>
          <p:cNvPr id="132102" name="Text Box 59"/>
          <p:cNvSpPr txBox="1">
            <a:spLocks noChangeArrowheads="1"/>
          </p:cNvSpPr>
          <p:nvPr/>
        </p:nvSpPr>
        <p:spPr bwMode="auto">
          <a:xfrm>
            <a:off x="647700" y="4430713"/>
            <a:ext cx="30194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500">
                <a:latin typeface="Calibri" pitchFamily="34" charset="0"/>
              </a:rPr>
              <a:t>state   pattern   -&gt;   move   new state</a:t>
            </a:r>
          </a:p>
        </p:txBody>
      </p:sp>
      <p:sp>
        <p:nvSpPr>
          <p:cNvPr id="132103" name="Oval 60"/>
          <p:cNvSpPr>
            <a:spLocks noChangeArrowheads="1"/>
          </p:cNvSpPr>
          <p:nvPr/>
        </p:nvSpPr>
        <p:spPr bwMode="auto">
          <a:xfrm>
            <a:off x="5105400" y="4622800"/>
            <a:ext cx="935038" cy="533400"/>
          </a:xfrm>
          <a:prstGeom prst="ellipse">
            <a:avLst/>
          </a:pr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endParaRPr lang="en-US" altLang="en-US" sz="1800">
              <a:latin typeface="Arial" pitchFamily="34" charset="0"/>
            </a:endParaRPr>
          </a:p>
        </p:txBody>
      </p:sp>
      <p:sp>
        <p:nvSpPr>
          <p:cNvPr id="132104" name="AutoShape 61"/>
          <p:cNvSpPr>
            <a:spLocks noChangeArrowheads="1"/>
          </p:cNvSpPr>
          <p:nvPr/>
        </p:nvSpPr>
        <p:spPr bwMode="auto">
          <a:xfrm rot="5430567">
            <a:off x="4791075" y="4748213"/>
            <a:ext cx="300037" cy="300038"/>
          </a:xfrm>
          <a:prstGeom prst="triangle">
            <a:avLst>
              <a:gd name="adj" fmla="val 50000"/>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2105" name="Oval 62"/>
          <p:cNvSpPr>
            <a:spLocks noChangeArrowheads="1"/>
          </p:cNvSpPr>
          <p:nvPr/>
        </p:nvSpPr>
        <p:spPr bwMode="auto">
          <a:xfrm>
            <a:off x="7772400" y="4645025"/>
            <a:ext cx="935038" cy="533400"/>
          </a:xfrm>
          <a:prstGeom prst="ellipse">
            <a:avLst/>
          </a:prstGeom>
          <a:noFill/>
          <a:ln w="19050">
            <a:solidFill>
              <a:srgbClr val="09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sz="1800">
              <a:latin typeface="Arial" pitchFamily="34" charset="0"/>
            </a:endParaRPr>
          </a:p>
        </p:txBody>
      </p:sp>
      <p:cxnSp>
        <p:nvCxnSpPr>
          <p:cNvPr id="132106" name="AutoShape 63"/>
          <p:cNvCxnSpPr>
            <a:cxnSpLocks noChangeShapeType="1"/>
            <a:stCxn id="132103" idx="7"/>
            <a:endCxn id="132105" idx="1"/>
          </p:cNvCxnSpPr>
          <p:nvPr/>
        </p:nvCxnSpPr>
        <p:spPr bwMode="auto">
          <a:xfrm rot="5400000" flipV="1">
            <a:off x="6895306" y="3699670"/>
            <a:ext cx="22225" cy="2005012"/>
          </a:xfrm>
          <a:prstGeom prst="curvedConnector3">
            <a:avLst>
              <a:gd name="adj1" fmla="val -1335713"/>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cxnSp>
      <p:sp>
        <p:nvSpPr>
          <p:cNvPr id="132107" name="Text Box 64"/>
          <p:cNvSpPr txBox="1">
            <a:spLocks noChangeArrowheads="1"/>
          </p:cNvSpPr>
          <p:nvPr/>
        </p:nvSpPr>
        <p:spPr bwMode="auto">
          <a:xfrm>
            <a:off x="6453188" y="3995738"/>
            <a:ext cx="915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08000"/>
                </a:solidFill>
                <a:latin typeface="Courier New" pitchFamily="49" charset="0"/>
              </a:rPr>
              <a:t>N***</a:t>
            </a:r>
          </a:p>
        </p:txBody>
      </p:sp>
      <p:cxnSp>
        <p:nvCxnSpPr>
          <p:cNvPr id="132108" name="AutoShape 65"/>
          <p:cNvCxnSpPr>
            <a:cxnSpLocks noChangeShapeType="1"/>
            <a:endCxn id="132103" idx="0"/>
          </p:cNvCxnSpPr>
          <p:nvPr/>
        </p:nvCxnSpPr>
        <p:spPr bwMode="auto">
          <a:xfrm flipV="1">
            <a:off x="5230813" y="4613275"/>
            <a:ext cx="342900" cy="76200"/>
          </a:xfrm>
          <a:prstGeom prst="curvedConnector4">
            <a:avLst>
              <a:gd name="adj1" fmla="val -75468"/>
              <a:gd name="adj2" fmla="val 1910417"/>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cxnSp>
      <p:sp>
        <p:nvSpPr>
          <p:cNvPr id="132109" name="Text Box 66"/>
          <p:cNvSpPr txBox="1">
            <a:spLocks noChangeArrowheads="1"/>
          </p:cNvSpPr>
          <p:nvPr/>
        </p:nvSpPr>
        <p:spPr bwMode="auto">
          <a:xfrm>
            <a:off x="4800600" y="2819400"/>
            <a:ext cx="915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08000"/>
                </a:solidFill>
                <a:latin typeface="Courier New" pitchFamily="49" charset="0"/>
              </a:rPr>
              <a:t>x***</a:t>
            </a:r>
          </a:p>
        </p:txBody>
      </p:sp>
      <p:sp>
        <p:nvSpPr>
          <p:cNvPr id="132110" name="Text Box 67"/>
          <p:cNvSpPr txBox="1">
            <a:spLocks noChangeArrowheads="1"/>
          </p:cNvSpPr>
          <p:nvPr/>
        </p:nvSpPr>
        <p:spPr bwMode="auto">
          <a:xfrm>
            <a:off x="5638800" y="6096000"/>
            <a:ext cx="2667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transitions move from state to state</a:t>
            </a:r>
          </a:p>
        </p:txBody>
      </p:sp>
      <p:sp>
        <p:nvSpPr>
          <p:cNvPr id="132111" name="Text Box 68"/>
          <p:cNvSpPr txBox="1">
            <a:spLocks noChangeArrowheads="1"/>
          </p:cNvSpPr>
          <p:nvPr/>
        </p:nvSpPr>
        <p:spPr bwMode="auto">
          <a:xfrm>
            <a:off x="5486400" y="1905000"/>
            <a:ext cx="2667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each circle represents a different robot state</a:t>
            </a:r>
          </a:p>
        </p:txBody>
      </p:sp>
      <p:pic>
        <p:nvPicPr>
          <p:cNvPr id="132112" name="Picture 18" descr="Picture 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13" y="1530350"/>
            <a:ext cx="3870325" cy="2700338"/>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32113" name="Rectangle 19"/>
          <p:cNvSpPr>
            <a:spLocks noChangeArrowheads="1"/>
          </p:cNvSpPr>
          <p:nvPr/>
        </p:nvSpPr>
        <p:spPr bwMode="auto">
          <a:xfrm>
            <a:off x="4191000" y="4687888"/>
            <a:ext cx="709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i="1">
                <a:solidFill>
                  <a:srgbClr val="800000"/>
                </a:solidFill>
                <a:latin typeface="Calibri" pitchFamily="34" charset="0"/>
              </a:rPr>
              <a:t>starting funnel</a:t>
            </a:r>
            <a:endParaRPr lang="en-US" altLang="en-US" sz="900" i="1">
              <a:solidFill>
                <a:srgbClr val="800000"/>
              </a:solidFill>
            </a:endParaRPr>
          </a:p>
        </p:txBody>
      </p:sp>
      <p:sp>
        <p:nvSpPr>
          <p:cNvPr id="132114" name="TextBox 22"/>
          <p:cNvSpPr txBox="1">
            <a:spLocks noChangeArrowheads="1"/>
          </p:cNvSpPr>
          <p:nvPr/>
        </p:nvSpPr>
        <p:spPr bwMode="auto">
          <a:xfrm>
            <a:off x="5167313" y="4694238"/>
            <a:ext cx="814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alibri" pitchFamily="34" charset="0"/>
              </a:rPr>
              <a:t>state 0</a:t>
            </a:r>
          </a:p>
        </p:txBody>
      </p:sp>
      <p:sp>
        <p:nvSpPr>
          <p:cNvPr id="132115" name="TextBox 23"/>
          <p:cNvSpPr txBox="1">
            <a:spLocks noChangeArrowheads="1"/>
          </p:cNvSpPr>
          <p:nvPr/>
        </p:nvSpPr>
        <p:spPr bwMode="auto">
          <a:xfrm>
            <a:off x="7824788" y="4719638"/>
            <a:ext cx="81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alibri" pitchFamily="34" charset="0"/>
              </a:rPr>
              <a:t>state 1</a:t>
            </a:r>
          </a:p>
        </p:txBody>
      </p:sp>
      <p:sp>
        <p:nvSpPr>
          <p:cNvPr id="132116" name="TextBox 24"/>
          <p:cNvSpPr txBox="1">
            <a:spLocks noChangeArrowheads="1"/>
          </p:cNvSpPr>
          <p:nvPr/>
        </p:nvSpPr>
        <p:spPr bwMode="auto">
          <a:xfrm>
            <a:off x="4856163" y="5197475"/>
            <a:ext cx="14462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latin typeface="Calibri" pitchFamily="34" charset="0"/>
              </a:rPr>
              <a:t>the "go North" state</a:t>
            </a:r>
          </a:p>
        </p:txBody>
      </p:sp>
      <p:sp>
        <p:nvSpPr>
          <p:cNvPr id="132117" name="TextBox 25"/>
          <p:cNvSpPr txBox="1">
            <a:spLocks noChangeArrowheads="1"/>
          </p:cNvSpPr>
          <p:nvPr/>
        </p:nvSpPr>
        <p:spPr bwMode="auto">
          <a:xfrm>
            <a:off x="7486650" y="5197475"/>
            <a:ext cx="14462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latin typeface="Calibri" pitchFamily="34" charset="0"/>
              </a:rPr>
              <a:t>the "go South" state</a:t>
            </a: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2"/>
          <p:cNvGrpSpPr>
            <a:grpSpLocks/>
          </p:cNvGrpSpPr>
          <p:nvPr/>
        </p:nvGrpSpPr>
        <p:grpSpPr bwMode="auto">
          <a:xfrm>
            <a:off x="436563" y="1108075"/>
            <a:ext cx="8218487" cy="180975"/>
            <a:chOff x="295" y="1311"/>
            <a:chExt cx="5177" cy="114"/>
          </a:xfrm>
        </p:grpSpPr>
        <p:sp>
          <p:nvSpPr>
            <p:cNvPr id="133155"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156"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3123"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Our model of computation: FSMs</a:t>
            </a:r>
          </a:p>
        </p:txBody>
      </p:sp>
      <p:sp>
        <p:nvSpPr>
          <p:cNvPr id="133124" name="Text Box 6"/>
          <p:cNvSpPr txBox="1">
            <a:spLocks noChangeArrowheads="1"/>
          </p:cNvSpPr>
          <p:nvPr/>
        </p:nvSpPr>
        <p:spPr bwMode="auto">
          <a:xfrm>
            <a:off x="392113" y="1385888"/>
            <a:ext cx="68691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Times" pitchFamily="-106" charset="0"/>
              </a:rPr>
              <a:t>FSM or </a:t>
            </a:r>
            <a:r>
              <a:rPr lang="en-US" altLang="en-US" sz="3200" i="1">
                <a:latin typeface="Times" pitchFamily="-106" charset="0"/>
              </a:rPr>
              <a:t>Finite State Machine</a:t>
            </a:r>
          </a:p>
        </p:txBody>
      </p:sp>
      <p:sp>
        <p:nvSpPr>
          <p:cNvPr id="133125" name="Oval 7"/>
          <p:cNvSpPr>
            <a:spLocks noChangeArrowheads="1"/>
          </p:cNvSpPr>
          <p:nvPr/>
        </p:nvSpPr>
        <p:spPr bwMode="auto">
          <a:xfrm>
            <a:off x="3487738" y="262572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126" name="Text Box 8"/>
          <p:cNvSpPr txBox="1">
            <a:spLocks noChangeArrowheads="1"/>
          </p:cNvSpPr>
          <p:nvPr/>
        </p:nvSpPr>
        <p:spPr bwMode="auto">
          <a:xfrm>
            <a:off x="3630613" y="279717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33127" name="Oval 9"/>
          <p:cNvSpPr>
            <a:spLocks noChangeArrowheads="1"/>
          </p:cNvSpPr>
          <p:nvPr/>
        </p:nvSpPr>
        <p:spPr bwMode="auto">
          <a:xfrm>
            <a:off x="5868988" y="266065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128" name="Text Box 10"/>
          <p:cNvSpPr txBox="1">
            <a:spLocks noChangeArrowheads="1"/>
          </p:cNvSpPr>
          <p:nvPr/>
        </p:nvSpPr>
        <p:spPr bwMode="auto">
          <a:xfrm>
            <a:off x="6011863" y="283210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33129" name="Oval 11"/>
          <p:cNvSpPr>
            <a:spLocks noChangeArrowheads="1"/>
          </p:cNvSpPr>
          <p:nvPr/>
        </p:nvSpPr>
        <p:spPr bwMode="auto">
          <a:xfrm>
            <a:off x="5799138" y="260032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130" name="Text Box 12"/>
          <p:cNvSpPr txBox="1">
            <a:spLocks noChangeArrowheads="1"/>
          </p:cNvSpPr>
          <p:nvPr/>
        </p:nvSpPr>
        <p:spPr bwMode="auto">
          <a:xfrm>
            <a:off x="1390650" y="3570288"/>
            <a:ext cx="152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9900"/>
                </a:solidFill>
                <a:latin typeface="Sand" charset="0"/>
              </a:rPr>
              <a:t>start state</a:t>
            </a:r>
          </a:p>
        </p:txBody>
      </p:sp>
      <p:sp>
        <p:nvSpPr>
          <p:cNvPr id="133131" name="Text Box 13"/>
          <p:cNvSpPr txBox="1">
            <a:spLocks noChangeArrowheads="1"/>
          </p:cNvSpPr>
          <p:nvPr/>
        </p:nvSpPr>
        <p:spPr bwMode="auto">
          <a:xfrm>
            <a:off x="6118225" y="3732213"/>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Sand" charset="0"/>
              </a:rPr>
              <a:t>accepting states</a:t>
            </a:r>
          </a:p>
        </p:txBody>
      </p:sp>
      <p:sp>
        <p:nvSpPr>
          <p:cNvPr id="133132" name="Line 14"/>
          <p:cNvSpPr>
            <a:spLocks noChangeShapeType="1"/>
          </p:cNvSpPr>
          <p:nvPr/>
        </p:nvSpPr>
        <p:spPr bwMode="auto">
          <a:xfrm flipV="1">
            <a:off x="2500313" y="318135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33" name="Line 15"/>
          <p:cNvSpPr>
            <a:spLocks noChangeShapeType="1"/>
          </p:cNvSpPr>
          <p:nvPr/>
        </p:nvSpPr>
        <p:spPr bwMode="auto">
          <a:xfrm flipH="1" flipV="1">
            <a:off x="6340475" y="346075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34" name="Text Box 16"/>
          <p:cNvSpPr txBox="1">
            <a:spLocks noChangeArrowheads="1"/>
          </p:cNvSpPr>
          <p:nvPr/>
        </p:nvSpPr>
        <p:spPr bwMode="auto">
          <a:xfrm>
            <a:off x="3729038" y="3689350"/>
            <a:ext cx="157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Sand" charset="0"/>
              </a:rPr>
              <a:t>transitions</a:t>
            </a:r>
            <a:endParaRPr lang="en-US" altLang="en-US">
              <a:solidFill>
                <a:schemeClr val="accent1"/>
              </a:solidFill>
              <a:latin typeface="Sand" charset="0"/>
            </a:endParaRPr>
          </a:p>
        </p:txBody>
      </p:sp>
      <p:sp>
        <p:nvSpPr>
          <p:cNvPr id="133135" name="Freeform 17"/>
          <p:cNvSpPr>
            <a:spLocks/>
          </p:cNvSpPr>
          <p:nvPr/>
        </p:nvSpPr>
        <p:spPr bwMode="auto">
          <a:xfrm>
            <a:off x="4168775" y="308292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136" name="Freeform 18"/>
          <p:cNvSpPr>
            <a:spLocks/>
          </p:cNvSpPr>
          <p:nvPr/>
        </p:nvSpPr>
        <p:spPr bwMode="auto">
          <a:xfrm>
            <a:off x="4178300" y="270510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137" name="Text Box 19"/>
          <p:cNvSpPr txBox="1">
            <a:spLocks noChangeArrowheads="1"/>
          </p:cNvSpPr>
          <p:nvPr/>
        </p:nvSpPr>
        <p:spPr bwMode="auto">
          <a:xfrm>
            <a:off x="4951413" y="24193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33138" name="Text Box 20"/>
          <p:cNvSpPr txBox="1">
            <a:spLocks noChangeArrowheads="1"/>
          </p:cNvSpPr>
          <p:nvPr/>
        </p:nvSpPr>
        <p:spPr bwMode="auto">
          <a:xfrm>
            <a:off x="3798888" y="20891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33139" name="Text Box 21"/>
          <p:cNvSpPr txBox="1">
            <a:spLocks noChangeArrowheads="1"/>
          </p:cNvSpPr>
          <p:nvPr/>
        </p:nvSpPr>
        <p:spPr bwMode="auto">
          <a:xfrm>
            <a:off x="4832350" y="32115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33140" name="Text Box 22"/>
          <p:cNvSpPr txBox="1">
            <a:spLocks noChangeArrowheads="1"/>
          </p:cNvSpPr>
          <p:nvPr/>
        </p:nvSpPr>
        <p:spPr bwMode="auto">
          <a:xfrm>
            <a:off x="6257925" y="22225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33141" name="Line 23"/>
          <p:cNvSpPr>
            <a:spLocks noChangeShapeType="1"/>
          </p:cNvSpPr>
          <p:nvPr/>
        </p:nvSpPr>
        <p:spPr bwMode="auto">
          <a:xfrm flipV="1">
            <a:off x="4430713" y="334486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42" name="Freeform 24"/>
          <p:cNvSpPr>
            <a:spLocks/>
          </p:cNvSpPr>
          <p:nvPr/>
        </p:nvSpPr>
        <p:spPr bwMode="auto">
          <a:xfrm>
            <a:off x="3640138" y="222091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143" name="Freeform 25"/>
          <p:cNvSpPr>
            <a:spLocks/>
          </p:cNvSpPr>
          <p:nvPr/>
        </p:nvSpPr>
        <p:spPr bwMode="auto">
          <a:xfrm>
            <a:off x="6061075" y="217963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144" name="Freeform 26"/>
          <p:cNvSpPr>
            <a:spLocks/>
          </p:cNvSpPr>
          <p:nvPr/>
        </p:nvSpPr>
        <p:spPr bwMode="auto">
          <a:xfrm>
            <a:off x="3294063" y="27828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145" name="Text Box 27"/>
          <p:cNvSpPr txBox="1">
            <a:spLocks noChangeArrowheads="1"/>
          </p:cNvSpPr>
          <p:nvPr/>
        </p:nvSpPr>
        <p:spPr bwMode="auto">
          <a:xfrm>
            <a:off x="1181100" y="396398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“input funnel”</a:t>
            </a:r>
          </a:p>
        </p:txBody>
      </p:sp>
      <p:sp>
        <p:nvSpPr>
          <p:cNvPr id="133146" name="Text Box 28"/>
          <p:cNvSpPr txBox="1">
            <a:spLocks noChangeArrowheads="1"/>
          </p:cNvSpPr>
          <p:nvPr/>
        </p:nvSpPr>
        <p:spPr bwMode="auto">
          <a:xfrm>
            <a:off x="3505200" y="405606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“where to go”</a:t>
            </a:r>
          </a:p>
        </p:txBody>
      </p:sp>
      <p:sp>
        <p:nvSpPr>
          <p:cNvPr id="133147" name="Text Box 29"/>
          <p:cNvSpPr txBox="1">
            <a:spLocks noChangeArrowheads="1"/>
          </p:cNvSpPr>
          <p:nvPr/>
        </p:nvSpPr>
        <p:spPr bwMode="auto">
          <a:xfrm>
            <a:off x="6192838" y="4071938"/>
            <a:ext cx="2065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double circled</a:t>
            </a:r>
          </a:p>
        </p:txBody>
      </p:sp>
      <p:sp>
        <p:nvSpPr>
          <p:cNvPr id="133148" name="Text Box 30"/>
          <p:cNvSpPr txBox="1">
            <a:spLocks noChangeArrowheads="1"/>
          </p:cNvSpPr>
          <p:nvPr/>
        </p:nvSpPr>
        <p:spPr bwMode="auto">
          <a:xfrm>
            <a:off x="661988" y="2106613"/>
            <a:ext cx="2598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Example:</a:t>
            </a:r>
          </a:p>
        </p:txBody>
      </p:sp>
      <p:sp>
        <p:nvSpPr>
          <p:cNvPr id="133149" name="Text Box 31"/>
          <p:cNvSpPr txBox="1">
            <a:spLocks noChangeArrowheads="1"/>
          </p:cNvSpPr>
          <p:nvPr/>
        </p:nvSpPr>
        <p:spPr bwMode="auto">
          <a:xfrm>
            <a:off x="661988" y="5486400"/>
            <a:ext cx="3529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How it runs:</a:t>
            </a:r>
          </a:p>
        </p:txBody>
      </p:sp>
      <p:sp>
        <p:nvSpPr>
          <p:cNvPr id="133150" name="Text Box 32"/>
          <p:cNvSpPr txBox="1">
            <a:spLocks noChangeArrowheads="1"/>
          </p:cNvSpPr>
          <p:nvPr/>
        </p:nvSpPr>
        <p:spPr bwMode="auto">
          <a:xfrm>
            <a:off x="3643313" y="4387850"/>
            <a:ext cx="172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labeled by input !</a:t>
            </a:r>
          </a:p>
        </p:txBody>
      </p:sp>
      <p:sp>
        <p:nvSpPr>
          <p:cNvPr id="133151" name="Text Box 33"/>
          <p:cNvSpPr txBox="1">
            <a:spLocks noChangeArrowheads="1"/>
          </p:cNvSpPr>
          <p:nvPr/>
        </p:nvSpPr>
        <p:spPr bwMode="auto">
          <a:xfrm>
            <a:off x="2844800" y="5897563"/>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33152" name="Text Box 34"/>
          <p:cNvSpPr txBox="1">
            <a:spLocks noChangeArrowheads="1"/>
          </p:cNvSpPr>
          <p:nvPr/>
        </p:nvSpPr>
        <p:spPr bwMode="auto">
          <a:xfrm>
            <a:off x="1143000" y="6088063"/>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input sequence</a:t>
            </a:r>
          </a:p>
        </p:txBody>
      </p:sp>
      <p:cxnSp>
        <p:nvCxnSpPr>
          <p:cNvPr id="133153" name="Straight Arrow Connector 49"/>
          <p:cNvCxnSpPr>
            <a:cxnSpLocks noChangeShapeType="1"/>
          </p:cNvCxnSpPr>
          <p:nvPr/>
        </p:nvCxnSpPr>
        <p:spPr bwMode="auto">
          <a:xfrm>
            <a:off x="2982913" y="6619875"/>
            <a:ext cx="1493837"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33154" name="Rectangle 50"/>
          <p:cNvSpPr>
            <a:spLocks noChangeArrowheads="1"/>
          </p:cNvSpPr>
          <p:nvPr/>
        </p:nvSpPr>
        <p:spPr bwMode="auto">
          <a:xfrm>
            <a:off x="1398588" y="6386513"/>
            <a:ext cx="10525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46" name="Group 2"/>
          <p:cNvGrpSpPr>
            <a:grpSpLocks/>
          </p:cNvGrpSpPr>
          <p:nvPr/>
        </p:nvGrpSpPr>
        <p:grpSpPr bwMode="auto">
          <a:xfrm>
            <a:off x="436563" y="1108075"/>
            <a:ext cx="8218487" cy="180975"/>
            <a:chOff x="295" y="1311"/>
            <a:chExt cx="5177" cy="114"/>
          </a:xfrm>
        </p:grpSpPr>
        <p:sp>
          <p:nvSpPr>
            <p:cNvPr id="134182"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83"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4147"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FSM:   </a:t>
            </a:r>
            <a:r>
              <a:rPr lang="en-US" altLang="en-US" sz="4000" i="1">
                <a:latin typeface="Times" pitchFamily="-106" charset="0"/>
              </a:rPr>
              <a:t>Finite state machine</a:t>
            </a:r>
            <a:endParaRPr lang="en-US" altLang="en-US" sz="4000">
              <a:latin typeface="Times" pitchFamily="-106" charset="0"/>
            </a:endParaRPr>
          </a:p>
        </p:txBody>
      </p:sp>
      <p:sp>
        <p:nvSpPr>
          <p:cNvPr id="134148" name="Oval 7"/>
          <p:cNvSpPr>
            <a:spLocks noChangeArrowheads="1"/>
          </p:cNvSpPr>
          <p:nvPr/>
        </p:nvSpPr>
        <p:spPr bwMode="auto">
          <a:xfrm>
            <a:off x="1600200" y="2819400"/>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49" name="Text Box 8"/>
          <p:cNvSpPr txBox="1">
            <a:spLocks noChangeArrowheads="1"/>
          </p:cNvSpPr>
          <p:nvPr/>
        </p:nvSpPr>
        <p:spPr bwMode="auto">
          <a:xfrm>
            <a:off x="1838325" y="334486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34150" name="Freeform 17"/>
          <p:cNvSpPr>
            <a:spLocks/>
          </p:cNvSpPr>
          <p:nvPr/>
        </p:nvSpPr>
        <p:spPr bwMode="auto">
          <a:xfrm>
            <a:off x="3233738" y="3810000"/>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151" name="Freeform 18"/>
          <p:cNvSpPr>
            <a:spLocks/>
          </p:cNvSpPr>
          <p:nvPr/>
        </p:nvSpPr>
        <p:spPr bwMode="auto">
          <a:xfrm>
            <a:off x="3200400" y="2819400"/>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152" name="Text Box 20"/>
          <p:cNvSpPr txBox="1">
            <a:spLocks noChangeArrowheads="1"/>
          </p:cNvSpPr>
          <p:nvPr/>
        </p:nvSpPr>
        <p:spPr bwMode="auto">
          <a:xfrm>
            <a:off x="2406650" y="1720850"/>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34153" name="Freeform 24"/>
          <p:cNvSpPr>
            <a:spLocks/>
          </p:cNvSpPr>
          <p:nvPr/>
        </p:nvSpPr>
        <p:spPr bwMode="auto">
          <a:xfrm>
            <a:off x="1825625" y="1939925"/>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154" name="Freeform 26"/>
          <p:cNvSpPr>
            <a:spLocks/>
          </p:cNvSpPr>
          <p:nvPr/>
        </p:nvSpPr>
        <p:spPr bwMode="auto">
          <a:xfrm>
            <a:off x="1403350" y="342900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155"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134156"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134157" name="Group 35"/>
          <p:cNvGrpSpPr>
            <a:grpSpLocks/>
          </p:cNvGrpSpPr>
          <p:nvPr/>
        </p:nvGrpSpPr>
        <p:grpSpPr bwMode="auto">
          <a:xfrm>
            <a:off x="8391525" y="6061075"/>
            <a:ext cx="479425" cy="522288"/>
            <a:chOff x="2928" y="1051"/>
            <a:chExt cx="840" cy="957"/>
          </a:xfrm>
        </p:grpSpPr>
        <p:sp>
          <p:nvSpPr>
            <p:cNvPr id="134169"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34170"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1"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2"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3"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4"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5"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6"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7"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8"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34179"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34180"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34181"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34158"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omic Sans MS" pitchFamily="66" charset="0"/>
              </a:rPr>
              <a:t>What does each state MEAN ? </a:t>
            </a:r>
          </a:p>
        </p:txBody>
      </p:sp>
      <p:sp>
        <p:nvSpPr>
          <p:cNvPr id="134159" name="Oval 50"/>
          <p:cNvSpPr>
            <a:spLocks noChangeArrowheads="1"/>
          </p:cNvSpPr>
          <p:nvPr/>
        </p:nvSpPr>
        <p:spPr bwMode="auto">
          <a:xfrm>
            <a:off x="6019800" y="2743200"/>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60" name="Text Box 51"/>
          <p:cNvSpPr txBox="1">
            <a:spLocks noChangeArrowheads="1"/>
          </p:cNvSpPr>
          <p:nvPr/>
        </p:nvSpPr>
        <p:spPr bwMode="auto">
          <a:xfrm>
            <a:off x="6259513" y="32654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34161"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omic Sans MS" pitchFamily="66" charset="0"/>
              </a:rPr>
              <a:t>What does this FSM do overall?</a:t>
            </a:r>
          </a:p>
        </p:txBody>
      </p:sp>
      <p:sp>
        <p:nvSpPr>
          <p:cNvPr id="134162" name="Text Box 55"/>
          <p:cNvSpPr txBox="1">
            <a:spLocks noChangeArrowheads="1"/>
          </p:cNvSpPr>
          <p:nvPr/>
        </p:nvSpPr>
        <p:spPr bwMode="auto">
          <a:xfrm>
            <a:off x="6931025" y="1641475"/>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34163" name="Freeform 56"/>
          <p:cNvSpPr>
            <a:spLocks/>
          </p:cNvSpPr>
          <p:nvPr/>
        </p:nvSpPr>
        <p:spPr bwMode="auto">
          <a:xfrm>
            <a:off x="6340475" y="1843088"/>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164" name="Text Box 57"/>
          <p:cNvSpPr txBox="1">
            <a:spLocks noChangeArrowheads="1"/>
          </p:cNvSpPr>
          <p:nvPr/>
        </p:nvSpPr>
        <p:spPr bwMode="auto">
          <a:xfrm>
            <a:off x="3841750" y="4249738"/>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34165" name="Text Box 58"/>
          <p:cNvSpPr txBox="1">
            <a:spLocks noChangeArrowheads="1"/>
          </p:cNvSpPr>
          <p:nvPr/>
        </p:nvSpPr>
        <p:spPr bwMode="auto">
          <a:xfrm>
            <a:off x="3841750" y="2460625"/>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34166" name="Oval 59"/>
          <p:cNvSpPr>
            <a:spLocks noChangeArrowheads="1"/>
          </p:cNvSpPr>
          <p:nvPr/>
        </p:nvSpPr>
        <p:spPr bwMode="auto">
          <a:xfrm>
            <a:off x="6103938" y="2825750"/>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34167" name="Straight Arrow Connector 39"/>
          <p:cNvCxnSpPr>
            <a:cxnSpLocks noChangeShapeType="1"/>
            <a:endCxn id="134155" idx="2"/>
          </p:cNvCxnSpPr>
          <p:nvPr/>
        </p:nvCxnSpPr>
        <p:spPr bwMode="auto">
          <a:xfrm>
            <a:off x="2133600" y="66294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34168"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70" name="Group 2"/>
          <p:cNvGrpSpPr>
            <a:grpSpLocks/>
          </p:cNvGrpSpPr>
          <p:nvPr/>
        </p:nvGrpSpPr>
        <p:grpSpPr bwMode="auto">
          <a:xfrm>
            <a:off x="436563" y="1116013"/>
            <a:ext cx="8218487" cy="180975"/>
            <a:chOff x="295" y="1311"/>
            <a:chExt cx="5177" cy="114"/>
          </a:xfrm>
        </p:grpSpPr>
        <p:sp>
          <p:nvSpPr>
            <p:cNvPr id="135197"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98"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5171" name="Text Box 5"/>
          <p:cNvSpPr txBox="1">
            <a:spLocks noChangeArrowheads="1"/>
          </p:cNvSpPr>
          <p:nvPr/>
        </p:nvSpPr>
        <p:spPr bwMode="auto">
          <a:xfrm>
            <a:off x="685800" y="228600"/>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Another example</a:t>
            </a:r>
          </a:p>
        </p:txBody>
      </p:sp>
      <p:sp>
        <p:nvSpPr>
          <p:cNvPr id="135172" name="Text Box 6"/>
          <p:cNvSpPr txBox="1">
            <a:spLocks noChangeArrowheads="1"/>
          </p:cNvSpPr>
          <p:nvPr/>
        </p:nvSpPr>
        <p:spPr bwMode="auto">
          <a:xfrm>
            <a:off x="533400" y="4999038"/>
            <a:ext cx="2438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What inputs does this FSM </a:t>
            </a:r>
            <a:r>
              <a:rPr lang="en-US" altLang="en-US" b="1" i="1">
                <a:solidFill>
                  <a:srgbClr val="F3020A"/>
                </a:solidFill>
                <a:latin typeface="Times" pitchFamily="-106" charset="0"/>
              </a:rPr>
              <a:t>accept</a:t>
            </a:r>
            <a:r>
              <a:rPr lang="en-US" altLang="en-US">
                <a:latin typeface="Times" pitchFamily="-106" charset="0"/>
              </a:rPr>
              <a:t>?</a:t>
            </a:r>
          </a:p>
        </p:txBody>
      </p:sp>
      <p:sp>
        <p:nvSpPr>
          <p:cNvPr id="135173" name="Oval 7"/>
          <p:cNvSpPr>
            <a:spLocks noChangeArrowheads="1"/>
          </p:cNvSpPr>
          <p:nvPr/>
        </p:nvSpPr>
        <p:spPr bwMode="auto">
          <a:xfrm>
            <a:off x="2297113" y="23352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74" name="Text Box 8"/>
          <p:cNvSpPr txBox="1">
            <a:spLocks noChangeArrowheads="1"/>
          </p:cNvSpPr>
          <p:nvPr/>
        </p:nvSpPr>
        <p:spPr bwMode="auto">
          <a:xfrm>
            <a:off x="2439988" y="2506663"/>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35175" name="Oval 9"/>
          <p:cNvSpPr>
            <a:spLocks noChangeArrowheads="1"/>
          </p:cNvSpPr>
          <p:nvPr/>
        </p:nvSpPr>
        <p:spPr bwMode="auto">
          <a:xfrm>
            <a:off x="4251325" y="2098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76" name="Text Box 10"/>
          <p:cNvSpPr txBox="1">
            <a:spLocks noChangeArrowheads="1"/>
          </p:cNvSpPr>
          <p:nvPr/>
        </p:nvSpPr>
        <p:spPr bwMode="auto">
          <a:xfrm>
            <a:off x="4394200" y="22701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35177" name="Oval 11"/>
          <p:cNvSpPr>
            <a:spLocks noChangeArrowheads="1"/>
          </p:cNvSpPr>
          <p:nvPr/>
        </p:nvSpPr>
        <p:spPr bwMode="auto">
          <a:xfrm>
            <a:off x="4181475" y="20383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78" name="Text Box 12"/>
          <p:cNvSpPr txBox="1">
            <a:spLocks noChangeArrowheads="1"/>
          </p:cNvSpPr>
          <p:nvPr/>
        </p:nvSpPr>
        <p:spPr bwMode="auto">
          <a:xfrm>
            <a:off x="2644775" y="1738313"/>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135179" name="Text Box 13"/>
          <p:cNvSpPr txBox="1">
            <a:spLocks noChangeArrowheads="1"/>
          </p:cNvSpPr>
          <p:nvPr/>
        </p:nvSpPr>
        <p:spPr bwMode="auto">
          <a:xfrm>
            <a:off x="3387725" y="21383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135180" name="Freeform 15"/>
          <p:cNvSpPr>
            <a:spLocks/>
          </p:cNvSpPr>
          <p:nvPr/>
        </p:nvSpPr>
        <p:spPr bwMode="auto">
          <a:xfrm>
            <a:off x="2459038" y="186213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81" name="Oval 17"/>
          <p:cNvSpPr>
            <a:spLocks noChangeArrowheads="1"/>
          </p:cNvSpPr>
          <p:nvPr/>
        </p:nvSpPr>
        <p:spPr bwMode="auto">
          <a:xfrm>
            <a:off x="2220913" y="22796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82" name="Line 18"/>
          <p:cNvSpPr>
            <a:spLocks noChangeShapeType="1"/>
          </p:cNvSpPr>
          <p:nvPr/>
        </p:nvSpPr>
        <p:spPr bwMode="auto">
          <a:xfrm flipV="1">
            <a:off x="3048000" y="23606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183" name="Oval 19"/>
          <p:cNvSpPr>
            <a:spLocks noChangeArrowheads="1"/>
          </p:cNvSpPr>
          <p:nvPr/>
        </p:nvSpPr>
        <p:spPr bwMode="auto">
          <a:xfrm>
            <a:off x="5888038" y="2987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84" name="Text Box 20"/>
          <p:cNvSpPr txBox="1">
            <a:spLocks noChangeArrowheads="1"/>
          </p:cNvSpPr>
          <p:nvPr/>
        </p:nvSpPr>
        <p:spPr bwMode="auto">
          <a:xfrm>
            <a:off x="6030913" y="31591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s2</a:t>
            </a:r>
          </a:p>
        </p:txBody>
      </p:sp>
      <p:sp>
        <p:nvSpPr>
          <p:cNvPr id="135185" name="Line 21"/>
          <p:cNvSpPr>
            <a:spLocks noChangeShapeType="1"/>
          </p:cNvSpPr>
          <p:nvPr/>
        </p:nvSpPr>
        <p:spPr bwMode="auto">
          <a:xfrm>
            <a:off x="4935538" y="26289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186" name="Text Box 22"/>
          <p:cNvSpPr txBox="1">
            <a:spLocks noChangeArrowheads="1"/>
          </p:cNvSpPr>
          <p:nvPr/>
        </p:nvSpPr>
        <p:spPr bwMode="auto">
          <a:xfrm>
            <a:off x="6911975" y="3187700"/>
            <a:ext cx="59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0,1</a:t>
            </a:r>
          </a:p>
        </p:txBody>
      </p:sp>
      <p:sp>
        <p:nvSpPr>
          <p:cNvPr id="135187" name="Freeform 23"/>
          <p:cNvSpPr>
            <a:spLocks/>
          </p:cNvSpPr>
          <p:nvPr/>
        </p:nvSpPr>
        <p:spPr bwMode="auto">
          <a:xfrm rot="5836100">
            <a:off x="6640513" y="3154362"/>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88" name="Text Box 24"/>
          <p:cNvSpPr txBox="1">
            <a:spLocks noChangeArrowheads="1"/>
          </p:cNvSpPr>
          <p:nvPr/>
        </p:nvSpPr>
        <p:spPr bwMode="auto">
          <a:xfrm>
            <a:off x="5311775" y="24892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135189" name="Freeform 27"/>
          <p:cNvSpPr>
            <a:spLocks/>
          </p:cNvSpPr>
          <p:nvPr/>
        </p:nvSpPr>
        <p:spPr bwMode="auto">
          <a:xfrm>
            <a:off x="2035175" y="25034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90" name="Text Box 30"/>
          <p:cNvSpPr txBox="1">
            <a:spLocks noChangeArrowheads="1"/>
          </p:cNvSpPr>
          <p:nvPr/>
        </p:nvSpPr>
        <p:spPr bwMode="auto">
          <a:xfrm>
            <a:off x="3276600" y="44958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Specifically?</a:t>
            </a:r>
          </a:p>
        </p:txBody>
      </p:sp>
      <p:sp>
        <p:nvSpPr>
          <p:cNvPr id="135191" name="Text Box 31"/>
          <p:cNvSpPr txBox="1">
            <a:spLocks noChangeArrowheads="1"/>
          </p:cNvSpPr>
          <p:nvPr/>
        </p:nvSpPr>
        <p:spPr bwMode="auto">
          <a:xfrm>
            <a:off x="3276600" y="5203825"/>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Generally?</a:t>
            </a:r>
          </a:p>
        </p:txBody>
      </p:sp>
      <p:sp>
        <p:nvSpPr>
          <p:cNvPr id="135192" name="Text Box 32"/>
          <p:cNvSpPr txBox="1">
            <a:spLocks noChangeArrowheads="1"/>
          </p:cNvSpPr>
          <p:nvPr/>
        </p:nvSpPr>
        <p:spPr bwMode="auto">
          <a:xfrm>
            <a:off x="3276600" y="5913438"/>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Fewer states?</a:t>
            </a:r>
          </a:p>
        </p:txBody>
      </p:sp>
      <p:sp>
        <p:nvSpPr>
          <p:cNvPr id="135193" name="AutoShape 33"/>
          <p:cNvSpPr>
            <a:spLocks/>
          </p:cNvSpPr>
          <p:nvPr/>
        </p:nvSpPr>
        <p:spPr bwMode="auto">
          <a:xfrm>
            <a:off x="2941638" y="4529138"/>
            <a:ext cx="249237" cy="1812925"/>
          </a:xfrm>
          <a:prstGeom prst="leftBrace">
            <a:avLst>
              <a:gd name="adj1" fmla="val 6061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94" name="Text Box 34"/>
          <p:cNvSpPr txBox="1">
            <a:spLocks noChangeArrowheads="1"/>
          </p:cNvSpPr>
          <p:nvPr/>
        </p:nvSpPr>
        <p:spPr bwMode="auto">
          <a:xfrm>
            <a:off x="3554413" y="6311900"/>
            <a:ext cx="28305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solidFill>
                  <a:srgbClr val="0900FF"/>
                </a:solidFill>
                <a:latin typeface="Comic Sans MS" pitchFamily="66" charset="0"/>
              </a:rPr>
              <a:t>What does each state MEAN ? </a:t>
            </a:r>
          </a:p>
        </p:txBody>
      </p:sp>
      <p:sp>
        <p:nvSpPr>
          <p:cNvPr id="135195" name="Line 35"/>
          <p:cNvSpPr>
            <a:spLocks noChangeShapeType="1"/>
          </p:cNvSpPr>
          <p:nvPr/>
        </p:nvSpPr>
        <p:spPr bwMode="auto">
          <a:xfrm flipH="1">
            <a:off x="3048000" y="25384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196" name="Text Box 36"/>
          <p:cNvSpPr txBox="1">
            <a:spLocks noChangeArrowheads="1"/>
          </p:cNvSpPr>
          <p:nvPr/>
        </p:nvSpPr>
        <p:spPr bwMode="auto">
          <a:xfrm>
            <a:off x="3484563" y="26193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484188" y="76200"/>
            <a:ext cx="3454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600" i="1">
                <a:latin typeface="Calibri" pitchFamily="34" charset="0"/>
              </a:rPr>
              <a:t>Building FSMs</a:t>
            </a:r>
          </a:p>
        </p:txBody>
      </p:sp>
      <p:sp>
        <p:nvSpPr>
          <p:cNvPr id="136195" name="Text Box 5"/>
          <p:cNvSpPr txBox="1">
            <a:spLocks noChangeArrowheads="1"/>
          </p:cNvSpPr>
          <p:nvPr/>
        </p:nvSpPr>
        <p:spPr bwMode="auto">
          <a:xfrm>
            <a:off x="1466850" y="6469063"/>
            <a:ext cx="6170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Extra:  Do your solutions use 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
        <p:nvSpPr>
          <p:cNvPr id="136196" name="Rectangle 10"/>
          <p:cNvSpPr>
            <a:spLocks noChangeArrowheads="1"/>
          </p:cNvSpPr>
          <p:nvPr/>
        </p:nvSpPr>
        <p:spPr bwMode="auto">
          <a:xfrm>
            <a:off x="179388" y="890588"/>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that </a:t>
            </a:r>
            <a:r>
              <a:rPr lang="en-US" altLang="en-US" sz="1800" b="1" i="1">
                <a:latin typeface="Times" pitchFamily="-106" charset="0"/>
              </a:rPr>
              <a:t>don't </a:t>
            </a:r>
            <a:r>
              <a:rPr lang="en-US" altLang="en-US" sz="1800">
                <a:latin typeface="Times" pitchFamily="-106" charset="0"/>
              </a:rPr>
              <a:t>contain the pattern </a:t>
            </a:r>
            <a:r>
              <a:rPr lang="en-US" altLang="en-US" sz="1800" b="1">
                <a:latin typeface="Courier New" pitchFamily="49" charset="0"/>
              </a:rPr>
              <a:t>110</a:t>
            </a:r>
            <a:r>
              <a:rPr lang="en-US" altLang="en-US" sz="1800">
                <a:latin typeface="Times" pitchFamily="-106" charset="0"/>
              </a:rPr>
              <a:t> anywhere. </a:t>
            </a:r>
          </a:p>
        </p:txBody>
      </p:sp>
      <p:sp>
        <p:nvSpPr>
          <p:cNvPr id="136197" name="Rectangle 12"/>
          <p:cNvSpPr>
            <a:spLocks noChangeArrowheads="1"/>
          </p:cNvSpPr>
          <p:nvPr/>
        </p:nvSpPr>
        <p:spPr bwMode="auto">
          <a:xfrm>
            <a:off x="4572000" y="58738"/>
            <a:ext cx="426243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number of zeros (</a:t>
            </a:r>
            <a:r>
              <a:rPr lang="en-US" altLang="en-US" sz="1800" b="1">
                <a:latin typeface="Courier New" pitchFamily="49" charset="0"/>
              </a:rPr>
              <a:t>0</a:t>
            </a:r>
            <a:r>
              <a:rPr lang="en-US" altLang="en-US" sz="1800">
                <a:latin typeface="Times" pitchFamily="-106" charset="0"/>
              </a:rPr>
              <a:t>s) is a multiple of 3. (0, 3, 6, … zeros). </a:t>
            </a:r>
            <a:r>
              <a:rPr lang="en-US" altLang="en-US" sz="1800" b="1">
                <a:latin typeface="Courier New" pitchFamily="49" charset="0"/>
              </a:rPr>
              <a:t>1</a:t>
            </a:r>
            <a:r>
              <a:rPr lang="en-US" altLang="en-US" sz="1800">
                <a:latin typeface="Times" pitchFamily="-106" charset="0"/>
              </a:rPr>
              <a:t>s don't matter.</a:t>
            </a:r>
          </a:p>
        </p:txBody>
      </p:sp>
      <p:sp>
        <p:nvSpPr>
          <p:cNvPr id="136198" name="Rectangle 13"/>
          <p:cNvSpPr>
            <a:spLocks noChangeArrowheads="1"/>
          </p:cNvSpPr>
          <p:nvPr/>
        </p:nvSpPr>
        <p:spPr bwMode="auto">
          <a:xfrm>
            <a:off x="152400" y="3667125"/>
            <a:ext cx="4100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third digit (from the left) is a </a:t>
            </a:r>
            <a:r>
              <a:rPr lang="en-US" altLang="en-US" sz="1800" b="1">
                <a:latin typeface="Courier New" pitchFamily="49" charset="0"/>
              </a:rPr>
              <a:t>1</a:t>
            </a:r>
            <a:r>
              <a:rPr lang="en-US" altLang="en-US" sz="1800">
                <a:latin typeface="Times" pitchFamily="-106" charset="0"/>
              </a:rPr>
              <a:t>.</a:t>
            </a:r>
          </a:p>
        </p:txBody>
      </p:sp>
      <p:sp>
        <p:nvSpPr>
          <p:cNvPr id="136199" name="Rectangle 14"/>
          <p:cNvSpPr>
            <a:spLocks noChangeArrowheads="1"/>
          </p:cNvSpPr>
          <p:nvPr/>
        </p:nvSpPr>
        <p:spPr bwMode="auto">
          <a:xfrm>
            <a:off x="4800600" y="3667125"/>
            <a:ext cx="38719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sp>
        <p:nvSpPr>
          <p:cNvPr id="136200" name="Text Box 15"/>
          <p:cNvSpPr txBox="1">
            <a:spLocks noChangeArrowheads="1"/>
          </p:cNvSpPr>
          <p:nvPr/>
        </p:nvSpPr>
        <p:spPr bwMode="auto">
          <a:xfrm>
            <a:off x="5330825" y="1035050"/>
            <a:ext cx="3006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110101110,  11,   0000010</a:t>
            </a:r>
            <a:endParaRPr lang="en-US" altLang="en-US" sz="1200" b="1">
              <a:latin typeface="Arial" pitchFamily="34" charset="0"/>
            </a:endParaRPr>
          </a:p>
          <a:p>
            <a:pPr>
              <a:lnSpc>
                <a:spcPct val="60000"/>
              </a:lnSpc>
            </a:pPr>
            <a:r>
              <a:rPr lang="en-US" altLang="en-US" sz="1200" b="1">
                <a:latin typeface="Arial" pitchFamily="34" charset="0"/>
              </a:rPr>
              <a:t>Rejected:  </a:t>
            </a:r>
            <a:r>
              <a:rPr lang="en-US" altLang="en-US" sz="1200">
                <a:latin typeface="Arial" pitchFamily="34" charset="0"/>
              </a:rPr>
              <a:t>101,  0000,  111011101111</a:t>
            </a:r>
          </a:p>
        </p:txBody>
      </p:sp>
      <p:sp>
        <p:nvSpPr>
          <p:cNvPr id="136201" name="Text Box 16"/>
          <p:cNvSpPr txBox="1">
            <a:spLocks noChangeArrowheads="1"/>
          </p:cNvSpPr>
          <p:nvPr/>
        </p:nvSpPr>
        <p:spPr bwMode="auto">
          <a:xfrm>
            <a:off x="425450" y="4329113"/>
            <a:ext cx="35052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10</a:t>
            </a:r>
            <a:r>
              <a:rPr lang="en-US" altLang="en-US" sz="1200" b="1" u="sng">
                <a:latin typeface="Arial" pitchFamily="34" charset="0"/>
              </a:rPr>
              <a:t>1</a:t>
            </a:r>
            <a:r>
              <a:rPr lang="en-US" altLang="en-US" sz="1200">
                <a:latin typeface="Arial" pitchFamily="34" charset="0"/>
              </a:rPr>
              <a:t>0001     </a:t>
            </a:r>
            <a:r>
              <a:rPr lang="en-US" altLang="en-US" sz="1200" b="1">
                <a:latin typeface="Arial" pitchFamily="34" charset="0"/>
              </a:rPr>
              <a:t>Rejected:  </a:t>
            </a:r>
            <a:r>
              <a:rPr lang="en-US" altLang="en-US" sz="1200">
                <a:latin typeface="Arial" pitchFamily="34" charset="0"/>
              </a:rPr>
              <a:t>11</a:t>
            </a:r>
            <a:r>
              <a:rPr lang="en-US" altLang="en-US" sz="1200" b="1" u="sng">
                <a:latin typeface="Arial" pitchFamily="34" charset="0"/>
              </a:rPr>
              <a:t>0</a:t>
            </a:r>
            <a:r>
              <a:rPr lang="en-US" altLang="en-US" sz="1200">
                <a:latin typeface="Arial" pitchFamily="34" charset="0"/>
              </a:rPr>
              <a:t>00100</a:t>
            </a:r>
          </a:p>
        </p:txBody>
      </p:sp>
      <p:sp>
        <p:nvSpPr>
          <p:cNvPr id="136202" name="Text Box 17"/>
          <p:cNvSpPr txBox="1">
            <a:spLocks noChangeArrowheads="1"/>
          </p:cNvSpPr>
          <p:nvPr/>
        </p:nvSpPr>
        <p:spPr bwMode="auto">
          <a:xfrm>
            <a:off x="4992688" y="4329113"/>
            <a:ext cx="35052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11000</a:t>
            </a:r>
            <a:r>
              <a:rPr lang="en-US" altLang="en-US" sz="1200" b="1" u="sng">
                <a:latin typeface="Arial" pitchFamily="34" charset="0"/>
              </a:rPr>
              <a:t>1</a:t>
            </a:r>
            <a:r>
              <a:rPr lang="en-US" altLang="en-US" sz="1200">
                <a:latin typeface="Arial" pitchFamily="34" charset="0"/>
              </a:rPr>
              <a:t>00       </a:t>
            </a:r>
            <a:r>
              <a:rPr lang="en-US" altLang="en-US" sz="1200" b="1">
                <a:latin typeface="Arial" pitchFamily="34" charset="0"/>
              </a:rPr>
              <a:t>Rejected:  </a:t>
            </a:r>
            <a:r>
              <a:rPr lang="en-US" altLang="en-US" sz="1200">
                <a:latin typeface="Arial" pitchFamily="34" charset="0"/>
              </a:rPr>
              <a:t>11010</a:t>
            </a:r>
            <a:r>
              <a:rPr lang="en-US" altLang="en-US" sz="1200" b="1" u="sng">
                <a:latin typeface="Arial" pitchFamily="34" charset="0"/>
              </a:rPr>
              <a:t>0</a:t>
            </a:r>
            <a:r>
              <a:rPr lang="en-US" altLang="en-US" sz="1200">
                <a:latin typeface="Arial" pitchFamily="34" charset="0"/>
              </a:rPr>
              <a:t>01 </a:t>
            </a:r>
          </a:p>
        </p:txBody>
      </p:sp>
      <p:cxnSp>
        <p:nvCxnSpPr>
          <p:cNvPr id="136203" name="Straight Connector 11"/>
          <p:cNvCxnSpPr>
            <a:cxnSpLocks noChangeShapeType="1"/>
          </p:cNvCxnSpPr>
          <p:nvPr/>
        </p:nvCxnSpPr>
        <p:spPr bwMode="auto">
          <a:xfrm rot="5400000">
            <a:off x="1409701" y="3238500"/>
            <a:ext cx="6019800"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6204" name="Straight Connector 12"/>
          <p:cNvCxnSpPr>
            <a:cxnSpLocks noChangeShapeType="1"/>
          </p:cNvCxnSpPr>
          <p:nvPr/>
        </p:nvCxnSpPr>
        <p:spPr bwMode="auto">
          <a:xfrm>
            <a:off x="265113" y="3644900"/>
            <a:ext cx="862488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36205" name="Rectangle 14"/>
          <p:cNvSpPr>
            <a:spLocks noChangeArrowheads="1"/>
          </p:cNvSpPr>
          <p:nvPr/>
        </p:nvSpPr>
        <p:spPr bwMode="auto">
          <a:xfrm>
            <a:off x="403225" y="1895475"/>
            <a:ext cx="1103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a:solidFill>
                  <a:srgbClr val="008000"/>
                </a:solidFill>
                <a:latin typeface="Calibri" pitchFamily="34" charset="0"/>
              </a:rPr>
              <a:t>Hint: </a:t>
            </a:r>
            <a:r>
              <a:rPr lang="en-US" altLang="en-US" sz="900">
                <a:solidFill>
                  <a:srgbClr val="008000"/>
                </a:solidFill>
                <a:latin typeface="Calibri" pitchFamily="34" charset="0"/>
              </a:rPr>
              <a:t>modify the previous slide!</a:t>
            </a:r>
          </a:p>
        </p:txBody>
      </p:sp>
      <p:sp>
        <p:nvSpPr>
          <p:cNvPr id="136206" name="Rectangle 15"/>
          <p:cNvSpPr>
            <a:spLocks noChangeArrowheads="1"/>
          </p:cNvSpPr>
          <p:nvPr/>
        </p:nvSpPr>
        <p:spPr bwMode="auto">
          <a:xfrm>
            <a:off x="7962900" y="1466850"/>
            <a:ext cx="1049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a:solidFill>
                  <a:srgbClr val="008000"/>
                </a:solidFill>
                <a:latin typeface="Calibri" pitchFamily="34" charset="0"/>
              </a:rPr>
              <a:t>Hint: </a:t>
            </a:r>
            <a:r>
              <a:rPr lang="en-US" altLang="en-US" sz="900">
                <a:solidFill>
                  <a:srgbClr val="008000"/>
                </a:solidFill>
                <a:latin typeface="Calibri" pitchFamily="34" charset="0"/>
              </a:rPr>
              <a:t>modify </a:t>
            </a:r>
            <a:r>
              <a:rPr lang="en-US" altLang="en-US" sz="900" i="1">
                <a:solidFill>
                  <a:srgbClr val="008000"/>
                </a:solidFill>
                <a:latin typeface="Calibri" pitchFamily="34" charset="0"/>
              </a:rPr>
              <a:t>two </a:t>
            </a:r>
            <a:r>
              <a:rPr lang="en-US" altLang="en-US" sz="900">
                <a:solidFill>
                  <a:srgbClr val="008000"/>
                </a:solidFill>
                <a:latin typeface="Calibri" pitchFamily="34" charset="0"/>
              </a:rPr>
              <a:t>slides ago!</a:t>
            </a:r>
          </a:p>
        </p:txBody>
      </p:sp>
      <p:grpSp>
        <p:nvGrpSpPr>
          <p:cNvPr id="136207" name="Group 9"/>
          <p:cNvGrpSpPr>
            <a:grpSpLocks/>
          </p:cNvGrpSpPr>
          <p:nvPr/>
        </p:nvGrpSpPr>
        <p:grpSpPr bwMode="auto">
          <a:xfrm>
            <a:off x="182563" y="2173288"/>
            <a:ext cx="233362" cy="265112"/>
            <a:chOff x="2928" y="1051"/>
            <a:chExt cx="840" cy="957"/>
          </a:xfrm>
        </p:grpSpPr>
        <p:sp>
          <p:nvSpPr>
            <p:cNvPr id="136223"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36224"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25"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26"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27"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28"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29"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30"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31"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32"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36233"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36234"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36235"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36208" name="Text Box 16"/>
          <p:cNvSpPr txBox="1">
            <a:spLocks noChangeArrowheads="1"/>
          </p:cNvSpPr>
          <p:nvPr/>
        </p:nvSpPr>
        <p:spPr bwMode="auto">
          <a:xfrm>
            <a:off x="446088" y="1604963"/>
            <a:ext cx="3352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1010001     </a:t>
            </a:r>
            <a:r>
              <a:rPr lang="en-US" altLang="en-US" sz="1200" b="1">
                <a:latin typeface="Arial" pitchFamily="34" charset="0"/>
              </a:rPr>
              <a:t>Rejected:  </a:t>
            </a:r>
            <a:r>
              <a:rPr lang="en-US" altLang="en-US" sz="1200">
                <a:latin typeface="Arial" pitchFamily="34" charset="0"/>
              </a:rPr>
              <a:t>10100</a:t>
            </a:r>
            <a:r>
              <a:rPr lang="en-US" altLang="en-US" sz="1200" b="1" u="sng">
                <a:latin typeface="Arial" pitchFamily="34" charset="0"/>
              </a:rPr>
              <a:t>110</a:t>
            </a:r>
            <a:r>
              <a:rPr lang="en-US" altLang="en-US" sz="1200">
                <a:latin typeface="Arial" pitchFamily="34" charset="0"/>
              </a:rPr>
              <a:t>0</a:t>
            </a:r>
          </a:p>
        </p:txBody>
      </p:sp>
      <p:grpSp>
        <p:nvGrpSpPr>
          <p:cNvPr id="136209" name="Group 9"/>
          <p:cNvGrpSpPr>
            <a:grpSpLocks/>
          </p:cNvGrpSpPr>
          <p:nvPr/>
        </p:nvGrpSpPr>
        <p:grpSpPr bwMode="auto">
          <a:xfrm>
            <a:off x="8059738" y="1730375"/>
            <a:ext cx="233362" cy="265113"/>
            <a:chOff x="2928" y="1051"/>
            <a:chExt cx="840" cy="957"/>
          </a:xfrm>
        </p:grpSpPr>
        <p:sp>
          <p:nvSpPr>
            <p:cNvPr id="136210"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36211"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2"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3"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4"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5"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6"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7"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8"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9"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36220"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36221"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36222"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No occurrences of </a:t>
            </a:r>
            <a:r>
              <a:rPr lang="en-US" altLang="en-US" sz="4400" b="1">
                <a:latin typeface="Courier New" pitchFamily="49" charset="0"/>
              </a:rPr>
              <a:t>110</a:t>
            </a:r>
            <a:endParaRPr lang="en-US" altLang="en-US" sz="4400">
              <a:latin typeface="Times" pitchFamily="-106" charset="0"/>
            </a:endParaRPr>
          </a:p>
        </p:txBody>
      </p:sp>
      <p:sp>
        <p:nvSpPr>
          <p:cNvPr id="137219"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
        <p:nvSpPr>
          <p:cNvPr id="137220" name="Rectangle 4"/>
          <p:cNvSpPr>
            <a:spLocks noChangeArrowheads="1"/>
          </p:cNvSpPr>
          <p:nvPr/>
        </p:nvSpPr>
        <p:spPr bwMode="auto">
          <a:xfrm>
            <a:off x="457200" y="14478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that do </a:t>
            </a:r>
            <a:r>
              <a:rPr lang="en-US" altLang="en-US" sz="1800" b="1" i="1">
                <a:latin typeface="Times" pitchFamily="-106" charset="0"/>
              </a:rPr>
              <a:t>NOT </a:t>
            </a:r>
            <a:r>
              <a:rPr lang="en-US" altLang="en-US" sz="1800">
                <a:latin typeface="Times" pitchFamily="-106" charset="0"/>
              </a:rPr>
              <a:t>anywhere contain the pattern </a:t>
            </a:r>
            <a:r>
              <a:rPr lang="en-US" altLang="en-US" sz="1800" b="1">
                <a:latin typeface="Courier New" pitchFamily="49" charset="0"/>
              </a:rPr>
              <a:t>110 </a:t>
            </a:r>
          </a:p>
        </p:txBody>
      </p:sp>
      <p:grpSp>
        <p:nvGrpSpPr>
          <p:cNvPr id="137221" name="Group 8"/>
          <p:cNvGrpSpPr>
            <a:grpSpLocks/>
          </p:cNvGrpSpPr>
          <p:nvPr/>
        </p:nvGrpSpPr>
        <p:grpSpPr bwMode="auto">
          <a:xfrm>
            <a:off x="436563" y="1116013"/>
            <a:ext cx="8218487" cy="180975"/>
            <a:chOff x="295" y="1311"/>
            <a:chExt cx="5177" cy="114"/>
          </a:xfrm>
        </p:grpSpPr>
        <p:sp>
          <p:nvSpPr>
            <p:cNvPr id="137238" name="Rectangle 9"/>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39" name="Rectangle 10"/>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7222"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23"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24"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25"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37226"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227"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137228"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37229"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7230"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137231" name="Line 23"/>
          <p:cNvSpPr>
            <a:spLocks noChangeShapeType="1"/>
          </p:cNvSpPr>
          <p:nvPr/>
        </p:nvSpPr>
        <p:spPr bwMode="auto">
          <a:xfrm flipH="1">
            <a:off x="2030413" y="3570288"/>
            <a:ext cx="10779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232" name="Text Box 24"/>
          <p:cNvSpPr txBox="1">
            <a:spLocks noChangeArrowheads="1"/>
          </p:cNvSpPr>
          <p:nvPr/>
        </p:nvSpPr>
        <p:spPr bwMode="auto">
          <a:xfrm>
            <a:off x="2476500" y="3603625"/>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137233"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34"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235"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36"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37"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Number of </a:t>
            </a:r>
            <a:r>
              <a:rPr lang="en-US" altLang="en-US" sz="4400" b="1">
                <a:latin typeface="Courier New" pitchFamily="49" charset="0"/>
              </a:rPr>
              <a:t>0</a:t>
            </a:r>
            <a:r>
              <a:rPr lang="en-US" altLang="en-US" sz="4400">
                <a:latin typeface="Times" pitchFamily="-106" charset="0"/>
              </a:rPr>
              <a:t>s is div. by 3</a:t>
            </a:r>
          </a:p>
        </p:txBody>
      </p:sp>
      <p:sp>
        <p:nvSpPr>
          <p:cNvPr id="138243" name="Rectangle 1029"/>
          <p:cNvSpPr>
            <a:spLocks noChangeArrowheads="1"/>
          </p:cNvSpPr>
          <p:nvPr/>
        </p:nvSpPr>
        <p:spPr bwMode="auto">
          <a:xfrm>
            <a:off x="239713" y="1460500"/>
            <a:ext cx="40354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number of zeros (</a:t>
            </a:r>
            <a:r>
              <a:rPr lang="en-US" altLang="en-US" sz="1800" b="1">
                <a:latin typeface="Courier New" pitchFamily="49" charset="0"/>
              </a:rPr>
              <a:t>0</a:t>
            </a:r>
            <a:r>
              <a:rPr lang="en-US" altLang="en-US" sz="1800">
                <a:latin typeface="Times" pitchFamily="-106" charset="0"/>
              </a:rPr>
              <a:t>s) is a multiple of 3. (0, 3, 6, … zeros). </a:t>
            </a:r>
            <a:endParaRPr lang="en-US" altLang="en-US" sz="1800" b="1">
              <a:latin typeface="Courier New" pitchFamily="49" charset="0"/>
            </a:endParaRPr>
          </a:p>
        </p:txBody>
      </p:sp>
      <p:grpSp>
        <p:nvGrpSpPr>
          <p:cNvPr id="138244" name="Group 1032"/>
          <p:cNvGrpSpPr>
            <a:grpSpLocks/>
          </p:cNvGrpSpPr>
          <p:nvPr/>
        </p:nvGrpSpPr>
        <p:grpSpPr bwMode="auto">
          <a:xfrm>
            <a:off x="436563" y="1116013"/>
            <a:ext cx="8218487" cy="180975"/>
            <a:chOff x="295" y="1311"/>
            <a:chExt cx="5177" cy="114"/>
          </a:xfrm>
        </p:grpSpPr>
        <p:sp>
          <p:nvSpPr>
            <p:cNvPr id="138247"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8248"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8245" name="Text Box 15"/>
          <p:cNvSpPr txBox="1">
            <a:spLocks noChangeArrowheads="1"/>
          </p:cNvSpPr>
          <p:nvPr/>
        </p:nvSpPr>
        <p:spPr bwMode="auto">
          <a:xfrm>
            <a:off x="654050" y="2646363"/>
            <a:ext cx="3006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110101110,  11,   0000010</a:t>
            </a:r>
            <a:endParaRPr lang="en-US" altLang="en-US" sz="1200" b="1">
              <a:latin typeface="Arial" pitchFamily="34" charset="0"/>
            </a:endParaRPr>
          </a:p>
          <a:p>
            <a:pPr>
              <a:lnSpc>
                <a:spcPct val="60000"/>
              </a:lnSpc>
            </a:pPr>
            <a:r>
              <a:rPr lang="en-US" altLang="en-US" sz="1200" b="1">
                <a:latin typeface="Arial" pitchFamily="34" charset="0"/>
              </a:rPr>
              <a:t>Rejected:  </a:t>
            </a:r>
            <a:r>
              <a:rPr lang="en-US" altLang="en-US" sz="1200">
                <a:latin typeface="Arial" pitchFamily="34" charset="0"/>
              </a:rPr>
              <a:t>101,  0000,  111011101111</a:t>
            </a:r>
          </a:p>
        </p:txBody>
      </p:sp>
      <p:sp>
        <p:nvSpPr>
          <p:cNvPr id="138246"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 character is a </a:t>
            </a:r>
            <a:r>
              <a:rPr lang="en-US" altLang="en-US" sz="4400" b="1">
                <a:latin typeface="Courier New" pitchFamily="49" charset="0"/>
              </a:rPr>
              <a:t>1</a:t>
            </a:r>
            <a:endParaRPr lang="en-US" altLang="en-US" sz="4400">
              <a:latin typeface="Times" pitchFamily="-106" charset="0"/>
            </a:endParaRPr>
          </a:p>
        </p:txBody>
      </p:sp>
      <p:sp>
        <p:nvSpPr>
          <p:cNvPr id="139267" name="Rectangle 1030"/>
          <p:cNvSpPr>
            <a:spLocks noChangeArrowheads="1"/>
          </p:cNvSpPr>
          <p:nvPr/>
        </p:nvSpPr>
        <p:spPr bwMode="auto">
          <a:xfrm>
            <a:off x="217488" y="1474788"/>
            <a:ext cx="4100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third digit (from the left) is a </a:t>
            </a:r>
            <a:r>
              <a:rPr lang="en-US" altLang="en-US" sz="1800" b="1">
                <a:latin typeface="Courier New" pitchFamily="49" charset="0"/>
              </a:rPr>
              <a:t>1</a:t>
            </a:r>
            <a:r>
              <a:rPr lang="en-US" altLang="en-US" sz="1800">
                <a:latin typeface="Times" pitchFamily="-106" charset="0"/>
              </a:rPr>
              <a:t>.</a:t>
            </a:r>
          </a:p>
        </p:txBody>
      </p:sp>
      <p:grpSp>
        <p:nvGrpSpPr>
          <p:cNvPr id="139268" name="Group 1032"/>
          <p:cNvGrpSpPr>
            <a:grpSpLocks/>
          </p:cNvGrpSpPr>
          <p:nvPr/>
        </p:nvGrpSpPr>
        <p:grpSpPr bwMode="auto">
          <a:xfrm>
            <a:off x="436563" y="1116013"/>
            <a:ext cx="8218487" cy="180975"/>
            <a:chOff x="295" y="1311"/>
            <a:chExt cx="5177" cy="114"/>
          </a:xfrm>
        </p:grpSpPr>
        <p:sp>
          <p:nvSpPr>
            <p:cNvPr id="139270"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9271"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9269"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140291" name="Rectangle 1029"/>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140292" name="Group 1030"/>
          <p:cNvGrpSpPr>
            <a:grpSpLocks/>
          </p:cNvGrpSpPr>
          <p:nvPr/>
        </p:nvGrpSpPr>
        <p:grpSpPr bwMode="auto">
          <a:xfrm>
            <a:off x="436563" y="1116013"/>
            <a:ext cx="8218487" cy="180975"/>
            <a:chOff x="295" y="1311"/>
            <a:chExt cx="5177" cy="114"/>
          </a:xfrm>
        </p:grpSpPr>
        <p:sp>
          <p:nvSpPr>
            <p:cNvPr id="140294" name="Rectangle 1031"/>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0295" name="Rectangle 1032"/>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0293"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80452" y="1219200"/>
            <a:ext cx="8406348" cy="1219200"/>
          </a:xfrm>
          <a:prstGeom prst="rect">
            <a:avLst/>
          </a:prstGeom>
          <a:solidFill>
            <a:schemeClr val="bg1">
              <a:lumMod val="95000"/>
            </a:schemeClr>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187450" y="40973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425575" y="4622800"/>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2820988" y="5087937"/>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2787650" y="4097337"/>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1993900" y="2998787"/>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412875" y="3217862"/>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838200" y="4543425"/>
            <a:ext cx="327025" cy="503237"/>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9468" name="Group 35"/>
          <p:cNvGrpSpPr>
            <a:grpSpLocks/>
          </p:cNvGrpSpPr>
          <p:nvPr/>
        </p:nvGrpSpPr>
        <p:grpSpPr bwMode="auto">
          <a:xfrm>
            <a:off x="8494669" y="6207398"/>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703887" y="6112102"/>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5607050" y="40211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5846763" y="4543425"/>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562600" y="6360427"/>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518275" y="2919412"/>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5927725" y="3121025"/>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429000" y="5527675"/>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429000" y="3738562"/>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5691188" y="4103687"/>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8" name="Text Box 33"/>
          <p:cNvSpPr txBox="1">
            <a:spLocks noChangeArrowheads="1"/>
          </p:cNvSpPr>
          <p:nvPr/>
        </p:nvSpPr>
        <p:spPr bwMode="auto">
          <a:xfrm>
            <a:off x="2200118" y="1464937"/>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dirty="0">
                <a:latin typeface="Courier New" pitchFamily="49" charset="0"/>
              </a:rPr>
              <a:t>0010111</a:t>
            </a:r>
          </a:p>
        </p:txBody>
      </p:sp>
      <p:cxnSp>
        <p:nvCxnSpPr>
          <p:cNvPr id="40" name="Straight Arrow Connector 39"/>
          <p:cNvCxnSpPr>
            <a:cxnSpLocks noChangeShapeType="1"/>
          </p:cNvCxnSpPr>
          <p:nvPr/>
        </p:nvCxnSpPr>
        <p:spPr bwMode="auto">
          <a:xfrm flipV="1">
            <a:off x="2458880" y="2100649"/>
            <a:ext cx="1890698" cy="4050"/>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41" name="Rectangle 40"/>
          <p:cNvSpPr>
            <a:spLocks noChangeArrowheads="1"/>
          </p:cNvSpPr>
          <p:nvPr/>
        </p:nvSpPr>
        <p:spPr bwMode="auto">
          <a:xfrm>
            <a:off x="576105" y="1970646"/>
            <a:ext cx="1163638" cy="246063"/>
          </a:xfrm>
          <a:prstGeom prst="rect">
            <a:avLst/>
          </a:prstGeom>
          <a:solidFill>
            <a:schemeClr val="bg1"/>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dirty="0">
                <a:latin typeface="Calibri" pitchFamily="34" charset="0"/>
              </a:rPr>
              <a:t>always left-to-right</a:t>
            </a:r>
          </a:p>
        </p:txBody>
      </p:sp>
      <p:sp>
        <p:nvSpPr>
          <p:cNvPr id="42" name="Text Box 34"/>
          <p:cNvSpPr txBox="1">
            <a:spLocks noChangeArrowheads="1"/>
          </p:cNvSpPr>
          <p:nvPr/>
        </p:nvSpPr>
        <p:spPr bwMode="auto">
          <a:xfrm>
            <a:off x="5452906" y="1499576"/>
            <a:ext cx="1281269" cy="584775"/>
          </a:xfrm>
          <a:prstGeom prst="rect">
            <a:avLst/>
          </a:prstGeom>
          <a:solidFill>
            <a:schemeClr val="bg1"/>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Sand" charset="0"/>
              </a:rPr>
              <a:t>output for this input</a:t>
            </a:r>
            <a:endParaRPr lang="en-US" altLang="en-US" sz="1600" dirty="0">
              <a:latin typeface="Sand" charset="0"/>
            </a:endParaRPr>
          </a:p>
        </p:txBody>
      </p:sp>
      <p:sp>
        <p:nvSpPr>
          <p:cNvPr id="4" name="Rounded Rectangle 3"/>
          <p:cNvSpPr/>
          <p:nvPr/>
        </p:nvSpPr>
        <p:spPr bwMode="auto">
          <a:xfrm>
            <a:off x="6808572" y="1586330"/>
            <a:ext cx="1568450" cy="446356"/>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3" name="Rounded Rectangle 2"/>
          <p:cNvSpPr/>
          <p:nvPr/>
        </p:nvSpPr>
        <p:spPr bwMode="auto">
          <a:xfrm>
            <a:off x="7316402" y="3804266"/>
            <a:ext cx="1582694" cy="19812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3" name="Rounded Rectangle 42"/>
          <p:cNvSpPr/>
          <p:nvPr/>
        </p:nvSpPr>
        <p:spPr bwMode="auto">
          <a:xfrm>
            <a:off x="1093359" y="5785466"/>
            <a:ext cx="1660954" cy="90100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39" name="Text Box 34"/>
          <p:cNvSpPr txBox="1">
            <a:spLocks noChangeArrowheads="1"/>
          </p:cNvSpPr>
          <p:nvPr/>
        </p:nvSpPr>
        <p:spPr bwMode="auto">
          <a:xfrm>
            <a:off x="409418" y="1460157"/>
            <a:ext cx="1512887" cy="584200"/>
          </a:xfrm>
          <a:prstGeom prst="rect">
            <a:avLst/>
          </a:prstGeom>
          <a:solidFill>
            <a:schemeClr val="bg1"/>
          </a:solidFill>
          <a:ln>
            <a:noFill/>
          </a:ln>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Sand" charset="0"/>
              </a:rPr>
              <a:t>an </a:t>
            </a:r>
            <a:r>
              <a:rPr lang="en-US" altLang="en-US" sz="1600" dirty="0">
                <a:latin typeface="Sand" charset="0"/>
              </a:rPr>
              <a:t>input sequence</a:t>
            </a:r>
          </a:p>
        </p:txBody>
      </p:sp>
      <p:sp>
        <p:nvSpPr>
          <p:cNvPr id="44" name="Text Box 34"/>
          <p:cNvSpPr txBox="1">
            <a:spLocks noChangeArrowheads="1"/>
          </p:cNvSpPr>
          <p:nvPr/>
        </p:nvSpPr>
        <p:spPr bwMode="auto">
          <a:xfrm>
            <a:off x="6824848" y="1556684"/>
            <a:ext cx="1348393" cy="400110"/>
          </a:xfrm>
          <a:prstGeom prst="rect">
            <a:avLst/>
          </a:prstGeom>
          <a:solidFill>
            <a:srgbClr val="FFCCCC"/>
          </a:solidFill>
          <a:ln>
            <a:solidFill>
              <a:srgbClr val="F3020A"/>
            </a:solid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latin typeface="Calibri" panose="020F0502020204030204" pitchFamily="34" charset="0"/>
                <a:cs typeface="Calibri" panose="020F0502020204030204" pitchFamily="34" charset="0"/>
              </a:rPr>
              <a:t>rejected!</a:t>
            </a:r>
            <a:endParaRPr lang="en-US" altLang="en-US" sz="2000" dirty="0">
              <a:latin typeface="Calibri" panose="020F0502020204030204" pitchFamily="34" charset="0"/>
              <a:cs typeface="Calibri" panose="020F0502020204030204" pitchFamily="34" charset="0"/>
            </a:endParaRPr>
          </a:p>
        </p:txBody>
      </p:sp>
      <p:sp>
        <p:nvSpPr>
          <p:cNvPr id="45" name="Rectangle 44"/>
          <p:cNvSpPr/>
          <p:nvPr/>
        </p:nvSpPr>
        <p:spPr>
          <a:xfrm>
            <a:off x="7203975" y="4169985"/>
            <a:ext cx="1721635" cy="1200329"/>
          </a:xfrm>
          <a:prstGeom prst="rect">
            <a:avLst/>
          </a:prstGeom>
        </p:spPr>
        <p:txBody>
          <a:bodyPr wrap="square">
            <a:spAutoFit/>
          </a:bodyPr>
          <a:lstStyle/>
          <a:p>
            <a:pPr algn="ctr"/>
            <a:r>
              <a:rPr lang="en-US" altLang="en-US" dirty="0" smtClean="0">
                <a:solidFill>
                  <a:schemeClr val="accent6">
                    <a:lumMod val="60000"/>
                    <a:lumOff val="40000"/>
                  </a:schemeClr>
                </a:solidFill>
                <a:latin typeface="Cambria" panose="02040503050406030204" pitchFamily="18" charset="0"/>
              </a:rPr>
              <a:t>"I've seen an ODD # of </a:t>
            </a:r>
            <a:r>
              <a:rPr lang="en-US" altLang="en-US" b="1" u="sng" dirty="0" smtClean="0">
                <a:solidFill>
                  <a:schemeClr val="accent6">
                    <a:lumMod val="60000"/>
                    <a:lumOff val="40000"/>
                  </a:schemeClr>
                </a:solidFill>
                <a:latin typeface="Cambria" panose="02040503050406030204" pitchFamily="18" charset="0"/>
              </a:rPr>
              <a:t>1</a:t>
            </a:r>
            <a:r>
              <a:rPr lang="en-US" altLang="en-US" dirty="0" smtClean="0">
                <a:solidFill>
                  <a:schemeClr val="accent6">
                    <a:lumMod val="60000"/>
                    <a:lumOff val="40000"/>
                  </a:schemeClr>
                </a:solidFill>
                <a:latin typeface="Cambria" panose="02040503050406030204" pitchFamily="18" charset="0"/>
              </a:rPr>
              <a:t>'s</a:t>
            </a:r>
            <a:endParaRPr lang="en-US" altLang="en-US" dirty="0">
              <a:solidFill>
                <a:schemeClr val="accent6">
                  <a:lumMod val="60000"/>
                  <a:lumOff val="40000"/>
                </a:schemeClr>
              </a:solidFill>
              <a:latin typeface="Cambria" panose="02040503050406030204" pitchFamily="18" charset="0"/>
            </a:endParaRPr>
          </a:p>
        </p:txBody>
      </p:sp>
      <p:sp>
        <p:nvSpPr>
          <p:cNvPr id="46" name="Rectangle 45"/>
          <p:cNvSpPr/>
          <p:nvPr/>
        </p:nvSpPr>
        <p:spPr>
          <a:xfrm>
            <a:off x="1020321" y="5845314"/>
            <a:ext cx="1721635" cy="707886"/>
          </a:xfrm>
          <a:prstGeom prst="rect">
            <a:avLst/>
          </a:prstGeom>
        </p:spPr>
        <p:txBody>
          <a:bodyPr wrap="square">
            <a:spAutoFit/>
          </a:bodyPr>
          <a:lstStyle/>
          <a:p>
            <a:pPr algn="ctr"/>
            <a:r>
              <a:rPr lang="en-US" altLang="en-US" sz="2000" dirty="0" smtClean="0">
                <a:solidFill>
                  <a:schemeClr val="accent6">
                    <a:lumMod val="60000"/>
                    <a:lumOff val="40000"/>
                  </a:schemeClr>
                </a:solidFill>
                <a:latin typeface="Cambria" panose="02040503050406030204" pitchFamily="18" charset="0"/>
              </a:rPr>
              <a:t>"I've seen an EVEN # of </a:t>
            </a:r>
            <a:r>
              <a:rPr lang="en-US" altLang="en-US" sz="2000" b="1" u="sng" dirty="0" smtClean="0">
                <a:solidFill>
                  <a:schemeClr val="accent6">
                    <a:lumMod val="60000"/>
                    <a:lumOff val="40000"/>
                  </a:schemeClr>
                </a:solidFill>
                <a:latin typeface="Cambria" panose="02040503050406030204" pitchFamily="18" charset="0"/>
              </a:rPr>
              <a:t>1</a:t>
            </a:r>
            <a:r>
              <a:rPr lang="en-US" altLang="en-US" sz="2000" dirty="0" smtClean="0">
                <a:solidFill>
                  <a:schemeClr val="accent6">
                    <a:lumMod val="60000"/>
                    <a:lumOff val="40000"/>
                  </a:schemeClr>
                </a:solidFill>
                <a:latin typeface="Cambria" panose="02040503050406030204" pitchFamily="18" charset="0"/>
              </a:rPr>
              <a:t>'s</a:t>
            </a:r>
            <a:endParaRPr lang="en-US" altLang="en-US" sz="2000" dirty="0">
              <a:solidFill>
                <a:schemeClr val="accent6">
                  <a:lumMod val="60000"/>
                  <a:lumOff val="40000"/>
                </a:schemeClr>
              </a:solidFill>
              <a:latin typeface="Cambria" panose="020405030504060302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9764" y="1444012"/>
            <a:ext cx="1024295" cy="1277245"/>
          </a:xfrm>
          <a:prstGeom prst="rect">
            <a:avLst/>
          </a:prstGeom>
        </p:spPr>
      </p:pic>
    </p:spTree>
    <p:extLst>
      <p:ext uri="{BB962C8B-B14F-4D97-AF65-F5344CB8AC3E}">
        <p14:creationId xmlns:p14="http://schemas.microsoft.com/office/powerpoint/2010/main" val="17330068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141315" name="Text Box 1027"/>
          <p:cNvSpPr txBox="1">
            <a:spLocks noChangeArrowheads="1"/>
          </p:cNvSpPr>
          <p:nvPr/>
        </p:nvSpPr>
        <p:spPr bwMode="auto">
          <a:xfrm>
            <a:off x="2701925" y="6469063"/>
            <a:ext cx="370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141316" name="Rectangle 1028"/>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141317" name="Group 1029"/>
          <p:cNvGrpSpPr>
            <a:grpSpLocks/>
          </p:cNvGrpSpPr>
          <p:nvPr/>
        </p:nvGrpSpPr>
        <p:grpSpPr bwMode="auto">
          <a:xfrm>
            <a:off x="436563" y="1116013"/>
            <a:ext cx="8218487" cy="180975"/>
            <a:chOff x="295" y="1311"/>
            <a:chExt cx="5177" cy="114"/>
          </a:xfrm>
        </p:grpSpPr>
        <p:sp>
          <p:nvSpPr>
            <p:cNvPr id="141409" name="Rectangle 1030"/>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10" name="Rectangle 1031"/>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141318" name="Group 1032"/>
          <p:cNvGrpSpPr>
            <a:grpSpLocks/>
          </p:cNvGrpSpPr>
          <p:nvPr/>
        </p:nvGrpSpPr>
        <p:grpSpPr bwMode="auto">
          <a:xfrm>
            <a:off x="4144963" y="2289175"/>
            <a:ext cx="706437" cy="455613"/>
            <a:chOff x="660" y="2852"/>
            <a:chExt cx="445" cy="287"/>
          </a:xfrm>
        </p:grpSpPr>
        <p:sp>
          <p:nvSpPr>
            <p:cNvPr id="141407"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08"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141319" name="Group 1035"/>
          <p:cNvGrpSpPr>
            <a:grpSpLocks/>
          </p:cNvGrpSpPr>
          <p:nvPr/>
        </p:nvGrpSpPr>
        <p:grpSpPr bwMode="auto">
          <a:xfrm>
            <a:off x="1836738" y="2616200"/>
            <a:ext cx="706437" cy="455613"/>
            <a:chOff x="1471" y="2967"/>
            <a:chExt cx="445" cy="287"/>
          </a:xfrm>
        </p:grpSpPr>
        <p:sp>
          <p:nvSpPr>
            <p:cNvPr id="141405"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06"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141320" name="Group 1038"/>
          <p:cNvGrpSpPr>
            <a:grpSpLocks/>
          </p:cNvGrpSpPr>
          <p:nvPr/>
        </p:nvGrpSpPr>
        <p:grpSpPr bwMode="auto">
          <a:xfrm>
            <a:off x="6484938" y="2643188"/>
            <a:ext cx="706437" cy="455612"/>
            <a:chOff x="1471" y="2967"/>
            <a:chExt cx="445" cy="287"/>
          </a:xfrm>
        </p:grpSpPr>
        <p:sp>
          <p:nvSpPr>
            <p:cNvPr id="141403"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04"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141321" name="Group 1041"/>
          <p:cNvGrpSpPr>
            <a:grpSpLocks/>
          </p:cNvGrpSpPr>
          <p:nvPr/>
        </p:nvGrpSpPr>
        <p:grpSpPr bwMode="auto">
          <a:xfrm>
            <a:off x="7608888" y="3135313"/>
            <a:ext cx="706437" cy="455612"/>
            <a:chOff x="1471" y="2967"/>
            <a:chExt cx="445" cy="287"/>
          </a:xfrm>
        </p:grpSpPr>
        <p:sp>
          <p:nvSpPr>
            <p:cNvPr id="141401"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02"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141322" name="Group 1044"/>
          <p:cNvGrpSpPr>
            <a:grpSpLocks/>
          </p:cNvGrpSpPr>
          <p:nvPr/>
        </p:nvGrpSpPr>
        <p:grpSpPr bwMode="auto">
          <a:xfrm>
            <a:off x="8294688" y="4040188"/>
            <a:ext cx="706437" cy="455612"/>
            <a:chOff x="1471" y="2967"/>
            <a:chExt cx="445" cy="287"/>
          </a:xfrm>
        </p:grpSpPr>
        <p:sp>
          <p:nvSpPr>
            <p:cNvPr id="141399"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00"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141323" name="Group 1047"/>
          <p:cNvGrpSpPr>
            <a:grpSpLocks/>
          </p:cNvGrpSpPr>
          <p:nvPr/>
        </p:nvGrpSpPr>
        <p:grpSpPr bwMode="auto">
          <a:xfrm>
            <a:off x="5464175" y="3182938"/>
            <a:ext cx="706438" cy="455612"/>
            <a:chOff x="1471" y="2967"/>
            <a:chExt cx="445" cy="287"/>
          </a:xfrm>
        </p:grpSpPr>
        <p:sp>
          <p:nvSpPr>
            <p:cNvPr id="141397"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98"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141324" name="Group 1050"/>
          <p:cNvGrpSpPr>
            <a:grpSpLocks/>
          </p:cNvGrpSpPr>
          <p:nvPr/>
        </p:nvGrpSpPr>
        <p:grpSpPr bwMode="auto">
          <a:xfrm>
            <a:off x="3116263" y="3151188"/>
            <a:ext cx="706437" cy="455612"/>
            <a:chOff x="1471" y="2967"/>
            <a:chExt cx="445" cy="287"/>
          </a:xfrm>
        </p:grpSpPr>
        <p:sp>
          <p:nvSpPr>
            <p:cNvPr id="141395"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96"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141325" name="Group 1053"/>
          <p:cNvGrpSpPr>
            <a:grpSpLocks/>
          </p:cNvGrpSpPr>
          <p:nvPr/>
        </p:nvGrpSpPr>
        <p:grpSpPr bwMode="auto">
          <a:xfrm>
            <a:off x="747713" y="3138488"/>
            <a:ext cx="706437" cy="455612"/>
            <a:chOff x="1471" y="2967"/>
            <a:chExt cx="445" cy="287"/>
          </a:xfrm>
        </p:grpSpPr>
        <p:sp>
          <p:nvSpPr>
            <p:cNvPr id="141393"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94"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141326" name="Group 1056"/>
          <p:cNvGrpSpPr>
            <a:grpSpLocks/>
          </p:cNvGrpSpPr>
          <p:nvPr/>
        </p:nvGrpSpPr>
        <p:grpSpPr bwMode="auto">
          <a:xfrm>
            <a:off x="222250" y="4033838"/>
            <a:ext cx="706438" cy="455612"/>
            <a:chOff x="1471" y="2967"/>
            <a:chExt cx="445" cy="287"/>
          </a:xfrm>
        </p:grpSpPr>
        <p:sp>
          <p:nvSpPr>
            <p:cNvPr id="141391"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92"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141327" name="Group 1059"/>
          <p:cNvGrpSpPr>
            <a:grpSpLocks/>
          </p:cNvGrpSpPr>
          <p:nvPr/>
        </p:nvGrpSpPr>
        <p:grpSpPr bwMode="auto">
          <a:xfrm>
            <a:off x="1392238" y="4002088"/>
            <a:ext cx="706437" cy="455612"/>
            <a:chOff x="1471" y="2967"/>
            <a:chExt cx="445" cy="287"/>
          </a:xfrm>
        </p:grpSpPr>
        <p:sp>
          <p:nvSpPr>
            <p:cNvPr id="141389"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90"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141328" name="Group 1062"/>
          <p:cNvGrpSpPr>
            <a:grpSpLocks/>
          </p:cNvGrpSpPr>
          <p:nvPr/>
        </p:nvGrpSpPr>
        <p:grpSpPr bwMode="auto">
          <a:xfrm>
            <a:off x="2484438" y="4029075"/>
            <a:ext cx="706437" cy="455613"/>
            <a:chOff x="1471" y="2967"/>
            <a:chExt cx="445" cy="287"/>
          </a:xfrm>
        </p:grpSpPr>
        <p:sp>
          <p:nvSpPr>
            <p:cNvPr id="141387"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88"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141329" name="Group 1065"/>
          <p:cNvGrpSpPr>
            <a:grpSpLocks/>
          </p:cNvGrpSpPr>
          <p:nvPr/>
        </p:nvGrpSpPr>
        <p:grpSpPr bwMode="auto">
          <a:xfrm>
            <a:off x="3760788" y="4016375"/>
            <a:ext cx="706437" cy="455613"/>
            <a:chOff x="1471" y="2967"/>
            <a:chExt cx="445" cy="287"/>
          </a:xfrm>
        </p:grpSpPr>
        <p:sp>
          <p:nvSpPr>
            <p:cNvPr id="141385"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86"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141330" name="Group 1068"/>
          <p:cNvGrpSpPr>
            <a:grpSpLocks/>
          </p:cNvGrpSpPr>
          <p:nvPr/>
        </p:nvGrpSpPr>
        <p:grpSpPr bwMode="auto">
          <a:xfrm>
            <a:off x="4873625" y="4024313"/>
            <a:ext cx="706438" cy="455612"/>
            <a:chOff x="1471" y="2967"/>
            <a:chExt cx="445" cy="287"/>
          </a:xfrm>
        </p:grpSpPr>
        <p:sp>
          <p:nvSpPr>
            <p:cNvPr id="141383"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84"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141331" name="Group 1071"/>
          <p:cNvGrpSpPr>
            <a:grpSpLocks/>
          </p:cNvGrpSpPr>
          <p:nvPr/>
        </p:nvGrpSpPr>
        <p:grpSpPr bwMode="auto">
          <a:xfrm>
            <a:off x="6091238" y="4032250"/>
            <a:ext cx="706437" cy="455613"/>
            <a:chOff x="1471" y="2967"/>
            <a:chExt cx="445" cy="287"/>
          </a:xfrm>
        </p:grpSpPr>
        <p:sp>
          <p:nvSpPr>
            <p:cNvPr id="141381"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82"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141332" name="Group 1074"/>
          <p:cNvGrpSpPr>
            <a:grpSpLocks/>
          </p:cNvGrpSpPr>
          <p:nvPr/>
        </p:nvGrpSpPr>
        <p:grpSpPr bwMode="auto">
          <a:xfrm>
            <a:off x="7107238" y="4021138"/>
            <a:ext cx="706437" cy="455612"/>
            <a:chOff x="1471" y="2967"/>
            <a:chExt cx="445" cy="287"/>
          </a:xfrm>
        </p:grpSpPr>
        <p:sp>
          <p:nvSpPr>
            <p:cNvPr id="141379"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80"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141333" name="Line 1077"/>
          <p:cNvSpPr>
            <a:spLocks noChangeShapeType="1"/>
          </p:cNvSpPr>
          <p:nvPr/>
        </p:nvSpPr>
        <p:spPr bwMode="auto">
          <a:xfrm flipH="1">
            <a:off x="2584450" y="262731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4" name="Line 1078"/>
          <p:cNvSpPr>
            <a:spLocks noChangeShapeType="1"/>
          </p:cNvSpPr>
          <p:nvPr/>
        </p:nvSpPr>
        <p:spPr bwMode="auto">
          <a:xfrm>
            <a:off x="4862513" y="257968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5" name="Line 1079"/>
          <p:cNvSpPr>
            <a:spLocks noChangeShapeType="1"/>
          </p:cNvSpPr>
          <p:nvPr/>
        </p:nvSpPr>
        <p:spPr bwMode="auto">
          <a:xfrm flipH="1">
            <a:off x="6132513" y="299561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6" name="Line 1080"/>
          <p:cNvSpPr>
            <a:spLocks noChangeShapeType="1"/>
          </p:cNvSpPr>
          <p:nvPr/>
        </p:nvSpPr>
        <p:spPr bwMode="auto">
          <a:xfrm>
            <a:off x="7150100" y="300513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7" name="Line 1081"/>
          <p:cNvSpPr>
            <a:spLocks noChangeShapeType="1"/>
          </p:cNvSpPr>
          <p:nvPr/>
        </p:nvSpPr>
        <p:spPr bwMode="auto">
          <a:xfrm>
            <a:off x="2419350" y="304482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8" name="Line 1082"/>
          <p:cNvSpPr>
            <a:spLocks noChangeShapeType="1"/>
          </p:cNvSpPr>
          <p:nvPr/>
        </p:nvSpPr>
        <p:spPr bwMode="auto">
          <a:xfrm flipH="1">
            <a:off x="1430338" y="297656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9" name="Text Box 1083"/>
          <p:cNvSpPr txBox="1">
            <a:spLocks noChangeArrowheads="1"/>
          </p:cNvSpPr>
          <p:nvPr/>
        </p:nvSpPr>
        <p:spPr bwMode="auto">
          <a:xfrm>
            <a:off x="1331913" y="35210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0" name="Text Box 1084"/>
          <p:cNvSpPr txBox="1">
            <a:spLocks noChangeArrowheads="1"/>
          </p:cNvSpPr>
          <p:nvPr/>
        </p:nvSpPr>
        <p:spPr bwMode="auto">
          <a:xfrm>
            <a:off x="3722688" y="35464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1" name="Text Box 1085"/>
          <p:cNvSpPr txBox="1">
            <a:spLocks noChangeArrowheads="1"/>
          </p:cNvSpPr>
          <p:nvPr/>
        </p:nvSpPr>
        <p:spPr bwMode="auto">
          <a:xfrm>
            <a:off x="2728913" y="29321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2" name="Text Box 1086"/>
          <p:cNvSpPr txBox="1">
            <a:spLocks noChangeArrowheads="1"/>
          </p:cNvSpPr>
          <p:nvPr/>
        </p:nvSpPr>
        <p:spPr bwMode="auto">
          <a:xfrm>
            <a:off x="6072188" y="351313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3" name="Text Box 1087"/>
          <p:cNvSpPr txBox="1">
            <a:spLocks noChangeArrowheads="1"/>
          </p:cNvSpPr>
          <p:nvPr/>
        </p:nvSpPr>
        <p:spPr bwMode="auto">
          <a:xfrm>
            <a:off x="8323263" y="35337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4" name="Text Box 1088"/>
          <p:cNvSpPr txBox="1">
            <a:spLocks noChangeArrowheads="1"/>
          </p:cNvSpPr>
          <p:nvPr/>
        </p:nvSpPr>
        <p:spPr bwMode="auto">
          <a:xfrm>
            <a:off x="7246938" y="27971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5" name="Text Box 1089"/>
          <p:cNvSpPr txBox="1">
            <a:spLocks noChangeArrowheads="1"/>
          </p:cNvSpPr>
          <p:nvPr/>
        </p:nvSpPr>
        <p:spPr bwMode="auto">
          <a:xfrm>
            <a:off x="5373688" y="24066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6" name="Text Box 1090"/>
          <p:cNvSpPr txBox="1">
            <a:spLocks noChangeArrowheads="1"/>
          </p:cNvSpPr>
          <p:nvPr/>
        </p:nvSpPr>
        <p:spPr bwMode="auto">
          <a:xfrm>
            <a:off x="3281363" y="24431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47" name="Text Box 1091"/>
          <p:cNvSpPr txBox="1">
            <a:spLocks noChangeArrowheads="1"/>
          </p:cNvSpPr>
          <p:nvPr/>
        </p:nvSpPr>
        <p:spPr bwMode="auto">
          <a:xfrm>
            <a:off x="1476375" y="28368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48" name="Text Box 1092"/>
          <p:cNvSpPr txBox="1">
            <a:spLocks noChangeArrowheads="1"/>
          </p:cNvSpPr>
          <p:nvPr/>
        </p:nvSpPr>
        <p:spPr bwMode="auto">
          <a:xfrm>
            <a:off x="506413" y="35718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49" name="Text Box 1093"/>
          <p:cNvSpPr txBox="1">
            <a:spLocks noChangeArrowheads="1"/>
          </p:cNvSpPr>
          <p:nvPr/>
        </p:nvSpPr>
        <p:spPr bwMode="auto">
          <a:xfrm>
            <a:off x="2830513" y="35496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50" name="Text Box 1094"/>
          <p:cNvSpPr txBox="1">
            <a:spLocks noChangeArrowheads="1"/>
          </p:cNvSpPr>
          <p:nvPr/>
        </p:nvSpPr>
        <p:spPr bwMode="auto">
          <a:xfrm>
            <a:off x="5207000" y="35321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51" name="Text Box 1095"/>
          <p:cNvSpPr txBox="1">
            <a:spLocks noChangeArrowheads="1"/>
          </p:cNvSpPr>
          <p:nvPr/>
        </p:nvSpPr>
        <p:spPr bwMode="auto">
          <a:xfrm>
            <a:off x="6092825" y="2854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52" name="Text Box 1096"/>
          <p:cNvSpPr txBox="1">
            <a:spLocks noChangeArrowheads="1"/>
          </p:cNvSpPr>
          <p:nvPr/>
        </p:nvSpPr>
        <p:spPr bwMode="auto">
          <a:xfrm>
            <a:off x="7367588" y="35433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53" name="Line 1097"/>
          <p:cNvSpPr>
            <a:spLocks noChangeShapeType="1"/>
          </p:cNvSpPr>
          <p:nvPr/>
        </p:nvSpPr>
        <p:spPr bwMode="auto">
          <a:xfrm flipH="1">
            <a:off x="554038" y="36274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4" name="Line 1098"/>
          <p:cNvSpPr>
            <a:spLocks noChangeShapeType="1"/>
          </p:cNvSpPr>
          <p:nvPr/>
        </p:nvSpPr>
        <p:spPr bwMode="auto">
          <a:xfrm flipH="1">
            <a:off x="2921000" y="362902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5" name="Line 1099"/>
          <p:cNvSpPr>
            <a:spLocks noChangeShapeType="1"/>
          </p:cNvSpPr>
          <p:nvPr/>
        </p:nvSpPr>
        <p:spPr bwMode="auto">
          <a:xfrm flipH="1">
            <a:off x="5257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6" name="Line 1100"/>
          <p:cNvSpPr>
            <a:spLocks noChangeShapeType="1"/>
          </p:cNvSpPr>
          <p:nvPr/>
        </p:nvSpPr>
        <p:spPr bwMode="auto">
          <a:xfrm flipH="1">
            <a:off x="7450138" y="36147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7" name="Line 1101"/>
          <p:cNvSpPr>
            <a:spLocks noChangeShapeType="1"/>
          </p:cNvSpPr>
          <p:nvPr/>
        </p:nvSpPr>
        <p:spPr bwMode="auto">
          <a:xfrm>
            <a:off x="82296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8" name="Line 1102"/>
          <p:cNvSpPr>
            <a:spLocks noChangeShapeType="1"/>
          </p:cNvSpPr>
          <p:nvPr/>
        </p:nvSpPr>
        <p:spPr bwMode="auto">
          <a:xfrm>
            <a:off x="6019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9" name="Line 1103"/>
          <p:cNvSpPr>
            <a:spLocks noChangeShapeType="1"/>
          </p:cNvSpPr>
          <p:nvPr/>
        </p:nvSpPr>
        <p:spPr bwMode="auto">
          <a:xfrm>
            <a:off x="35814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60" name="Line 1104"/>
          <p:cNvSpPr>
            <a:spLocks noChangeShapeType="1"/>
          </p:cNvSpPr>
          <p:nvPr/>
        </p:nvSpPr>
        <p:spPr bwMode="auto">
          <a:xfrm>
            <a:off x="1258888" y="36258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41361" name="Group 1105"/>
          <p:cNvGrpSpPr>
            <a:grpSpLocks/>
          </p:cNvGrpSpPr>
          <p:nvPr/>
        </p:nvGrpSpPr>
        <p:grpSpPr bwMode="auto">
          <a:xfrm>
            <a:off x="206375" y="6094413"/>
            <a:ext cx="500063" cy="600075"/>
            <a:chOff x="2928" y="1051"/>
            <a:chExt cx="840" cy="957"/>
          </a:xfrm>
        </p:grpSpPr>
        <p:sp>
          <p:nvSpPr>
            <p:cNvPr id="141366"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1367"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68"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69"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0"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1"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2"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3"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4"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5"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1376"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1377"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1378"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pic>
        <p:nvPicPr>
          <p:cNvPr id="141362" name="Picture 1119" descr="al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63" name="Text Box 1120"/>
          <p:cNvSpPr txBox="1">
            <a:spLocks noChangeArrowheads="1"/>
          </p:cNvSpPr>
          <p:nvPr/>
        </p:nvSpPr>
        <p:spPr bwMode="auto">
          <a:xfrm>
            <a:off x="722313"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Something seems missing…</a:t>
            </a:r>
          </a:p>
        </p:txBody>
      </p:sp>
      <p:sp>
        <p:nvSpPr>
          <p:cNvPr id="141364" name="Text Box 1121"/>
          <p:cNvSpPr txBox="1">
            <a:spLocks noChangeArrowheads="1"/>
          </p:cNvSpPr>
          <p:nvPr/>
        </p:nvSpPr>
        <p:spPr bwMode="auto">
          <a:xfrm>
            <a:off x="5646738"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6A407"/>
                </a:solidFill>
                <a:latin typeface="Comic Sans MS" pitchFamily="66" charset="0"/>
              </a:rPr>
              <a:t>I don't </a:t>
            </a:r>
            <a:r>
              <a:rPr lang="en-US" altLang="en-US" sz="1400" b="1" i="1">
                <a:solidFill>
                  <a:srgbClr val="06A407"/>
                </a:solidFill>
                <a:latin typeface="Comic Sans MS" pitchFamily="66" charset="0"/>
              </a:rPr>
              <a:t>accept </a:t>
            </a:r>
            <a:r>
              <a:rPr lang="en-US" altLang="en-US" sz="1400">
                <a:solidFill>
                  <a:srgbClr val="06A407"/>
                </a:solidFill>
                <a:latin typeface="Comic Sans MS" pitchFamily="66" charset="0"/>
              </a:rPr>
              <a:t>this solution!</a:t>
            </a:r>
          </a:p>
        </p:txBody>
      </p:sp>
      <p:sp>
        <p:nvSpPr>
          <p:cNvPr id="141365" name="Freeform 1122"/>
          <p:cNvSpPr>
            <a:spLocks/>
          </p:cNvSpPr>
          <p:nvPr/>
        </p:nvSpPr>
        <p:spPr bwMode="auto">
          <a:xfrm rot="5400000">
            <a:off x="4411662" y="207962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
            <a:ext cx="7896225" cy="637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5"/>
          <p:cNvSpPr txBox="1">
            <a:spLocks noChangeArrowheads="1"/>
          </p:cNvSpPr>
          <p:nvPr/>
        </p:nvSpPr>
        <p:spPr bwMode="auto">
          <a:xfrm>
            <a:off x="1517650" y="752475"/>
            <a:ext cx="3886200" cy="461963"/>
          </a:xfrm>
          <a:prstGeom prst="rect">
            <a:avLst/>
          </a:prstGeom>
          <a:solidFill>
            <a:schemeClr val="bg1"/>
          </a:solidFill>
          <a:ln w="28575">
            <a:solidFill>
              <a:srgbClr val="1608F6"/>
            </a:solidFill>
            <a:miter lim="800000"/>
            <a:headEnd/>
            <a:tailEnd/>
          </a:ln>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Thanks to Alex Hagen !</a:t>
            </a:r>
          </a:p>
        </p:txBody>
      </p:sp>
      <p:sp>
        <p:nvSpPr>
          <p:cNvPr id="142340" name="Rectangle 3"/>
          <p:cNvSpPr>
            <a:spLocks noChangeArrowheads="1"/>
          </p:cNvSpPr>
          <p:nvPr/>
        </p:nvSpPr>
        <p:spPr bwMode="auto">
          <a:xfrm>
            <a:off x="838200" y="4343400"/>
            <a:ext cx="1254125" cy="2006600"/>
          </a:xfrm>
          <a:prstGeom prst="rect">
            <a:avLst/>
          </a:prstGeom>
          <a:solidFill>
            <a:schemeClr val="bg1"/>
          </a:solidFill>
          <a:ln w="9525">
            <a:solidFill>
              <a:schemeClr val="bg1"/>
            </a:solidFill>
            <a:round/>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2341" name="Text Box 5"/>
          <p:cNvSpPr txBox="1">
            <a:spLocks noChangeArrowheads="1"/>
          </p:cNvSpPr>
          <p:nvPr/>
        </p:nvSpPr>
        <p:spPr bwMode="auto">
          <a:xfrm>
            <a:off x="4598988" y="2814638"/>
            <a:ext cx="2411412" cy="830262"/>
          </a:xfrm>
          <a:prstGeom prst="rect">
            <a:avLst/>
          </a:prstGeom>
          <a:solidFill>
            <a:schemeClr val="bg1"/>
          </a:solidFill>
          <a:ln w="28575">
            <a:solidFill>
              <a:srgbClr val="1608F6"/>
            </a:solidFill>
            <a:miter lim="800000"/>
            <a:headEnd/>
            <a:tailEnd/>
          </a:ln>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a:t>Do it yourself data-structures...</a:t>
            </a: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Group 4"/>
          <p:cNvGrpSpPr>
            <a:grpSpLocks/>
          </p:cNvGrpSpPr>
          <p:nvPr/>
        </p:nvGrpSpPr>
        <p:grpSpPr bwMode="auto">
          <a:xfrm>
            <a:off x="457200" y="1143000"/>
            <a:ext cx="8218488" cy="180975"/>
            <a:chOff x="295" y="1311"/>
            <a:chExt cx="5177" cy="114"/>
          </a:xfrm>
        </p:grpSpPr>
        <p:sp>
          <p:nvSpPr>
            <p:cNvPr id="143411"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12"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43363" name="Picture 52"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27432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4" name="Text Box 85"/>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143365" name="Rectangle 87"/>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143366" name="Group 88"/>
          <p:cNvGrpSpPr>
            <a:grpSpLocks/>
          </p:cNvGrpSpPr>
          <p:nvPr/>
        </p:nvGrpSpPr>
        <p:grpSpPr bwMode="auto">
          <a:xfrm>
            <a:off x="8135938" y="2914650"/>
            <a:ext cx="706437" cy="455613"/>
            <a:chOff x="1471" y="2967"/>
            <a:chExt cx="445" cy="287"/>
          </a:xfrm>
        </p:grpSpPr>
        <p:sp>
          <p:nvSpPr>
            <p:cNvPr id="143409" name="Oval 8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10" name="Text Box 9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143367" name="Group 91"/>
          <p:cNvGrpSpPr>
            <a:grpSpLocks/>
          </p:cNvGrpSpPr>
          <p:nvPr/>
        </p:nvGrpSpPr>
        <p:grpSpPr bwMode="auto">
          <a:xfrm>
            <a:off x="609600" y="2913063"/>
            <a:ext cx="706438" cy="455612"/>
            <a:chOff x="1471" y="2967"/>
            <a:chExt cx="445" cy="287"/>
          </a:xfrm>
        </p:grpSpPr>
        <p:sp>
          <p:nvSpPr>
            <p:cNvPr id="143407" name="Oval 9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08" name="Text Box 9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143368" name="Group 94"/>
          <p:cNvGrpSpPr>
            <a:grpSpLocks/>
          </p:cNvGrpSpPr>
          <p:nvPr/>
        </p:nvGrpSpPr>
        <p:grpSpPr bwMode="auto">
          <a:xfrm>
            <a:off x="1600200" y="2913063"/>
            <a:ext cx="706438" cy="455612"/>
            <a:chOff x="1471" y="2967"/>
            <a:chExt cx="445" cy="287"/>
          </a:xfrm>
        </p:grpSpPr>
        <p:sp>
          <p:nvSpPr>
            <p:cNvPr id="143405" name="Oval 9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06" name="Text Box 9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143369" name="Group 97"/>
          <p:cNvGrpSpPr>
            <a:grpSpLocks/>
          </p:cNvGrpSpPr>
          <p:nvPr/>
        </p:nvGrpSpPr>
        <p:grpSpPr bwMode="auto">
          <a:xfrm>
            <a:off x="2590800" y="2913063"/>
            <a:ext cx="706438" cy="455612"/>
            <a:chOff x="1471" y="2967"/>
            <a:chExt cx="445" cy="287"/>
          </a:xfrm>
        </p:grpSpPr>
        <p:sp>
          <p:nvSpPr>
            <p:cNvPr id="143403" name="Oval 9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04" name="Text Box 99"/>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143370" name="Group 100"/>
          <p:cNvGrpSpPr>
            <a:grpSpLocks/>
          </p:cNvGrpSpPr>
          <p:nvPr/>
        </p:nvGrpSpPr>
        <p:grpSpPr bwMode="auto">
          <a:xfrm>
            <a:off x="3602038" y="2913063"/>
            <a:ext cx="706437" cy="455612"/>
            <a:chOff x="1471" y="2967"/>
            <a:chExt cx="445" cy="287"/>
          </a:xfrm>
        </p:grpSpPr>
        <p:sp>
          <p:nvSpPr>
            <p:cNvPr id="143401" name="Oval 10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02" name="Text Box 102"/>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143371" name="Group 103"/>
          <p:cNvGrpSpPr>
            <a:grpSpLocks/>
          </p:cNvGrpSpPr>
          <p:nvPr/>
        </p:nvGrpSpPr>
        <p:grpSpPr bwMode="auto">
          <a:xfrm>
            <a:off x="4714875" y="2913063"/>
            <a:ext cx="706438" cy="455612"/>
            <a:chOff x="1471" y="2967"/>
            <a:chExt cx="445" cy="287"/>
          </a:xfrm>
        </p:grpSpPr>
        <p:sp>
          <p:nvSpPr>
            <p:cNvPr id="143399" name="Oval 10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00" name="Text Box 105"/>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143372" name="Group 106"/>
          <p:cNvGrpSpPr>
            <a:grpSpLocks/>
          </p:cNvGrpSpPr>
          <p:nvPr/>
        </p:nvGrpSpPr>
        <p:grpSpPr bwMode="auto">
          <a:xfrm>
            <a:off x="5932488" y="2913063"/>
            <a:ext cx="706437" cy="455612"/>
            <a:chOff x="1471" y="2967"/>
            <a:chExt cx="445" cy="287"/>
          </a:xfrm>
        </p:grpSpPr>
        <p:sp>
          <p:nvSpPr>
            <p:cNvPr id="143397" name="Oval 10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98" name="Text Box 10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143373" name="Group 109"/>
          <p:cNvGrpSpPr>
            <a:grpSpLocks/>
          </p:cNvGrpSpPr>
          <p:nvPr/>
        </p:nvGrpSpPr>
        <p:grpSpPr bwMode="auto">
          <a:xfrm>
            <a:off x="6948488" y="2913063"/>
            <a:ext cx="706437" cy="455612"/>
            <a:chOff x="1471" y="2967"/>
            <a:chExt cx="445" cy="287"/>
          </a:xfrm>
        </p:grpSpPr>
        <p:sp>
          <p:nvSpPr>
            <p:cNvPr id="143395" name="Oval 11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96" name="Text Box 11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143374" name="Oval 113"/>
          <p:cNvSpPr>
            <a:spLocks noChangeArrowheads="1"/>
          </p:cNvSpPr>
          <p:nvPr/>
        </p:nvSpPr>
        <p:spPr bwMode="auto">
          <a:xfrm>
            <a:off x="4649788" y="2859088"/>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75" name="Oval 115"/>
          <p:cNvSpPr>
            <a:spLocks noChangeArrowheads="1"/>
          </p:cNvSpPr>
          <p:nvPr/>
        </p:nvSpPr>
        <p:spPr bwMode="auto">
          <a:xfrm>
            <a:off x="5865813" y="2859088"/>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76" name="Oval 116"/>
          <p:cNvSpPr>
            <a:spLocks noChangeArrowheads="1"/>
          </p:cNvSpPr>
          <p:nvPr/>
        </p:nvSpPr>
        <p:spPr bwMode="auto">
          <a:xfrm>
            <a:off x="6875463" y="2859088"/>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77" name="Oval 117"/>
          <p:cNvSpPr>
            <a:spLocks noChangeArrowheads="1"/>
          </p:cNvSpPr>
          <p:nvPr/>
        </p:nvSpPr>
        <p:spPr bwMode="auto">
          <a:xfrm>
            <a:off x="8069263" y="2859088"/>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78" name="Freeform 118"/>
          <p:cNvSpPr>
            <a:spLocks/>
          </p:cNvSpPr>
          <p:nvPr/>
        </p:nvSpPr>
        <p:spPr bwMode="auto">
          <a:xfrm>
            <a:off x="1576388" y="6411913"/>
            <a:ext cx="131762"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43379" name="Group 119"/>
          <p:cNvGrpSpPr>
            <a:grpSpLocks/>
          </p:cNvGrpSpPr>
          <p:nvPr/>
        </p:nvGrpSpPr>
        <p:grpSpPr bwMode="auto">
          <a:xfrm>
            <a:off x="206375" y="6094413"/>
            <a:ext cx="500063" cy="600075"/>
            <a:chOff x="2928" y="1051"/>
            <a:chExt cx="840" cy="957"/>
          </a:xfrm>
        </p:grpSpPr>
        <p:sp>
          <p:nvSpPr>
            <p:cNvPr id="143382" name="Freeform 120"/>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3383" name="Oval 12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4" name="Oval 12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5" name="Oval 12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6" name="Oval 12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7" name="Oval 12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8" name="Oval 12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9" name="Oval 12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90" name="AutoShape 12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91" name="Freeform 12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3392" name="Freeform 13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3393" name="Freeform 13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3394" name="Freeform 13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43380" name="Text Box 133"/>
          <p:cNvSpPr txBox="1">
            <a:spLocks noChangeArrowheads="1"/>
          </p:cNvSpPr>
          <p:nvPr/>
        </p:nvSpPr>
        <p:spPr bwMode="auto">
          <a:xfrm>
            <a:off x="722313" y="6116638"/>
            <a:ext cx="13747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Where does this go?</a:t>
            </a:r>
          </a:p>
        </p:txBody>
      </p:sp>
      <p:sp>
        <p:nvSpPr>
          <p:cNvPr id="143381" name="Text Box 134"/>
          <p:cNvSpPr txBox="1">
            <a:spLocks noChangeArrowheads="1"/>
          </p:cNvSpPr>
          <p:nvPr/>
        </p:nvSpPr>
        <p:spPr bwMode="auto">
          <a:xfrm>
            <a:off x="4284663" y="6092825"/>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3200">
                <a:latin typeface="Comic Sans MS" pitchFamily="66" charset="0"/>
              </a:rPr>
              <a:t>8 states suffice!</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7" descr="cokemachine"/>
          <p:cNvPicPr>
            <a:picLocks noChangeAspect="1" noChangeArrowheads="1"/>
          </p:cNvPicPr>
          <p:nvPr/>
        </p:nvPicPr>
        <p:blipFill>
          <a:blip r:embed="rId3">
            <a:extLst>
              <a:ext uri="{28A0092B-C50C-407E-A947-70E740481C1C}">
                <a14:useLocalDpi xmlns:a14="http://schemas.microsoft.com/office/drawing/2010/main" val="0"/>
              </a:ext>
            </a:extLst>
          </a:blip>
          <a:srcRect l="16086" r="15919"/>
          <a:stretch>
            <a:fillRect/>
          </a:stretch>
        </p:blipFill>
        <p:spPr bwMode="auto">
          <a:xfrm>
            <a:off x="455613" y="1624013"/>
            <a:ext cx="1795462"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4387" name="Group 4"/>
          <p:cNvGrpSpPr>
            <a:grpSpLocks/>
          </p:cNvGrpSpPr>
          <p:nvPr/>
        </p:nvGrpSpPr>
        <p:grpSpPr bwMode="auto">
          <a:xfrm>
            <a:off x="457200" y="1143000"/>
            <a:ext cx="8218488" cy="180975"/>
            <a:chOff x="295" y="1311"/>
            <a:chExt cx="5177" cy="114"/>
          </a:xfrm>
        </p:grpSpPr>
        <p:sp>
          <p:nvSpPr>
            <p:cNvPr id="144417"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4418"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4388" name="Oval 11"/>
          <p:cNvSpPr>
            <a:spLocks noChangeArrowheads="1"/>
          </p:cNvSpPr>
          <p:nvPr/>
        </p:nvSpPr>
        <p:spPr bwMode="auto">
          <a:xfrm>
            <a:off x="5105400" y="1905000"/>
            <a:ext cx="1143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144389" name="AutoShape 12"/>
          <p:cNvSpPr>
            <a:spLocks noChangeArrowheads="1"/>
          </p:cNvSpPr>
          <p:nvPr/>
        </p:nvSpPr>
        <p:spPr bwMode="auto">
          <a:xfrm rot="5430567">
            <a:off x="4800600" y="2076450"/>
            <a:ext cx="300038" cy="300038"/>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4390" name="Oval 13"/>
          <p:cNvSpPr>
            <a:spLocks noChangeArrowheads="1"/>
          </p:cNvSpPr>
          <p:nvPr/>
        </p:nvSpPr>
        <p:spPr bwMode="auto">
          <a:xfrm>
            <a:off x="2590800" y="3505200"/>
            <a:ext cx="1524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5 cents</a:t>
            </a:r>
            <a:endParaRPr lang="en-US" altLang="en-US">
              <a:latin typeface="Arial" pitchFamily="34" charset="0"/>
            </a:endParaRPr>
          </a:p>
        </p:txBody>
      </p:sp>
      <p:sp>
        <p:nvSpPr>
          <p:cNvPr id="144391" name="Oval 16"/>
          <p:cNvSpPr>
            <a:spLocks noChangeArrowheads="1"/>
          </p:cNvSpPr>
          <p:nvPr/>
        </p:nvSpPr>
        <p:spPr bwMode="auto">
          <a:xfrm>
            <a:off x="4724400" y="35052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10 cents</a:t>
            </a:r>
            <a:endParaRPr lang="en-US" altLang="en-US">
              <a:latin typeface="Arial" pitchFamily="34" charset="0"/>
            </a:endParaRPr>
          </a:p>
        </p:txBody>
      </p:sp>
      <p:sp>
        <p:nvSpPr>
          <p:cNvPr id="144392" name="Oval 17"/>
          <p:cNvSpPr>
            <a:spLocks noChangeArrowheads="1"/>
          </p:cNvSpPr>
          <p:nvPr/>
        </p:nvSpPr>
        <p:spPr bwMode="auto">
          <a:xfrm>
            <a:off x="6858000" y="3505200"/>
            <a:ext cx="17526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25 cents</a:t>
            </a:r>
            <a:endParaRPr lang="en-US" altLang="en-US">
              <a:latin typeface="Arial" pitchFamily="34" charset="0"/>
            </a:endParaRPr>
          </a:p>
        </p:txBody>
      </p:sp>
      <p:sp>
        <p:nvSpPr>
          <p:cNvPr id="144393" name="Line 18"/>
          <p:cNvSpPr>
            <a:spLocks noChangeShapeType="1"/>
          </p:cNvSpPr>
          <p:nvPr/>
        </p:nvSpPr>
        <p:spPr bwMode="auto">
          <a:xfrm flipH="1">
            <a:off x="3810000" y="2590800"/>
            <a:ext cx="16764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394" name="Line 19"/>
          <p:cNvSpPr>
            <a:spLocks noChangeShapeType="1"/>
          </p:cNvSpPr>
          <p:nvPr/>
        </p:nvSpPr>
        <p:spPr bwMode="auto">
          <a:xfrm>
            <a:off x="5638800" y="26670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395" name="Line 20"/>
          <p:cNvSpPr>
            <a:spLocks noChangeShapeType="1"/>
          </p:cNvSpPr>
          <p:nvPr/>
        </p:nvSpPr>
        <p:spPr bwMode="auto">
          <a:xfrm>
            <a:off x="5867400" y="2590800"/>
            <a:ext cx="1411288" cy="842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44396" name="AutoShape 21"/>
          <p:cNvCxnSpPr>
            <a:cxnSpLocks noChangeShapeType="1"/>
            <a:stCxn id="144388" idx="7"/>
            <a:endCxn id="144388" idx="6"/>
          </p:cNvCxnSpPr>
          <p:nvPr/>
        </p:nvCxnSpPr>
        <p:spPr bwMode="auto">
          <a:xfrm rot="16200000" flipH="1">
            <a:off x="6043613" y="2043113"/>
            <a:ext cx="242887" cy="166687"/>
          </a:xfrm>
          <a:prstGeom prst="curvedConnector4">
            <a:avLst>
              <a:gd name="adj1" fmla="val -135704"/>
              <a:gd name="adj2" fmla="val 236569"/>
            </a:avLst>
          </a:prstGeom>
          <a:noFill/>
          <a:ln w="28575">
            <a:solidFill>
              <a:srgbClr val="800000"/>
            </a:solidFill>
            <a:round/>
            <a:headEnd/>
            <a:tailEnd type="triangle" w="med" len="med"/>
          </a:ln>
          <a:extLst>
            <a:ext uri="{909E8E84-426E-40DD-AFC4-6F175D3DCCD1}">
              <a14:hiddenFill xmlns:a14="http://schemas.microsoft.com/office/drawing/2010/main">
                <a:noFill/>
              </a14:hiddenFill>
            </a:ext>
          </a:extLst>
        </p:spPr>
      </p:cxnSp>
      <p:sp>
        <p:nvSpPr>
          <p:cNvPr id="144397" name="Text Box 22"/>
          <p:cNvSpPr txBox="1">
            <a:spLocks noChangeArrowheads="1"/>
          </p:cNvSpPr>
          <p:nvPr/>
        </p:nvSpPr>
        <p:spPr bwMode="auto">
          <a:xfrm>
            <a:off x="6432550" y="1590675"/>
            <a:ext cx="21177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solidFill>
                  <a:srgbClr val="800000"/>
                </a:solidFill>
                <a:latin typeface="Arial" pitchFamily="34" charset="0"/>
              </a:rPr>
              <a:t>penny, fifty cent piece,</a:t>
            </a:r>
          </a:p>
          <a:p>
            <a:pPr>
              <a:spcBef>
                <a:spcPct val="0"/>
              </a:spcBef>
            </a:pPr>
            <a:r>
              <a:rPr lang="en-US" altLang="en-US" sz="1400">
                <a:solidFill>
                  <a:srgbClr val="800000"/>
                </a:solidFill>
                <a:latin typeface="Arial" pitchFamily="34" charset="0"/>
              </a:rPr>
              <a:t>silver dollar, Canadian</a:t>
            </a:r>
          </a:p>
          <a:p>
            <a:pPr>
              <a:spcBef>
                <a:spcPct val="0"/>
              </a:spcBef>
            </a:pPr>
            <a:r>
              <a:rPr lang="en-US" altLang="en-US" sz="1400">
                <a:solidFill>
                  <a:srgbClr val="800000"/>
                </a:solidFill>
                <a:latin typeface="Arial" pitchFamily="34" charset="0"/>
              </a:rPr>
              <a:t>currency, CS 5 Euro, ….</a:t>
            </a:r>
          </a:p>
        </p:txBody>
      </p:sp>
      <p:sp>
        <p:nvSpPr>
          <p:cNvPr id="144398" name="Text Box 23"/>
          <p:cNvSpPr txBox="1">
            <a:spLocks noChangeArrowheads="1"/>
          </p:cNvSpPr>
          <p:nvPr/>
        </p:nvSpPr>
        <p:spPr bwMode="auto">
          <a:xfrm>
            <a:off x="6057900" y="3113088"/>
            <a:ext cx="989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quarter</a:t>
            </a:r>
            <a:endParaRPr lang="en-US" altLang="en-US">
              <a:latin typeface="Calibri" pitchFamily="34" charset="0"/>
            </a:endParaRPr>
          </a:p>
        </p:txBody>
      </p:sp>
      <p:sp>
        <p:nvSpPr>
          <p:cNvPr id="144399" name="Text Box 24"/>
          <p:cNvSpPr txBox="1">
            <a:spLocks noChangeArrowheads="1"/>
          </p:cNvSpPr>
          <p:nvPr/>
        </p:nvSpPr>
        <p:spPr bwMode="auto">
          <a:xfrm>
            <a:off x="4979988" y="3032125"/>
            <a:ext cx="735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dime</a:t>
            </a:r>
            <a:endParaRPr lang="en-US" altLang="en-US">
              <a:latin typeface="Calibri" pitchFamily="34" charset="0"/>
            </a:endParaRPr>
          </a:p>
        </p:txBody>
      </p:sp>
      <p:sp>
        <p:nvSpPr>
          <p:cNvPr id="144400" name="Text Box 25"/>
          <p:cNvSpPr txBox="1">
            <a:spLocks noChangeArrowheads="1"/>
          </p:cNvSpPr>
          <p:nvPr/>
        </p:nvSpPr>
        <p:spPr bwMode="auto">
          <a:xfrm>
            <a:off x="3997325" y="2632075"/>
            <a:ext cx="78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144401" name="Line 26"/>
          <p:cNvSpPr>
            <a:spLocks noChangeShapeType="1"/>
          </p:cNvSpPr>
          <p:nvPr/>
        </p:nvSpPr>
        <p:spPr bwMode="auto">
          <a:xfrm>
            <a:off x="4156075" y="38100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402" name="Text Box 27"/>
          <p:cNvSpPr txBox="1">
            <a:spLocks noChangeArrowheads="1"/>
          </p:cNvSpPr>
          <p:nvPr/>
        </p:nvSpPr>
        <p:spPr bwMode="auto">
          <a:xfrm>
            <a:off x="3997325" y="3773488"/>
            <a:ext cx="78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144403" name="Oval 28"/>
          <p:cNvSpPr>
            <a:spLocks noChangeArrowheads="1"/>
          </p:cNvSpPr>
          <p:nvPr/>
        </p:nvSpPr>
        <p:spPr bwMode="auto">
          <a:xfrm>
            <a:off x="3886200" y="49530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15 cents</a:t>
            </a:r>
            <a:endParaRPr lang="en-US" altLang="en-US">
              <a:latin typeface="Arial" pitchFamily="34" charset="0"/>
            </a:endParaRPr>
          </a:p>
        </p:txBody>
      </p:sp>
      <p:sp>
        <p:nvSpPr>
          <p:cNvPr id="144404" name="Oval 29"/>
          <p:cNvSpPr>
            <a:spLocks noChangeArrowheads="1"/>
          </p:cNvSpPr>
          <p:nvPr/>
        </p:nvSpPr>
        <p:spPr bwMode="auto">
          <a:xfrm>
            <a:off x="6400800" y="49530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20 cents</a:t>
            </a:r>
            <a:endParaRPr lang="en-US" altLang="en-US">
              <a:latin typeface="Arial" pitchFamily="34" charset="0"/>
            </a:endParaRPr>
          </a:p>
        </p:txBody>
      </p:sp>
      <p:sp>
        <p:nvSpPr>
          <p:cNvPr id="144405" name="Line 30"/>
          <p:cNvSpPr>
            <a:spLocks noChangeShapeType="1"/>
          </p:cNvSpPr>
          <p:nvPr/>
        </p:nvSpPr>
        <p:spPr bwMode="auto">
          <a:xfrm flipH="1">
            <a:off x="4754563" y="4217988"/>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406" name="Text Box 31"/>
          <p:cNvSpPr txBox="1">
            <a:spLocks noChangeArrowheads="1"/>
          </p:cNvSpPr>
          <p:nvPr/>
        </p:nvSpPr>
        <p:spPr bwMode="auto">
          <a:xfrm>
            <a:off x="4867275" y="4475163"/>
            <a:ext cx="782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144407" name="Line 32"/>
          <p:cNvSpPr>
            <a:spLocks noChangeShapeType="1"/>
          </p:cNvSpPr>
          <p:nvPr/>
        </p:nvSpPr>
        <p:spPr bwMode="auto">
          <a:xfrm>
            <a:off x="5929313" y="4205288"/>
            <a:ext cx="6096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408" name="Text Box 33"/>
          <p:cNvSpPr txBox="1">
            <a:spLocks noChangeArrowheads="1"/>
          </p:cNvSpPr>
          <p:nvPr/>
        </p:nvSpPr>
        <p:spPr bwMode="auto">
          <a:xfrm>
            <a:off x="6226175" y="4329113"/>
            <a:ext cx="735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dime</a:t>
            </a:r>
            <a:endParaRPr lang="en-US" altLang="en-US">
              <a:latin typeface="Calibri" pitchFamily="34" charset="0"/>
            </a:endParaRPr>
          </a:p>
        </p:txBody>
      </p:sp>
      <p:sp>
        <p:nvSpPr>
          <p:cNvPr id="144409" name="Oval 34"/>
          <p:cNvSpPr>
            <a:spLocks noChangeArrowheads="1"/>
          </p:cNvSpPr>
          <p:nvPr/>
        </p:nvSpPr>
        <p:spPr bwMode="auto">
          <a:xfrm>
            <a:off x="6781800" y="3429000"/>
            <a:ext cx="1905000" cy="8350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44410" name="Line 37"/>
          <p:cNvSpPr>
            <a:spLocks noChangeShapeType="1"/>
          </p:cNvSpPr>
          <p:nvPr/>
        </p:nvSpPr>
        <p:spPr bwMode="auto">
          <a:xfrm flipV="1">
            <a:off x="7762875" y="4298950"/>
            <a:ext cx="1524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411" name="Text Box 38"/>
          <p:cNvSpPr txBox="1">
            <a:spLocks noChangeArrowheads="1"/>
          </p:cNvSpPr>
          <p:nvPr/>
        </p:nvSpPr>
        <p:spPr bwMode="auto">
          <a:xfrm>
            <a:off x="7793038" y="4454525"/>
            <a:ext cx="782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144412" name="Text Box 41"/>
          <p:cNvSpPr txBox="1">
            <a:spLocks noChangeArrowheads="1"/>
          </p:cNvSpPr>
          <p:nvPr/>
        </p:nvSpPr>
        <p:spPr bwMode="auto">
          <a:xfrm>
            <a:off x="4419600" y="6019800"/>
            <a:ext cx="3371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b="1">
                <a:solidFill>
                  <a:srgbClr val="0900FF"/>
                </a:solidFill>
                <a:latin typeface="Arial" pitchFamily="34" charset="0"/>
              </a:rPr>
              <a:t>(some transitions not shown)</a:t>
            </a:r>
            <a:endParaRPr lang="en-US" altLang="en-US">
              <a:solidFill>
                <a:srgbClr val="0900FF"/>
              </a:solidFill>
              <a:latin typeface="Arial" pitchFamily="34" charset="0"/>
            </a:endParaRPr>
          </a:p>
        </p:txBody>
      </p:sp>
      <p:sp>
        <p:nvSpPr>
          <p:cNvPr id="144413" name="Line 42"/>
          <p:cNvSpPr>
            <a:spLocks noChangeShapeType="1"/>
          </p:cNvSpPr>
          <p:nvPr/>
        </p:nvSpPr>
        <p:spPr bwMode="auto">
          <a:xfrm flipH="1" flipV="1">
            <a:off x="6172200" y="2514600"/>
            <a:ext cx="19812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414" name="Text Box 43"/>
          <p:cNvSpPr txBox="1">
            <a:spLocks noChangeArrowheads="1"/>
          </p:cNvSpPr>
          <p:nvPr/>
        </p:nvSpPr>
        <p:spPr bwMode="auto">
          <a:xfrm>
            <a:off x="7186613" y="2646363"/>
            <a:ext cx="1611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b="1">
                <a:latin typeface="Arial" pitchFamily="34" charset="0"/>
              </a:rPr>
              <a:t>select drink</a:t>
            </a:r>
            <a:endParaRPr lang="en-US" altLang="en-US" b="1">
              <a:latin typeface="Arial" pitchFamily="34" charset="0"/>
            </a:endParaRPr>
          </a:p>
        </p:txBody>
      </p:sp>
      <p:sp>
        <p:nvSpPr>
          <p:cNvPr id="144415" name="Text Box 45"/>
          <p:cNvSpPr txBox="1">
            <a:spLocks noChangeArrowheads="1"/>
          </p:cNvSpPr>
          <p:nvPr/>
        </p:nvSpPr>
        <p:spPr bwMode="auto">
          <a:xfrm>
            <a:off x="550863" y="2413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FSMs are everywhere!</a:t>
            </a:r>
          </a:p>
        </p:txBody>
      </p:sp>
      <p:sp>
        <p:nvSpPr>
          <p:cNvPr id="144416" name="Text Box 25"/>
          <p:cNvSpPr txBox="1">
            <a:spLocks noChangeArrowheads="1"/>
          </p:cNvSpPr>
          <p:nvPr/>
        </p:nvSpPr>
        <p:spPr bwMode="auto">
          <a:xfrm>
            <a:off x="479425" y="4370388"/>
            <a:ext cx="1709738"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000" i="1">
                <a:latin typeface="Calibri" pitchFamily="34" charset="0"/>
              </a:rPr>
              <a:t>mechanical</a:t>
            </a:r>
            <a:endParaRPr lang="en-US" altLang="en-US" sz="2000">
              <a:latin typeface="Calibri" pitchFamily="34" charset="0"/>
            </a:endParaRPr>
          </a:p>
          <a:p>
            <a:pPr algn="ctr">
              <a:spcBef>
                <a:spcPct val="0"/>
              </a:spcBef>
            </a:pPr>
            <a:r>
              <a:rPr lang="en-US" altLang="en-US" sz="2000">
                <a:latin typeface="Calibri" pitchFamily="34" charset="0"/>
              </a:rPr>
              <a:t>vending machine</a:t>
            </a:r>
            <a:endParaRPr lang="en-US" altLang="en-US">
              <a:latin typeface="Calibri" pitchFamily="34" charset="0"/>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410" name="Group 1026"/>
          <p:cNvGrpSpPr>
            <a:grpSpLocks/>
          </p:cNvGrpSpPr>
          <p:nvPr/>
        </p:nvGrpSpPr>
        <p:grpSpPr bwMode="auto">
          <a:xfrm>
            <a:off x="457200" y="1143000"/>
            <a:ext cx="8218488" cy="180975"/>
            <a:chOff x="295" y="1311"/>
            <a:chExt cx="5177" cy="114"/>
          </a:xfrm>
        </p:grpSpPr>
        <p:sp>
          <p:nvSpPr>
            <p:cNvPr id="145446"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47"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5411" name="Text Box 1061"/>
          <p:cNvSpPr txBox="1">
            <a:spLocks noChangeArrowheads="1"/>
          </p:cNvSpPr>
          <p:nvPr/>
        </p:nvSpPr>
        <p:spPr bwMode="auto">
          <a:xfrm>
            <a:off x="550863" y="2413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FSMs are everywhere!</a:t>
            </a:r>
          </a:p>
        </p:txBody>
      </p:sp>
      <p:pic>
        <p:nvPicPr>
          <p:cNvPr id="145412" name="Picture 1062" descr="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698625"/>
            <a:ext cx="14017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Oval 1063"/>
          <p:cNvSpPr>
            <a:spLocks noChangeArrowheads="1"/>
          </p:cNvSpPr>
          <p:nvPr/>
        </p:nvSpPr>
        <p:spPr bwMode="auto">
          <a:xfrm>
            <a:off x="5202238" y="1724025"/>
            <a:ext cx="1143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145414" name="AutoShape 1064"/>
          <p:cNvSpPr>
            <a:spLocks noChangeArrowheads="1"/>
          </p:cNvSpPr>
          <p:nvPr/>
        </p:nvSpPr>
        <p:spPr bwMode="auto">
          <a:xfrm rot="5430567">
            <a:off x="4897438" y="1892300"/>
            <a:ext cx="300038" cy="300037"/>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15" name="Oval 1065"/>
          <p:cNvSpPr>
            <a:spLocks noChangeArrowheads="1"/>
          </p:cNvSpPr>
          <p:nvPr/>
        </p:nvSpPr>
        <p:spPr bwMode="auto">
          <a:xfrm>
            <a:off x="28956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45416" name="Oval 1066"/>
          <p:cNvSpPr>
            <a:spLocks noChangeArrowheads="1"/>
          </p:cNvSpPr>
          <p:nvPr/>
        </p:nvSpPr>
        <p:spPr bwMode="auto">
          <a:xfrm>
            <a:off x="41148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45417" name="Oval 1067"/>
          <p:cNvSpPr>
            <a:spLocks noChangeArrowheads="1"/>
          </p:cNvSpPr>
          <p:nvPr/>
        </p:nvSpPr>
        <p:spPr bwMode="auto">
          <a:xfrm>
            <a:off x="53340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3</a:t>
            </a:r>
            <a:endParaRPr lang="en-US" altLang="en-US">
              <a:latin typeface="Arial" pitchFamily="34" charset="0"/>
            </a:endParaRPr>
          </a:p>
        </p:txBody>
      </p:sp>
      <p:sp>
        <p:nvSpPr>
          <p:cNvPr id="145418" name="Oval 1068"/>
          <p:cNvSpPr>
            <a:spLocks noChangeArrowheads="1"/>
          </p:cNvSpPr>
          <p:nvPr/>
        </p:nvSpPr>
        <p:spPr bwMode="auto">
          <a:xfrm>
            <a:off x="65532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4</a:t>
            </a:r>
            <a:endParaRPr lang="en-US" altLang="en-US">
              <a:latin typeface="Arial" pitchFamily="34" charset="0"/>
            </a:endParaRPr>
          </a:p>
        </p:txBody>
      </p:sp>
      <p:sp>
        <p:nvSpPr>
          <p:cNvPr id="145419" name="Oval 1069"/>
          <p:cNvSpPr>
            <a:spLocks noChangeArrowheads="1"/>
          </p:cNvSpPr>
          <p:nvPr/>
        </p:nvSpPr>
        <p:spPr bwMode="auto">
          <a:xfrm>
            <a:off x="77724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5</a:t>
            </a:r>
            <a:endParaRPr lang="en-US" altLang="en-US">
              <a:latin typeface="Arial" pitchFamily="34" charset="0"/>
            </a:endParaRPr>
          </a:p>
        </p:txBody>
      </p:sp>
      <p:sp>
        <p:nvSpPr>
          <p:cNvPr id="145420" name="Oval 1070"/>
          <p:cNvSpPr>
            <a:spLocks noChangeArrowheads="1"/>
          </p:cNvSpPr>
          <p:nvPr/>
        </p:nvSpPr>
        <p:spPr bwMode="auto">
          <a:xfrm>
            <a:off x="2895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a:t>
            </a:r>
            <a:endParaRPr lang="en-US" altLang="en-US">
              <a:latin typeface="Arial" pitchFamily="34" charset="0"/>
            </a:endParaRPr>
          </a:p>
        </p:txBody>
      </p:sp>
      <p:sp>
        <p:nvSpPr>
          <p:cNvPr id="145421" name="Oval 1071"/>
          <p:cNvSpPr>
            <a:spLocks noChangeArrowheads="1"/>
          </p:cNvSpPr>
          <p:nvPr/>
        </p:nvSpPr>
        <p:spPr bwMode="auto">
          <a:xfrm>
            <a:off x="41148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13</a:t>
            </a:r>
            <a:endParaRPr lang="en-US" altLang="en-US">
              <a:latin typeface="Arial" pitchFamily="34" charset="0"/>
            </a:endParaRPr>
          </a:p>
        </p:txBody>
      </p:sp>
      <p:sp>
        <p:nvSpPr>
          <p:cNvPr id="145422" name="Oval 1072"/>
          <p:cNvSpPr>
            <a:spLocks noChangeArrowheads="1"/>
          </p:cNvSpPr>
          <p:nvPr/>
        </p:nvSpPr>
        <p:spPr bwMode="auto">
          <a:xfrm>
            <a:off x="53340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14</a:t>
            </a:r>
            <a:endParaRPr lang="en-US" altLang="en-US">
              <a:latin typeface="Arial" pitchFamily="34" charset="0"/>
            </a:endParaRPr>
          </a:p>
        </p:txBody>
      </p:sp>
      <p:sp>
        <p:nvSpPr>
          <p:cNvPr id="145423" name="Oval 1073"/>
          <p:cNvSpPr>
            <a:spLocks noChangeArrowheads="1"/>
          </p:cNvSpPr>
          <p:nvPr/>
        </p:nvSpPr>
        <p:spPr bwMode="auto">
          <a:xfrm>
            <a:off x="65532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15</a:t>
            </a:r>
            <a:endParaRPr lang="en-US" altLang="en-US">
              <a:latin typeface="Arial" pitchFamily="34" charset="0"/>
            </a:endParaRPr>
          </a:p>
        </p:txBody>
      </p:sp>
      <p:sp>
        <p:nvSpPr>
          <p:cNvPr id="145424" name="Oval 1074"/>
          <p:cNvSpPr>
            <a:spLocks noChangeArrowheads="1"/>
          </p:cNvSpPr>
          <p:nvPr/>
        </p:nvSpPr>
        <p:spPr bwMode="auto">
          <a:xfrm>
            <a:off x="7848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23</a:t>
            </a:r>
            <a:endParaRPr lang="en-US" altLang="en-US">
              <a:latin typeface="Arial" pitchFamily="34" charset="0"/>
            </a:endParaRPr>
          </a:p>
        </p:txBody>
      </p:sp>
      <p:sp>
        <p:nvSpPr>
          <p:cNvPr id="145425" name="Oval 1075"/>
          <p:cNvSpPr>
            <a:spLocks noChangeArrowheads="1"/>
          </p:cNvSpPr>
          <p:nvPr/>
        </p:nvSpPr>
        <p:spPr bwMode="auto">
          <a:xfrm>
            <a:off x="35877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12,3</a:t>
            </a:r>
            <a:endParaRPr lang="en-US" altLang="en-US">
              <a:latin typeface="Arial" pitchFamily="34" charset="0"/>
            </a:endParaRPr>
          </a:p>
        </p:txBody>
      </p:sp>
      <p:sp>
        <p:nvSpPr>
          <p:cNvPr id="145426" name="Oval 1076"/>
          <p:cNvSpPr>
            <a:spLocks noChangeArrowheads="1"/>
          </p:cNvSpPr>
          <p:nvPr/>
        </p:nvSpPr>
        <p:spPr bwMode="auto">
          <a:xfrm>
            <a:off x="51879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12,4</a:t>
            </a:r>
            <a:endParaRPr lang="en-US" altLang="en-US">
              <a:latin typeface="Arial" pitchFamily="34" charset="0"/>
            </a:endParaRPr>
          </a:p>
        </p:txBody>
      </p:sp>
      <p:sp>
        <p:nvSpPr>
          <p:cNvPr id="145427" name="Oval 1077"/>
          <p:cNvSpPr>
            <a:spLocks noChangeArrowheads="1"/>
          </p:cNvSpPr>
          <p:nvPr/>
        </p:nvSpPr>
        <p:spPr bwMode="auto">
          <a:xfrm>
            <a:off x="68643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a:t>
            </a:r>
            <a:endParaRPr lang="en-US" altLang="en-US">
              <a:latin typeface="Arial" pitchFamily="34" charset="0"/>
            </a:endParaRPr>
          </a:p>
        </p:txBody>
      </p:sp>
      <p:sp>
        <p:nvSpPr>
          <p:cNvPr id="145428" name="Oval 1078"/>
          <p:cNvSpPr>
            <a:spLocks noChangeArrowheads="1"/>
          </p:cNvSpPr>
          <p:nvPr/>
        </p:nvSpPr>
        <p:spPr bwMode="auto">
          <a:xfrm>
            <a:off x="5010150" y="5903913"/>
            <a:ext cx="1676400" cy="6842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12,5,34</a:t>
            </a:r>
            <a:endParaRPr lang="en-US" altLang="en-US">
              <a:latin typeface="Arial" pitchFamily="34" charset="0"/>
            </a:endParaRPr>
          </a:p>
        </p:txBody>
      </p:sp>
      <p:sp>
        <p:nvSpPr>
          <p:cNvPr id="145429" name="Oval 1079"/>
          <p:cNvSpPr>
            <a:spLocks noChangeArrowheads="1"/>
          </p:cNvSpPr>
          <p:nvPr/>
        </p:nvSpPr>
        <p:spPr bwMode="auto">
          <a:xfrm>
            <a:off x="4933950" y="5856288"/>
            <a:ext cx="1830388" cy="77787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grpSp>
        <p:nvGrpSpPr>
          <p:cNvPr id="145430" name="Group 1080"/>
          <p:cNvGrpSpPr>
            <a:grpSpLocks/>
          </p:cNvGrpSpPr>
          <p:nvPr/>
        </p:nvGrpSpPr>
        <p:grpSpPr bwMode="auto">
          <a:xfrm>
            <a:off x="228600" y="6019800"/>
            <a:ext cx="457200" cy="609600"/>
            <a:chOff x="2928" y="1051"/>
            <a:chExt cx="840" cy="957"/>
          </a:xfrm>
        </p:grpSpPr>
        <p:sp>
          <p:nvSpPr>
            <p:cNvPr id="145433" name="Freeform 108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5434" name="Oval 108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35" name="Oval 108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36" name="Oval 108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37" name="Oval 108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38" name="Oval 108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39" name="Oval 108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40" name="Oval 108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41" name="AutoShape 108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42" name="Freeform 109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5443" name="Freeform 109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5444" name="Freeform 109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5445" name="Freeform 109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45431" name="AutoShape 1094"/>
          <p:cNvSpPr>
            <a:spLocks noChangeArrowheads="1"/>
          </p:cNvSpPr>
          <p:nvPr/>
        </p:nvSpPr>
        <p:spPr bwMode="auto">
          <a:xfrm>
            <a:off x="533400" y="5137150"/>
            <a:ext cx="1601788" cy="730250"/>
          </a:xfrm>
          <a:prstGeom prst="wedgeRectCallout">
            <a:avLst>
              <a:gd name="adj1" fmla="val -37116"/>
              <a:gd name="adj2" fmla="val 121088"/>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t>There’s a lot missing here!</a:t>
            </a:r>
            <a:endParaRPr lang="en-US" altLang="en-US"/>
          </a:p>
        </p:txBody>
      </p:sp>
      <p:sp>
        <p:nvSpPr>
          <p:cNvPr id="145432" name="Text Box 1098"/>
          <p:cNvSpPr txBox="1">
            <a:spLocks noChangeArrowheads="1"/>
          </p:cNvSpPr>
          <p:nvPr/>
        </p:nvSpPr>
        <p:spPr bwMode="auto">
          <a:xfrm>
            <a:off x="600075" y="3570288"/>
            <a:ext cx="989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Locks</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434" name="Group 1026"/>
          <p:cNvGrpSpPr>
            <a:grpSpLocks/>
          </p:cNvGrpSpPr>
          <p:nvPr/>
        </p:nvGrpSpPr>
        <p:grpSpPr bwMode="auto">
          <a:xfrm>
            <a:off x="3116263" y="1143000"/>
            <a:ext cx="5559425" cy="180975"/>
            <a:chOff x="295" y="1311"/>
            <a:chExt cx="5177" cy="114"/>
          </a:xfrm>
        </p:grpSpPr>
        <p:sp>
          <p:nvSpPr>
            <p:cNvPr id="146454"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55"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6435" name="Text Box 1029"/>
          <p:cNvSpPr txBox="1">
            <a:spLocks noChangeArrowheads="1"/>
          </p:cNvSpPr>
          <p:nvPr/>
        </p:nvSpPr>
        <p:spPr bwMode="auto">
          <a:xfrm>
            <a:off x="3081338" y="263525"/>
            <a:ext cx="5572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FSM ~ </a:t>
            </a:r>
            <a:r>
              <a:rPr lang="en-US" altLang="en-US" sz="4400" i="1">
                <a:latin typeface="Times" pitchFamily="-106" charset="0"/>
              </a:rPr>
              <a:t>Game AI</a:t>
            </a:r>
            <a:endParaRPr lang="en-US" altLang="en-US" sz="4400">
              <a:latin typeface="Times" pitchFamily="-106" charset="0"/>
            </a:endParaRPr>
          </a:p>
        </p:txBody>
      </p:sp>
      <p:pic>
        <p:nvPicPr>
          <p:cNvPr id="146436" name="Picture 1068" descr="shambler"/>
          <p:cNvPicPr>
            <a:picLocks noChangeAspect="1" noChangeArrowheads="1"/>
          </p:cNvPicPr>
          <p:nvPr/>
        </p:nvPicPr>
        <p:blipFill>
          <a:blip r:embed="rId3">
            <a:extLst>
              <a:ext uri="{28A0092B-C50C-407E-A947-70E740481C1C}">
                <a14:useLocalDpi xmlns:a14="http://schemas.microsoft.com/office/drawing/2010/main" val="0"/>
              </a:ext>
            </a:extLst>
          </a:blip>
          <a:srcRect l="30399" t="20313" r="51263" b="20313"/>
          <a:stretch>
            <a:fillRect/>
          </a:stretch>
        </p:blipFill>
        <p:spPr bwMode="auto">
          <a:xfrm>
            <a:off x="114300" y="133350"/>
            <a:ext cx="25781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Picture 1067" descr="FS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075" y="3124200"/>
            <a:ext cx="7178675"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Text Box 1069"/>
          <p:cNvSpPr txBox="1">
            <a:spLocks noChangeArrowheads="1"/>
          </p:cNvSpPr>
          <p:nvPr/>
        </p:nvSpPr>
        <p:spPr bwMode="auto">
          <a:xfrm>
            <a:off x="3992563" y="1898650"/>
            <a:ext cx="39258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900FF"/>
                </a:solidFill>
              </a:rPr>
              <a:t>The state-machine controlling </a:t>
            </a:r>
            <a:r>
              <a:rPr lang="en-US" altLang="en-US" i="1">
                <a:solidFill>
                  <a:srgbClr val="0900FF"/>
                </a:solidFill>
              </a:rPr>
              <a:t>Shambler </a:t>
            </a:r>
            <a:r>
              <a:rPr lang="en-US" altLang="en-US">
                <a:solidFill>
                  <a:srgbClr val="0900FF"/>
                </a:solidFill>
              </a:rPr>
              <a:t>monsters…</a:t>
            </a:r>
          </a:p>
        </p:txBody>
      </p:sp>
      <p:grpSp>
        <p:nvGrpSpPr>
          <p:cNvPr id="146439" name="Group 1070"/>
          <p:cNvGrpSpPr>
            <a:grpSpLocks/>
          </p:cNvGrpSpPr>
          <p:nvPr/>
        </p:nvGrpSpPr>
        <p:grpSpPr bwMode="auto">
          <a:xfrm>
            <a:off x="1065213" y="5997575"/>
            <a:ext cx="457200" cy="609600"/>
            <a:chOff x="2928" y="1051"/>
            <a:chExt cx="840" cy="957"/>
          </a:xfrm>
        </p:grpSpPr>
        <p:sp>
          <p:nvSpPr>
            <p:cNvPr id="146441"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6442"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3"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4"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5"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6"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7"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8"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9"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50"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6451"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6452"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6453"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46440" name="Text Box 1084"/>
          <p:cNvSpPr txBox="1">
            <a:spLocks noChangeArrowheads="1"/>
          </p:cNvSpPr>
          <p:nvPr/>
        </p:nvSpPr>
        <p:spPr bwMode="auto">
          <a:xfrm>
            <a:off x="227013" y="5475288"/>
            <a:ext cx="1243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Comic Sans MS" pitchFamily="66" charset="0"/>
              </a:rPr>
              <a:t>I'm </a:t>
            </a:r>
            <a:r>
              <a:rPr lang="en-US" altLang="en-US" sz="1200" b="1" i="1">
                <a:latin typeface="Comic Sans MS" pitchFamily="66" charset="0"/>
              </a:rPr>
              <a:t>Quaking</a:t>
            </a:r>
            <a:r>
              <a:rPr lang="en-US" altLang="en-US" sz="1200">
                <a:latin typeface="Comic Sans MS" pitchFamily="66" charset="0"/>
              </a:rPr>
              <a:t> in my AstroBoots</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1026"/>
          <p:cNvGrpSpPr>
            <a:grpSpLocks/>
          </p:cNvGrpSpPr>
          <p:nvPr/>
        </p:nvGrpSpPr>
        <p:grpSpPr bwMode="auto">
          <a:xfrm>
            <a:off x="457200" y="1143000"/>
            <a:ext cx="8218488" cy="180975"/>
            <a:chOff x="295" y="1311"/>
            <a:chExt cx="5177" cy="114"/>
          </a:xfrm>
        </p:grpSpPr>
        <p:sp>
          <p:nvSpPr>
            <p:cNvPr id="147464"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7465"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7459" name="Text Box 1029"/>
          <p:cNvSpPr txBox="1">
            <a:spLocks noChangeArrowheads="1"/>
          </p:cNvSpPr>
          <p:nvPr/>
        </p:nvSpPr>
        <p:spPr bwMode="auto">
          <a:xfrm>
            <a:off x="550863" y="263525"/>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t>FSMs driving robots...</a:t>
            </a:r>
          </a:p>
        </p:txBody>
      </p:sp>
      <p:sp>
        <p:nvSpPr>
          <p:cNvPr id="147460" name="Text Box 1067"/>
          <p:cNvSpPr txBox="1">
            <a:spLocks noChangeArrowheads="1"/>
          </p:cNvSpPr>
          <p:nvPr/>
        </p:nvSpPr>
        <p:spPr bwMode="auto">
          <a:xfrm>
            <a:off x="5602288" y="6021388"/>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MIT's car, Talos</a:t>
            </a:r>
          </a:p>
        </p:txBody>
      </p:sp>
      <p:sp>
        <p:nvSpPr>
          <p:cNvPr id="147461" name="Text Box 1067"/>
          <p:cNvSpPr txBox="1">
            <a:spLocks noChangeArrowheads="1"/>
          </p:cNvSpPr>
          <p:nvPr/>
        </p:nvSpPr>
        <p:spPr bwMode="auto">
          <a:xfrm>
            <a:off x="411163" y="6021388"/>
            <a:ext cx="3670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Cal's towel-folding robot...</a:t>
            </a:r>
          </a:p>
        </p:txBody>
      </p:sp>
      <p:pic>
        <p:nvPicPr>
          <p:cNvPr id="147462" name="Picture 7" descr="Picture 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350520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3" name="Picture 8" descr="Picture 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362200"/>
            <a:ext cx="463708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482" name="Group 1026"/>
          <p:cNvGrpSpPr>
            <a:grpSpLocks/>
          </p:cNvGrpSpPr>
          <p:nvPr/>
        </p:nvGrpSpPr>
        <p:grpSpPr bwMode="auto">
          <a:xfrm>
            <a:off x="457200" y="1143000"/>
            <a:ext cx="8218488" cy="180975"/>
            <a:chOff x="295" y="1311"/>
            <a:chExt cx="5177" cy="114"/>
          </a:xfrm>
        </p:grpSpPr>
        <p:sp>
          <p:nvSpPr>
            <p:cNvPr id="148502"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503"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8483"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State-machine </a:t>
            </a:r>
            <a:r>
              <a:rPr lang="en-US" altLang="en-US" sz="4400" i="1">
                <a:latin typeface="Times" pitchFamily="-106" charset="0"/>
              </a:rPr>
              <a:t>limits</a:t>
            </a:r>
            <a:r>
              <a:rPr lang="en-US" altLang="en-US" sz="4400">
                <a:latin typeface="Times" pitchFamily="-106" charset="0"/>
              </a:rPr>
              <a:t>?</a:t>
            </a:r>
          </a:p>
        </p:txBody>
      </p:sp>
      <p:sp>
        <p:nvSpPr>
          <p:cNvPr id="148484" name="Text Box 1038"/>
          <p:cNvSpPr txBox="1">
            <a:spLocks noChangeArrowheads="1"/>
          </p:cNvSpPr>
          <p:nvPr/>
        </p:nvSpPr>
        <p:spPr bwMode="auto">
          <a:xfrm>
            <a:off x="754063" y="1603375"/>
            <a:ext cx="7543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800">
                <a:solidFill>
                  <a:srgbClr val="0900FF"/>
                </a:solidFill>
              </a:rPr>
              <a:t>Are there limits to what FSMs' can do?</a:t>
            </a:r>
          </a:p>
        </p:txBody>
      </p:sp>
      <p:sp>
        <p:nvSpPr>
          <p:cNvPr id="148485" name="Rectangle 18"/>
          <p:cNvSpPr>
            <a:spLocks noChangeArrowheads="1"/>
          </p:cNvSpPr>
          <p:nvPr/>
        </p:nvSpPr>
        <p:spPr bwMode="auto">
          <a:xfrm>
            <a:off x="2159000" y="2322513"/>
            <a:ext cx="45148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Comic Sans MS" pitchFamily="66" charset="0"/>
              </a:rPr>
              <a:t>Are there any </a:t>
            </a:r>
            <a:r>
              <a:rPr lang="en-US" altLang="en-US" sz="1800">
                <a:solidFill>
                  <a:srgbClr val="800000"/>
                </a:solidFill>
                <a:latin typeface="Comic Sans MS" pitchFamily="66" charset="0"/>
              </a:rPr>
              <a:t>binary-string problems </a:t>
            </a:r>
            <a:r>
              <a:rPr lang="en-US" altLang="en-US" sz="1800">
                <a:latin typeface="Comic Sans MS" pitchFamily="66" charset="0"/>
              </a:rPr>
              <a:t>that FSMs can't solve?</a:t>
            </a:r>
            <a:endParaRPr lang="en-US" altLang="en-US" sz="1800"/>
          </a:p>
        </p:txBody>
      </p:sp>
      <p:sp>
        <p:nvSpPr>
          <p:cNvPr id="148486" name="Text Box 1032"/>
          <p:cNvSpPr txBox="1">
            <a:spLocks noChangeArrowheads="1"/>
          </p:cNvSpPr>
          <p:nvPr/>
        </p:nvSpPr>
        <p:spPr bwMode="auto">
          <a:xfrm>
            <a:off x="238125" y="4468813"/>
            <a:ext cx="23717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t>What FSM accepts inputs whose first character is the same as the last character?</a:t>
            </a:r>
          </a:p>
        </p:txBody>
      </p:sp>
      <p:grpSp>
        <p:nvGrpSpPr>
          <p:cNvPr id="148487" name="Group 1056"/>
          <p:cNvGrpSpPr>
            <a:grpSpLocks/>
          </p:cNvGrpSpPr>
          <p:nvPr/>
        </p:nvGrpSpPr>
        <p:grpSpPr bwMode="auto">
          <a:xfrm>
            <a:off x="304800" y="5867400"/>
            <a:ext cx="457200" cy="609600"/>
            <a:chOff x="2928" y="1051"/>
            <a:chExt cx="840" cy="957"/>
          </a:xfrm>
        </p:grpSpPr>
        <p:sp>
          <p:nvSpPr>
            <p:cNvPr id="148489" name="Freeform 1057"/>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8490" name="Oval 1058"/>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1" name="Oval 1059"/>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2" name="Oval 1060"/>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3" name="Oval 1061"/>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4" name="Oval 1062"/>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5" name="Oval 1063"/>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6" name="Oval 1064"/>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7" name="AutoShape 1065"/>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8" name="Freeform 1066"/>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8499" name="Freeform 1067"/>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8500" name="Freeform 1068"/>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8501" name="Freeform 1069"/>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48488" name="Text Box 1070"/>
          <p:cNvSpPr txBox="1">
            <a:spLocks noChangeArrowheads="1"/>
          </p:cNvSpPr>
          <p:nvPr/>
        </p:nvSpPr>
        <p:spPr bwMode="auto">
          <a:xfrm>
            <a:off x="849313" y="5842000"/>
            <a:ext cx="1655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b="1">
                <a:solidFill>
                  <a:srgbClr val="008000"/>
                </a:solidFill>
                <a:latin typeface="Comic Sans MS" pitchFamily="66" charset="0"/>
              </a:rPr>
              <a:t>Is this even possible?</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506" name="Group 1026"/>
          <p:cNvGrpSpPr>
            <a:grpSpLocks/>
          </p:cNvGrpSpPr>
          <p:nvPr/>
        </p:nvGrpSpPr>
        <p:grpSpPr bwMode="auto">
          <a:xfrm>
            <a:off x="457200" y="1143000"/>
            <a:ext cx="8218488" cy="180975"/>
            <a:chOff x="295" y="1311"/>
            <a:chExt cx="5177" cy="114"/>
          </a:xfrm>
        </p:grpSpPr>
        <p:sp>
          <p:nvSpPr>
            <p:cNvPr id="149526"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27"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9507" name="Text Box 1029"/>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Another FSM ?</a:t>
            </a:r>
          </a:p>
        </p:txBody>
      </p:sp>
      <p:sp>
        <p:nvSpPr>
          <p:cNvPr id="149508" name="Text Box 1031"/>
          <p:cNvSpPr txBox="1">
            <a:spLocks noChangeArrowheads="1"/>
          </p:cNvSpPr>
          <p:nvPr/>
        </p:nvSpPr>
        <p:spPr bwMode="auto">
          <a:xfrm>
            <a:off x="369888" y="1568450"/>
            <a:ext cx="2720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t>What FSM accepts inputs that are </a:t>
            </a:r>
            <a:r>
              <a:rPr lang="en-US" altLang="en-US" sz="1800" b="1" i="1"/>
              <a:t>palindromes </a:t>
            </a:r>
            <a:r>
              <a:rPr lang="en-US" altLang="en-US" sz="1800"/>
              <a:t>?</a:t>
            </a:r>
          </a:p>
        </p:txBody>
      </p:sp>
      <p:sp>
        <p:nvSpPr>
          <p:cNvPr id="149509" name="Text Box 1032"/>
          <p:cNvSpPr txBox="1">
            <a:spLocks noChangeArrowheads="1"/>
          </p:cNvSpPr>
          <p:nvPr/>
        </p:nvSpPr>
        <p:spPr bwMode="auto">
          <a:xfrm>
            <a:off x="6113463" y="6313488"/>
            <a:ext cx="228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08000"/>
                </a:solidFill>
                <a:latin typeface="Comic Sans MS" pitchFamily="66" charset="0"/>
              </a:rPr>
              <a:t>Computers &gt; FSMs ?</a:t>
            </a:r>
          </a:p>
        </p:txBody>
      </p:sp>
      <p:grpSp>
        <p:nvGrpSpPr>
          <p:cNvPr id="149510" name="Group 1033"/>
          <p:cNvGrpSpPr>
            <a:grpSpLocks/>
          </p:cNvGrpSpPr>
          <p:nvPr/>
        </p:nvGrpSpPr>
        <p:grpSpPr bwMode="auto">
          <a:xfrm>
            <a:off x="252413" y="6073775"/>
            <a:ext cx="457200" cy="609600"/>
            <a:chOff x="2928" y="1051"/>
            <a:chExt cx="840" cy="957"/>
          </a:xfrm>
        </p:grpSpPr>
        <p:sp>
          <p:nvSpPr>
            <p:cNvPr id="149513" name="Freeform 1034"/>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9514" name="Oval 1035"/>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15" name="Oval 1036"/>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16" name="Oval 1037"/>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17" name="Oval 1038"/>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18" name="Oval 1039"/>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19" name="Oval 1040"/>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20" name="Oval 1041"/>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21" name="AutoShape 1042"/>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22" name="Freeform 1043"/>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9523" name="Freeform 1044"/>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9524" name="Freeform 1045"/>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9525" name="Freeform 1046"/>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49511" name="Text Box 1047"/>
          <p:cNvSpPr txBox="1">
            <a:spLocks noChangeArrowheads="1"/>
          </p:cNvSpPr>
          <p:nvPr/>
        </p:nvSpPr>
        <p:spPr bwMode="auto">
          <a:xfrm>
            <a:off x="758825" y="6181725"/>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b="1">
                <a:solidFill>
                  <a:srgbClr val="008000"/>
                </a:solidFill>
                <a:latin typeface="Comic Sans MS" pitchFamily="66" charset="0"/>
              </a:rPr>
              <a:t>Yottabytes are a LOTTA bytes!</a:t>
            </a:r>
          </a:p>
        </p:txBody>
      </p:sp>
      <p:pic>
        <p:nvPicPr>
          <p:cNvPr id="149512" name="Picture 1048"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530" name="Group 1026"/>
          <p:cNvGrpSpPr>
            <a:grpSpLocks/>
          </p:cNvGrpSpPr>
          <p:nvPr/>
        </p:nvGrpSpPr>
        <p:grpSpPr bwMode="auto">
          <a:xfrm>
            <a:off x="457200" y="1143000"/>
            <a:ext cx="8218488" cy="180975"/>
            <a:chOff x="295" y="1311"/>
            <a:chExt cx="5177" cy="114"/>
          </a:xfrm>
        </p:grpSpPr>
        <p:sp>
          <p:nvSpPr>
            <p:cNvPr id="150539"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50540"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50531"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State-machine </a:t>
            </a:r>
            <a:r>
              <a:rPr lang="en-US" altLang="en-US" sz="4400" i="1">
                <a:latin typeface="Times" pitchFamily="-106" charset="0"/>
              </a:rPr>
              <a:t>limits</a:t>
            </a:r>
            <a:r>
              <a:rPr lang="en-US" altLang="en-US" sz="4400">
                <a:latin typeface="Times" pitchFamily="-106" charset="0"/>
              </a:rPr>
              <a:t>?</a:t>
            </a:r>
          </a:p>
        </p:txBody>
      </p:sp>
      <p:sp>
        <p:nvSpPr>
          <p:cNvPr id="150532" name="Text Box 1038"/>
          <p:cNvSpPr txBox="1">
            <a:spLocks noChangeArrowheads="1"/>
          </p:cNvSpPr>
          <p:nvPr/>
        </p:nvSpPr>
        <p:spPr bwMode="auto">
          <a:xfrm>
            <a:off x="754063" y="1603375"/>
            <a:ext cx="7543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800">
                <a:solidFill>
                  <a:srgbClr val="0900FF"/>
                </a:solidFill>
              </a:rPr>
              <a:t>There </a:t>
            </a:r>
            <a:r>
              <a:rPr lang="en-US" altLang="en-US" sz="2800" b="1" i="1" u="sng">
                <a:solidFill>
                  <a:srgbClr val="0900FF"/>
                </a:solidFill>
              </a:rPr>
              <a:t>are</a:t>
            </a:r>
            <a:r>
              <a:rPr lang="en-US" altLang="en-US" sz="2800">
                <a:solidFill>
                  <a:srgbClr val="0900FF"/>
                </a:solidFill>
              </a:rPr>
              <a:t> limits to what FSMs' can do.</a:t>
            </a:r>
          </a:p>
        </p:txBody>
      </p:sp>
      <p:sp>
        <p:nvSpPr>
          <p:cNvPr id="150533" name="Rectangle 1039"/>
          <p:cNvSpPr>
            <a:spLocks noChangeArrowheads="1"/>
          </p:cNvSpPr>
          <p:nvPr/>
        </p:nvSpPr>
        <p:spPr bwMode="auto">
          <a:xfrm>
            <a:off x="882650" y="4976813"/>
            <a:ext cx="1533525" cy="31432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a:latin typeface="Comic Sans MS" pitchFamily="66" charset="0"/>
              </a:rPr>
              <a:t>only 1s and 0s?</a:t>
            </a:r>
          </a:p>
        </p:txBody>
      </p:sp>
      <p:sp>
        <p:nvSpPr>
          <p:cNvPr id="150534" name="Rectangle 1040"/>
          <p:cNvSpPr>
            <a:spLocks noChangeArrowheads="1"/>
          </p:cNvSpPr>
          <p:nvPr/>
        </p:nvSpPr>
        <p:spPr bwMode="auto">
          <a:xfrm>
            <a:off x="3290888" y="4976813"/>
            <a:ext cx="1293812" cy="31432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a:latin typeface="Comic Sans MS" pitchFamily="66" charset="0"/>
              </a:rPr>
              <a:t>OUTPUT ?</a:t>
            </a:r>
          </a:p>
        </p:txBody>
      </p:sp>
      <p:sp>
        <p:nvSpPr>
          <p:cNvPr id="150535" name="Rectangle 1041"/>
          <p:cNvSpPr>
            <a:spLocks noChangeArrowheads="1"/>
          </p:cNvSpPr>
          <p:nvPr/>
        </p:nvSpPr>
        <p:spPr bwMode="auto">
          <a:xfrm>
            <a:off x="5461000" y="4976813"/>
            <a:ext cx="2819400" cy="31432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a:latin typeface="Comic Sans MS" pitchFamily="66" charset="0"/>
              </a:rPr>
              <a:t>variables, lists, memory?</a:t>
            </a:r>
          </a:p>
        </p:txBody>
      </p:sp>
      <p:sp>
        <p:nvSpPr>
          <p:cNvPr id="150536" name="Text Box 1038"/>
          <p:cNvSpPr txBox="1">
            <a:spLocks noChangeArrowheads="1"/>
          </p:cNvSpPr>
          <p:nvPr/>
        </p:nvSpPr>
        <p:spPr bwMode="auto">
          <a:xfrm>
            <a:off x="704850" y="4191000"/>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800">
                <a:solidFill>
                  <a:srgbClr val="0900FF"/>
                </a:solidFill>
              </a:rPr>
              <a:t>Are </a:t>
            </a:r>
            <a:r>
              <a:rPr lang="en-US" altLang="en-US" sz="2800" b="1" i="1">
                <a:solidFill>
                  <a:srgbClr val="0900FF"/>
                </a:solidFill>
              </a:rPr>
              <a:t>computers </a:t>
            </a:r>
            <a:r>
              <a:rPr lang="en-US" altLang="en-US" sz="2800">
                <a:solidFill>
                  <a:srgbClr val="0900FF"/>
                </a:solidFill>
              </a:rPr>
              <a:t>more powerful than FSMs?</a:t>
            </a:r>
          </a:p>
        </p:txBody>
      </p:sp>
      <p:sp>
        <p:nvSpPr>
          <p:cNvPr id="150537" name="Rectangle 18"/>
          <p:cNvSpPr>
            <a:spLocks noChangeArrowheads="1"/>
          </p:cNvSpPr>
          <p:nvPr/>
        </p:nvSpPr>
        <p:spPr bwMode="auto">
          <a:xfrm>
            <a:off x="2159000" y="2322513"/>
            <a:ext cx="45148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Comic Sans MS" pitchFamily="66" charset="0"/>
              </a:rPr>
              <a:t>Are there any binary-string problems that FSMs can't solve?</a:t>
            </a:r>
            <a:endParaRPr lang="en-US" altLang="en-US" sz="1800"/>
          </a:p>
        </p:txBody>
      </p:sp>
      <p:sp>
        <p:nvSpPr>
          <p:cNvPr id="150538" name="Rectangle 19"/>
          <p:cNvSpPr>
            <a:spLocks noChangeArrowheads="1"/>
          </p:cNvSpPr>
          <p:nvPr/>
        </p:nvSpPr>
        <p:spPr bwMode="auto">
          <a:xfrm>
            <a:off x="2012950" y="5441950"/>
            <a:ext cx="4516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Comic Sans MS" pitchFamily="66" charset="0"/>
              </a:rPr>
              <a:t>Are there any binary-string problems that </a:t>
            </a:r>
            <a:r>
              <a:rPr lang="en-US" altLang="en-US" sz="1800" u="sng">
                <a:solidFill>
                  <a:srgbClr val="800000"/>
                </a:solidFill>
                <a:latin typeface="Comic Sans MS" pitchFamily="66" charset="0"/>
              </a:rPr>
              <a:t>computers</a:t>
            </a:r>
            <a:r>
              <a:rPr lang="en-US" altLang="en-US" sz="1800">
                <a:latin typeface="Comic Sans MS" pitchFamily="66" charset="0"/>
              </a:rPr>
              <a:t> can't solve?</a:t>
            </a:r>
            <a:endParaRPr lang="en-US" altLang="en-US"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4582855" y="503500"/>
            <a:ext cx="3505200" cy="830262"/>
          </a:xfrm>
          <a:prstGeom prst="roundRect">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0482" name="Text Box 5"/>
          <p:cNvSpPr txBox="1">
            <a:spLocks noChangeArrowheads="1"/>
          </p:cNvSpPr>
          <p:nvPr/>
        </p:nvSpPr>
        <p:spPr bwMode="auto">
          <a:xfrm>
            <a:off x="990600" y="410432"/>
            <a:ext cx="25667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5400" dirty="0">
                <a:latin typeface="Cambria" pitchFamily="18" charset="0"/>
              </a:rPr>
              <a:t>JFLAP !</a:t>
            </a:r>
          </a:p>
        </p:txBody>
      </p:sp>
      <p:sp>
        <p:nvSpPr>
          <p:cNvPr id="20484" name="Text Box 5"/>
          <p:cNvSpPr txBox="1">
            <a:spLocks noChangeArrowheads="1"/>
          </p:cNvSpPr>
          <p:nvPr/>
        </p:nvSpPr>
        <p:spPr bwMode="auto">
          <a:xfrm>
            <a:off x="4572000" y="473358"/>
            <a:ext cx="3505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ambria" pitchFamily="18" charset="0"/>
              </a:rPr>
              <a:t>graphical state-machine builder for </a:t>
            </a:r>
            <a:r>
              <a:rPr lang="en-US" altLang="en-US" dirty="0" smtClean="0">
                <a:latin typeface="Cambria" pitchFamily="18" charset="0"/>
              </a:rPr>
              <a:t>hw12</a:t>
            </a:r>
            <a:endParaRPr lang="en-US" altLang="en-US" dirty="0">
              <a:latin typeface="Cambria"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286760" y="1924200"/>
              <a:ext cx="360" cy="360"/>
            </p14:xfrm>
          </p:contentPart>
        </mc:Choice>
        <mc:Fallback xmlns="">
          <p:pic>
            <p:nvPicPr>
              <p:cNvPr id="4" name="Ink 3"/>
              <p:cNvPicPr/>
              <p:nvPr/>
            </p:nvPicPr>
            <p:blipFill>
              <a:blip r:embed="rId5"/>
              <a:stretch>
                <a:fillRect/>
              </a:stretch>
            </p:blipFill>
            <p:spPr>
              <a:xfrm>
                <a:off x="7277400" y="1914840"/>
                <a:ext cx="19080" cy="19080"/>
              </a:xfrm>
              <a:prstGeom prst="rect">
                <a:avLst/>
              </a:prstGeom>
            </p:spPr>
          </p:pic>
        </mc:Fallback>
      </mc:AlternateContent>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t="7202"/>
          <a:stretch/>
        </p:blipFill>
        <p:spPr>
          <a:xfrm>
            <a:off x="734755" y="1524000"/>
            <a:ext cx="7696200" cy="4509075"/>
          </a:xfrm>
          <a:prstGeom prst="rect">
            <a:avLst/>
          </a:prstGeom>
        </p:spPr>
      </p:pic>
      <p:sp>
        <p:nvSpPr>
          <p:cNvPr id="15" name="Down Arrow 14"/>
          <p:cNvSpPr/>
          <p:nvPr/>
        </p:nvSpPr>
        <p:spPr bwMode="auto">
          <a:xfrm rot="7260465">
            <a:off x="5360134" y="4060288"/>
            <a:ext cx="579881" cy="744630"/>
          </a:xfrm>
          <a:prstGeom prst="downArrow">
            <a:avLst/>
          </a:prstGeom>
          <a:solidFill>
            <a:srgbClr val="0000FF"/>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6" name="Rectangle 15"/>
          <p:cNvSpPr/>
          <p:nvPr/>
        </p:nvSpPr>
        <p:spPr>
          <a:xfrm>
            <a:off x="5863362" y="4559643"/>
            <a:ext cx="2792752" cy="461665"/>
          </a:xfrm>
          <a:prstGeom prst="rect">
            <a:avLst/>
          </a:prstGeom>
          <a:solidFill>
            <a:schemeClr val="bg1">
              <a:lumMod val="95000"/>
            </a:schemeClr>
          </a:solidFill>
          <a:ln>
            <a:solidFill>
              <a:srgbClr val="0000FF"/>
            </a:solidFill>
          </a:ln>
        </p:spPr>
        <p:txBody>
          <a:bodyPr wrap="none">
            <a:spAutoFit/>
          </a:bodyPr>
          <a:lstStyle/>
          <a:p>
            <a:r>
              <a:rPr lang="en-US" altLang="en-US" dirty="0">
                <a:latin typeface="Cambria" pitchFamily="18" charset="0"/>
              </a:rPr>
              <a:t>e</a:t>
            </a:r>
            <a:r>
              <a:rPr lang="en-US" altLang="en-US" dirty="0" smtClean="0">
                <a:latin typeface="Cambria" pitchFamily="18" charset="0"/>
              </a:rPr>
              <a:t>mpty string, </a:t>
            </a:r>
            <a:r>
              <a:rPr lang="en-US" altLang="en-US" dirty="0" smtClean="0">
                <a:solidFill>
                  <a:srgbClr val="CC3300"/>
                </a:solidFill>
                <a:latin typeface="Cambria" pitchFamily="18" charset="0"/>
              </a:rPr>
              <a:t>''</a:t>
            </a:r>
            <a:r>
              <a:rPr lang="en-US" altLang="en-US" dirty="0" smtClean="0">
                <a:latin typeface="Cambria" pitchFamily="18" charset="0"/>
              </a:rPr>
              <a:t>, or </a:t>
            </a:r>
            <a:r>
              <a:rPr lang="en-US" altLang="en-US" b="1" dirty="0" smtClean="0">
                <a:solidFill>
                  <a:srgbClr val="0000FF"/>
                </a:solidFill>
                <a:latin typeface="Symbol" panose="05050102010706020507" pitchFamily="18" charset="2"/>
              </a:rPr>
              <a:t>l</a:t>
            </a:r>
            <a:endParaRPr lang="en-US" b="1" dirty="0">
              <a:solidFill>
                <a:srgbClr val="0000FF"/>
              </a:solidFill>
              <a:latin typeface="Symbol" panose="05050102010706020507" pitchFamily="18" charset="2"/>
            </a:endParaRPr>
          </a:p>
        </p:txBody>
      </p:sp>
      <p:sp>
        <p:nvSpPr>
          <p:cNvPr id="17" name="Rectangle 16"/>
          <p:cNvSpPr/>
          <p:nvPr/>
        </p:nvSpPr>
        <p:spPr>
          <a:xfrm>
            <a:off x="8439846" y="5057198"/>
            <a:ext cx="551754" cy="230832"/>
          </a:xfrm>
          <a:prstGeom prst="rect">
            <a:avLst/>
          </a:prstGeom>
        </p:spPr>
        <p:txBody>
          <a:bodyPr wrap="none">
            <a:spAutoFit/>
          </a:bodyPr>
          <a:lstStyle/>
          <a:p>
            <a:r>
              <a:rPr lang="en-US" sz="900" i="1" dirty="0" smtClean="0">
                <a:solidFill>
                  <a:srgbClr val="0000FF"/>
                </a:solidFill>
                <a:latin typeface="Cambria" pitchFamily="18" charset="0"/>
              </a:rPr>
              <a:t>lambda</a:t>
            </a:r>
            <a:endParaRPr lang="en-US" sz="900" i="1" dirty="0">
              <a:solidFill>
                <a:srgbClr val="0000FF"/>
              </a:solidFill>
            </a:endParaRPr>
          </a:p>
        </p:txBody>
      </p:sp>
      <p:sp>
        <p:nvSpPr>
          <p:cNvPr id="6" name="TextBox 5"/>
          <p:cNvSpPr txBox="1"/>
          <p:nvPr/>
        </p:nvSpPr>
        <p:spPr>
          <a:xfrm>
            <a:off x="533400" y="5867400"/>
            <a:ext cx="4361771" cy="461665"/>
          </a:xfrm>
          <a:prstGeom prst="rect">
            <a:avLst/>
          </a:prstGeom>
          <a:solidFill>
            <a:schemeClr val="bg1"/>
          </a:solidFill>
          <a:ln>
            <a:solidFill>
              <a:srgbClr val="0000FF"/>
            </a:solidFill>
          </a:ln>
        </p:spPr>
        <p:txBody>
          <a:bodyPr wrap="none" rtlCol="0">
            <a:spAutoFit/>
          </a:bodyPr>
          <a:lstStyle/>
          <a:p>
            <a:r>
              <a:rPr lang="en-US" dirty="0" smtClean="0">
                <a:latin typeface="Calibri" panose="020F0502020204030204" pitchFamily="34" charset="0"/>
                <a:cs typeface="Calibri" panose="020F0502020204030204" pitchFamily="34" charset="0"/>
              </a:rPr>
              <a:t>what does this state machine do?</a:t>
            </a:r>
            <a:endParaRPr lang="en-US"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5" name="Group 9"/>
          <p:cNvGrpSpPr>
            <a:grpSpLocks/>
          </p:cNvGrpSpPr>
          <p:nvPr/>
        </p:nvGrpSpPr>
        <p:grpSpPr bwMode="auto">
          <a:xfrm>
            <a:off x="349250" y="381000"/>
            <a:ext cx="444500" cy="488950"/>
            <a:chOff x="2928" y="1051"/>
            <a:chExt cx="840" cy="957"/>
          </a:xfrm>
        </p:grpSpPr>
        <p:sp>
          <p:nvSpPr>
            <p:cNvPr id="3113"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114"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5"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6"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7"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8"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9"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0"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1"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2"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123"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124"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125"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096"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dirty="0">
                <a:solidFill>
                  <a:srgbClr val="008000"/>
                </a:solidFill>
              </a:rPr>
              <a:t>I've got </a:t>
            </a:r>
            <a:r>
              <a:rPr lang="en-US" altLang="en-US" sz="900" i="1" dirty="0">
                <a:solidFill>
                  <a:srgbClr val="008000"/>
                </a:solidFill>
              </a:rPr>
              <a:t>all </a:t>
            </a:r>
            <a:r>
              <a:rPr lang="en-US" altLang="en-US" sz="900" dirty="0">
                <a:solidFill>
                  <a:srgbClr val="008000"/>
                </a:solidFill>
              </a:rPr>
              <a:t>my eyes on this view!</a:t>
            </a:r>
            <a:endParaRPr lang="en-US" altLang="en-US" sz="900" dirty="0"/>
          </a:p>
        </p:txBody>
      </p:sp>
      <p:sp>
        <p:nvSpPr>
          <p:cNvPr id="3102" name="Text Box 24"/>
          <p:cNvSpPr txBox="1">
            <a:spLocks noChangeArrowheads="1"/>
          </p:cNvSpPr>
          <p:nvPr/>
        </p:nvSpPr>
        <p:spPr bwMode="auto">
          <a:xfrm>
            <a:off x="1295400" y="99536"/>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solidFill>
                  <a:srgbClr val="000000"/>
                </a:solidFill>
                <a:latin typeface="Cambria" panose="02040503050406030204" pitchFamily="18" charset="0"/>
              </a:rPr>
              <a:t>CS5's view from here…</a:t>
            </a:r>
            <a:endParaRPr lang="en-US" altLang="en-US" sz="4200" dirty="0">
              <a:solidFill>
                <a:srgbClr val="000000"/>
              </a:solidFill>
              <a:latin typeface="Cambria" panose="02040503050406030204" pitchFamily="18" charset="0"/>
            </a:endParaRPr>
          </a:p>
        </p:txBody>
      </p:sp>
      <p:sp>
        <p:nvSpPr>
          <p:cNvPr id="39" name="Text Box 42"/>
          <p:cNvSpPr txBox="1">
            <a:spLocks noChangeArrowheads="1"/>
          </p:cNvSpPr>
          <p:nvPr/>
        </p:nvSpPr>
        <p:spPr bwMode="auto">
          <a:xfrm>
            <a:off x="228600" y="1489635"/>
            <a:ext cx="1890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smtClean="0">
                <a:latin typeface="Cambria" panose="02040503050406030204" pitchFamily="18" charset="0"/>
              </a:rPr>
              <a:t>What's next?</a:t>
            </a:r>
            <a:endParaRPr lang="en-US" altLang="en-US" dirty="0">
              <a:latin typeface="Cambria" panose="02040503050406030204" pitchFamily="18" charset="0"/>
            </a:endParaRPr>
          </a:p>
        </p:txBody>
      </p:sp>
      <p:sp>
        <p:nvSpPr>
          <p:cNvPr id="26" name="Text Box 42"/>
          <p:cNvSpPr txBox="1">
            <a:spLocks noChangeArrowheads="1"/>
          </p:cNvSpPr>
          <p:nvPr/>
        </p:nvSpPr>
        <p:spPr bwMode="auto">
          <a:xfrm>
            <a:off x="228600" y="2819400"/>
            <a:ext cx="1890713" cy="461665"/>
          </a:xfrm>
          <a:prstGeom prst="rect">
            <a:avLst/>
          </a:prstGeom>
          <a:solidFill>
            <a:srgbClr val="FFCC99"/>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smtClean="0">
                <a:latin typeface="Cambria" panose="02040503050406030204" pitchFamily="18" charset="0"/>
              </a:rPr>
              <a:t>What's </a:t>
            </a:r>
            <a:r>
              <a:rPr lang="en-US" altLang="en-US" b="1" i="1" dirty="0" smtClean="0">
                <a:latin typeface="Cambria" panose="02040503050406030204" pitchFamily="18" charset="0"/>
              </a:rPr>
              <a:t>past</a:t>
            </a:r>
            <a:r>
              <a:rPr lang="en-US" altLang="en-US" dirty="0" smtClean="0">
                <a:latin typeface="Cambria" panose="02040503050406030204" pitchFamily="18" charset="0"/>
              </a:rPr>
              <a:t>?</a:t>
            </a:r>
            <a:endParaRPr lang="en-US" altLang="en-US" dirty="0">
              <a:latin typeface="Cambria" panose="02040503050406030204" pitchFamily="18" charset="0"/>
            </a:endParaRPr>
          </a:p>
        </p:txBody>
      </p:sp>
      <p:sp>
        <p:nvSpPr>
          <p:cNvPr id="25" name="Rounded Rectangle 65"/>
          <p:cNvSpPr>
            <a:spLocks noChangeArrowheads="1"/>
          </p:cNvSpPr>
          <p:nvPr/>
        </p:nvSpPr>
        <p:spPr bwMode="auto">
          <a:xfrm>
            <a:off x="2286000" y="1157287"/>
            <a:ext cx="6381750" cy="1143000"/>
          </a:xfrm>
          <a:prstGeom prst="roundRect">
            <a:avLst>
              <a:gd name="adj" fmla="val 16667"/>
            </a:avLst>
          </a:prstGeom>
          <a:solidFill>
            <a:schemeClr val="bg1">
              <a:lumMod val="85000"/>
            </a:schemeClr>
          </a:solidFill>
          <a:ln>
            <a:no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7" name="TextBox 58"/>
          <p:cNvSpPr txBox="1">
            <a:spLocks noChangeArrowheads="1"/>
          </p:cNvSpPr>
          <p:nvPr/>
        </p:nvSpPr>
        <p:spPr bwMode="auto">
          <a:xfrm>
            <a:off x="2727325" y="1312862"/>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solidFill>
                  <a:schemeClr val="tx1">
                    <a:lumMod val="50000"/>
                    <a:lumOff val="50000"/>
                  </a:schemeClr>
                </a:solidFill>
                <a:latin typeface="Calibri" pitchFamily="34" charset="0"/>
              </a:rPr>
              <a:t>Final Projects</a:t>
            </a:r>
          </a:p>
        </p:txBody>
      </p:sp>
      <p:sp>
        <p:nvSpPr>
          <p:cNvPr id="28" name="Rounded Rectangle 48"/>
          <p:cNvSpPr>
            <a:spLocks noChangeArrowheads="1"/>
          </p:cNvSpPr>
          <p:nvPr/>
        </p:nvSpPr>
        <p:spPr bwMode="auto">
          <a:xfrm>
            <a:off x="2362200" y="1220787"/>
            <a:ext cx="6176963" cy="1008063"/>
          </a:xfrm>
          <a:prstGeom prst="roundRect">
            <a:avLst>
              <a:gd name="adj" fmla="val 16667"/>
            </a:avLst>
          </a:prstGeom>
          <a:noFill/>
          <a:ln w="38100">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 name="TextBox 1"/>
          <p:cNvSpPr txBox="1">
            <a:spLocks noChangeArrowheads="1"/>
          </p:cNvSpPr>
          <p:nvPr/>
        </p:nvSpPr>
        <p:spPr bwMode="auto">
          <a:xfrm>
            <a:off x="6324600" y="1277937"/>
            <a:ext cx="8082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400"/>
              </a:lnSpc>
            </a:pPr>
            <a:r>
              <a:rPr lang="en-US" altLang="en-US" sz="1500" dirty="0" err="1">
                <a:solidFill>
                  <a:schemeClr val="tx1">
                    <a:lumMod val="50000"/>
                    <a:lumOff val="50000"/>
                  </a:schemeClr>
                </a:solidFill>
                <a:latin typeface="Cambria" pitchFamily="18" charset="0"/>
              </a:rPr>
              <a:t>Picobot</a:t>
            </a:r>
            <a:endParaRPr lang="en-US" altLang="en-US" sz="1500" dirty="0">
              <a:solidFill>
                <a:schemeClr val="tx1">
                  <a:lumMod val="50000"/>
                  <a:lumOff val="50000"/>
                </a:schemeClr>
              </a:solidFill>
              <a:latin typeface="Cambria" pitchFamily="18" charset="0"/>
            </a:endParaRPr>
          </a:p>
          <a:p>
            <a:pPr>
              <a:lnSpc>
                <a:spcPts val="1400"/>
              </a:lnSpc>
            </a:pPr>
            <a:r>
              <a:rPr lang="en-US" altLang="en-US" sz="1500" dirty="0" err="1">
                <a:solidFill>
                  <a:schemeClr val="tx1">
                    <a:lumMod val="50000"/>
                    <a:lumOff val="50000"/>
                  </a:schemeClr>
                </a:solidFill>
                <a:latin typeface="Cambria" pitchFamily="18" charset="0"/>
              </a:rPr>
              <a:t>vPool</a:t>
            </a:r>
            <a:endParaRPr lang="en-US" altLang="en-US" sz="1500" dirty="0">
              <a:solidFill>
                <a:schemeClr val="tx1">
                  <a:lumMod val="50000"/>
                  <a:lumOff val="50000"/>
                </a:schemeClr>
              </a:solidFill>
              <a:latin typeface="Cambria" pitchFamily="18" charset="0"/>
            </a:endParaRPr>
          </a:p>
          <a:p>
            <a:pPr>
              <a:lnSpc>
                <a:spcPts val="1400"/>
              </a:lnSpc>
            </a:pPr>
            <a:r>
              <a:rPr lang="en-US" altLang="en-US" sz="1500" dirty="0" err="1" smtClean="0">
                <a:solidFill>
                  <a:schemeClr val="tx1">
                    <a:lumMod val="50000"/>
                    <a:lumOff val="50000"/>
                  </a:schemeClr>
                </a:solidFill>
                <a:latin typeface="Cambria" pitchFamily="18" charset="0"/>
              </a:rPr>
              <a:t>TextID</a:t>
            </a:r>
            <a:endParaRPr lang="en-US" altLang="en-US" sz="1500" dirty="0">
              <a:solidFill>
                <a:schemeClr val="tx1">
                  <a:lumMod val="50000"/>
                  <a:lumOff val="50000"/>
                </a:schemeClr>
              </a:solidFill>
              <a:latin typeface="Cambria" pitchFamily="18" charset="0"/>
            </a:endParaRPr>
          </a:p>
        </p:txBody>
      </p:sp>
      <p:sp>
        <p:nvSpPr>
          <p:cNvPr id="30" name="Rectangle 61"/>
          <p:cNvSpPr>
            <a:spLocks noChangeArrowheads="1"/>
          </p:cNvSpPr>
          <p:nvPr/>
        </p:nvSpPr>
        <p:spPr bwMode="auto">
          <a:xfrm>
            <a:off x="7580313" y="990600"/>
            <a:ext cx="1471612" cy="415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i="1" dirty="0">
                <a:solidFill>
                  <a:schemeClr val="tx1">
                    <a:lumMod val="50000"/>
                    <a:lumOff val="50000"/>
                  </a:schemeClr>
                </a:solidFill>
                <a:latin typeface="Calibri" pitchFamily="34" charset="0"/>
              </a:rPr>
              <a:t>CS Practice</a:t>
            </a:r>
            <a:endParaRPr lang="en-US" altLang="en-US" sz="2100" i="1" dirty="0">
              <a:solidFill>
                <a:schemeClr val="tx1">
                  <a:lumMod val="50000"/>
                  <a:lumOff val="50000"/>
                </a:schemeClr>
              </a:solidFill>
            </a:endParaRPr>
          </a:p>
        </p:txBody>
      </p:sp>
      <p:sp>
        <p:nvSpPr>
          <p:cNvPr id="2" name="TextBox 1"/>
          <p:cNvSpPr txBox="1"/>
          <p:nvPr/>
        </p:nvSpPr>
        <p:spPr>
          <a:xfrm>
            <a:off x="400579" y="3561561"/>
            <a:ext cx="3810000" cy="2839239"/>
          </a:xfrm>
          <a:prstGeom prst="rect">
            <a:avLst/>
          </a:prstGeom>
          <a:noFill/>
        </p:spPr>
        <p:txBody>
          <a:bodyPr wrap="square" rtlCol="0">
            <a:spAutoFit/>
          </a:bodyPr>
          <a:lstStyle/>
          <a:p>
            <a:pPr algn="ctr"/>
            <a:r>
              <a:rPr lang="en-US" sz="1800" dirty="0">
                <a:solidFill>
                  <a:srgbClr val="0000FF"/>
                </a:solidFill>
                <a:latin typeface="Calibri" panose="020F0502020204030204" pitchFamily="34" charset="0"/>
              </a:rPr>
              <a:t>[[an amalgamation of Pomona College FB group introductions </a:t>
            </a:r>
            <a:r>
              <a:rPr lang="en-US" sz="1800" dirty="0" smtClean="0">
                <a:solidFill>
                  <a:srgbClr val="0000FF"/>
                </a:solidFill>
                <a:latin typeface="Calibri" panose="020F0502020204030204" pitchFamily="34" charset="0"/>
              </a:rPr>
              <a:t>]] </a:t>
            </a:r>
          </a:p>
          <a:p>
            <a:pPr algn="ctr"/>
            <a:r>
              <a:rPr lang="en-US" sz="1500" dirty="0" smtClean="0">
                <a:latin typeface="Cambria" panose="02040503050406030204" pitchFamily="18" charset="0"/>
              </a:rPr>
              <a:t>Hey</a:t>
            </a:r>
            <a:r>
              <a:rPr lang="en-US" sz="1500" dirty="0">
                <a:latin typeface="Cambria" panose="02040503050406030204" pitchFamily="18" charset="0"/>
              </a:rPr>
              <a:t>! I’m set on majoring in December. I haven't gotten me when I love math, languages, makeup and I'm looking forward to begin to meet </a:t>
            </a:r>
            <a:r>
              <a:rPr lang="en-US" sz="1500" dirty="0" smtClean="0">
                <a:latin typeface="Cambria" panose="02040503050406030204" pitchFamily="18" charset="0"/>
              </a:rPr>
              <a:t>everyone. </a:t>
            </a:r>
            <a:r>
              <a:rPr lang="en-US" sz="1500" dirty="0">
                <a:latin typeface="Cambria" panose="02040503050406030204" pitchFamily="18" charset="0"/>
              </a:rPr>
              <a:t>I am a love/hate relationship. I'm from Eminem's upbeat verses to classical piano solos. I can't understand a beat drops and k-pop music despite other people's best efforts, they haven't had the NBA but who is today.</a:t>
            </a:r>
          </a:p>
        </p:txBody>
      </p:sp>
      <p:sp>
        <p:nvSpPr>
          <p:cNvPr id="5" name="Rectangle 4"/>
          <p:cNvSpPr/>
          <p:nvPr/>
        </p:nvSpPr>
        <p:spPr>
          <a:xfrm>
            <a:off x="4914900" y="3700060"/>
            <a:ext cx="3967163" cy="2562240"/>
          </a:xfrm>
          <a:prstGeom prst="rect">
            <a:avLst/>
          </a:prstGeom>
        </p:spPr>
        <p:txBody>
          <a:bodyPr wrap="square">
            <a:spAutoFit/>
          </a:bodyPr>
          <a:lstStyle/>
          <a:p>
            <a:pPr algn="ctr"/>
            <a:r>
              <a:rPr lang="en-US" sz="1800" dirty="0" smtClean="0">
                <a:solidFill>
                  <a:srgbClr val="0000FF"/>
                </a:solidFill>
                <a:latin typeface="Calibri" panose="020F0502020204030204" pitchFamily="34" charset="0"/>
              </a:rPr>
              <a:t>[[David </a:t>
            </a:r>
            <a:r>
              <a:rPr lang="en-US" sz="1800" dirty="0">
                <a:solidFill>
                  <a:srgbClr val="0000FF"/>
                </a:solidFill>
                <a:latin typeface="Calibri" panose="020F0502020204030204" pitchFamily="34" charset="0"/>
              </a:rPr>
              <a:t>Brooks - The Real </a:t>
            </a:r>
            <a:r>
              <a:rPr lang="en-US" sz="1800" dirty="0" smtClean="0">
                <a:solidFill>
                  <a:srgbClr val="0000FF"/>
                </a:solidFill>
                <a:latin typeface="Calibri" panose="020F0502020204030204" pitchFamily="34" charset="0"/>
              </a:rPr>
              <a:t>Romney]]</a:t>
            </a:r>
            <a:endParaRPr lang="en-US" sz="1500" dirty="0">
              <a:solidFill>
                <a:srgbClr val="0000FF"/>
              </a:solidFill>
              <a:latin typeface="Cambria" panose="02040503050406030204" pitchFamily="18" charset="0"/>
            </a:endParaRPr>
          </a:p>
          <a:p>
            <a:pPr algn="ctr"/>
            <a:r>
              <a:rPr lang="en-US" sz="1500" dirty="0" smtClean="0">
                <a:latin typeface="Cambria" panose="02040503050406030204" pitchFamily="18" charset="0"/>
              </a:rPr>
              <a:t>He </a:t>
            </a:r>
            <a:r>
              <a:rPr lang="en-US" sz="1500" dirty="0">
                <a:latin typeface="Cambria" panose="02040503050406030204" pitchFamily="18" charset="0"/>
              </a:rPr>
              <a:t>developed a mood ring, but Romney was extremely detail oriented in Ohio, Florida, Michigan, Virginia and purchased his first gaffe at parties</a:t>
            </a:r>
            <a:r>
              <a:rPr lang="en-US" sz="1500" dirty="0" smtClean="0">
                <a:latin typeface="Cambria" panose="02040503050406030204" pitchFamily="18" charset="0"/>
              </a:rPr>
              <a:t>. At </a:t>
            </a:r>
            <a:r>
              <a:rPr lang="en-US" sz="1500" dirty="0">
                <a:latin typeface="Cambria" panose="02040503050406030204" pitchFamily="18" charset="0"/>
              </a:rPr>
              <a:t>age 14 months, made his first words I like to France. He developed a pet rock, which Abba had a social conservative. Romney is overly privileged, pointing to win a private school, where he majored in PowerPoint.</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85880" y="3402360"/>
              <a:ext cx="8090640" cy="3045240"/>
            </p14:xfrm>
          </p:contentPart>
        </mc:Choice>
        <mc:Fallback xmlns="">
          <p:pic>
            <p:nvPicPr>
              <p:cNvPr id="4" name="Ink 3"/>
              <p:cNvPicPr/>
              <p:nvPr/>
            </p:nvPicPr>
            <p:blipFill>
              <a:blip r:embed="rId4"/>
              <a:stretch>
                <a:fillRect/>
              </a:stretch>
            </p:blipFill>
            <p:spPr>
              <a:xfrm>
                <a:off x="776520" y="3393000"/>
                <a:ext cx="8109360" cy="3063960"/>
              </a:xfrm>
              <a:prstGeom prst="rect">
                <a:avLst/>
              </a:prstGeom>
            </p:spPr>
          </p:pic>
        </mc:Fallback>
      </mc:AlternateContent>
    </p:spTree>
    <p:extLst>
      <p:ext uri="{BB962C8B-B14F-4D97-AF65-F5344CB8AC3E}">
        <p14:creationId xmlns:p14="http://schemas.microsoft.com/office/powerpoint/2010/main" val="1126466920"/>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ounded Rectangle 65"/>
          <p:cNvSpPr>
            <a:spLocks noChangeArrowheads="1"/>
          </p:cNvSpPr>
          <p:nvPr/>
        </p:nvSpPr>
        <p:spPr bwMode="auto">
          <a:xfrm>
            <a:off x="1371600" y="5562600"/>
            <a:ext cx="7275689" cy="1143000"/>
          </a:xfrm>
          <a:prstGeom prst="roundRect">
            <a:avLst>
              <a:gd name="adj" fmla="val 16667"/>
            </a:avLst>
          </a:prstGeom>
          <a:solidFill>
            <a:srgbClr val="FFCC99"/>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3077" name="Elbow Connector 49"/>
          <p:cNvCxnSpPr>
            <a:cxnSpLocks noChangeShapeType="1"/>
          </p:cNvCxnSpPr>
          <p:nvPr/>
        </p:nvCxnSpPr>
        <p:spPr bwMode="auto">
          <a:xfrm rot="10800000" flipV="1">
            <a:off x="3581400" y="3138488"/>
            <a:ext cx="1695450" cy="415925"/>
          </a:xfrm>
          <a:prstGeom prst="bentConnector3">
            <a:avLst>
              <a:gd name="adj1" fmla="val 4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sp>
        <p:nvSpPr>
          <p:cNvPr id="3078" name="TextBox 58"/>
          <p:cNvSpPr txBox="1">
            <a:spLocks noChangeArrowheads="1"/>
          </p:cNvSpPr>
          <p:nvPr/>
        </p:nvSpPr>
        <p:spPr bwMode="auto">
          <a:xfrm>
            <a:off x="160020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latin typeface="Calibri" pitchFamily="34" charset="0"/>
              </a:rPr>
              <a:t>CS Foundations</a:t>
            </a:r>
          </a:p>
        </p:txBody>
      </p:sp>
      <p:sp>
        <p:nvSpPr>
          <p:cNvPr id="3079" name="Rectangle 42"/>
          <p:cNvSpPr>
            <a:spLocks noChangeArrowheads="1"/>
          </p:cNvSpPr>
          <p:nvPr/>
        </p:nvSpPr>
        <p:spPr bwMode="auto">
          <a:xfrm>
            <a:off x="6945313" y="2805113"/>
            <a:ext cx="18351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chemeClr val="bg1">
                    <a:lumMod val="65000"/>
                  </a:schemeClr>
                </a:solidFill>
                <a:latin typeface="Calibri" pitchFamily="34" charset="0"/>
              </a:rPr>
              <a:t>robots and </a:t>
            </a:r>
            <a:r>
              <a:rPr lang="en-US" altLang="en-US" dirty="0" smtClean="0">
                <a:solidFill>
                  <a:schemeClr val="bg1">
                    <a:lumMod val="65000"/>
                  </a:schemeClr>
                </a:solidFill>
                <a:latin typeface="Calibri" pitchFamily="34" charset="0"/>
              </a:rPr>
              <a:t>other fun stuff </a:t>
            </a:r>
            <a:r>
              <a:rPr lang="en-US" altLang="en-US" sz="1800" dirty="0" smtClean="0">
                <a:solidFill>
                  <a:schemeClr val="bg1">
                    <a:lumMod val="65000"/>
                  </a:schemeClr>
                </a:solidFill>
                <a:latin typeface="Calibri" pitchFamily="34" charset="0"/>
              </a:rPr>
              <a:t>(today…)</a:t>
            </a:r>
            <a:endParaRPr lang="en-US" altLang="en-US" dirty="0">
              <a:solidFill>
                <a:schemeClr val="bg1">
                  <a:lumMod val="65000"/>
                </a:schemeClr>
              </a:solidFill>
              <a:latin typeface="Calibri" pitchFamily="34" charset="0"/>
            </a:endParaRPr>
          </a:p>
        </p:txBody>
      </p:sp>
      <p:sp>
        <p:nvSpPr>
          <p:cNvPr id="3080" name="Rectangle 43"/>
          <p:cNvSpPr>
            <a:spLocks noChangeArrowheads="1"/>
          </p:cNvSpPr>
          <p:nvPr/>
        </p:nvSpPr>
        <p:spPr bwMode="auto">
          <a:xfrm>
            <a:off x="4896604" y="2923672"/>
            <a:ext cx="16525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solidFill>
                  <a:schemeClr val="bg1">
                    <a:lumMod val="65000"/>
                  </a:schemeClr>
                </a:solidFill>
                <a:latin typeface="Calibri" pitchFamily="34" charset="0"/>
              </a:rPr>
              <a:t>feature-based modeling + classification</a:t>
            </a:r>
            <a:endParaRPr lang="en-US" altLang="en-US" sz="2000" dirty="0">
              <a:solidFill>
                <a:schemeClr val="bg1">
                  <a:lumMod val="65000"/>
                </a:schemeClr>
              </a:solidFill>
              <a:latin typeface="Calibri" pitchFamily="34" charset="0"/>
            </a:endParaRPr>
          </a:p>
        </p:txBody>
      </p:sp>
      <p:sp>
        <p:nvSpPr>
          <p:cNvPr id="3081" name="Rectangle 45"/>
          <p:cNvSpPr>
            <a:spLocks noChangeArrowheads="1"/>
          </p:cNvSpPr>
          <p:nvPr/>
        </p:nvSpPr>
        <p:spPr bwMode="auto">
          <a:xfrm>
            <a:off x="4481513" y="4392613"/>
            <a:ext cx="22907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chemeClr val="bg1">
                    <a:lumMod val="50000"/>
                  </a:schemeClr>
                </a:solidFill>
                <a:latin typeface="Comic Sans MS" pitchFamily="66" charset="0"/>
              </a:rPr>
              <a:t>circuits and memory</a:t>
            </a:r>
            <a:endParaRPr lang="en-US" altLang="en-US" dirty="0">
              <a:solidFill>
                <a:schemeClr val="bg1">
                  <a:lumMod val="50000"/>
                </a:schemeClr>
              </a:solidFill>
            </a:endParaRPr>
          </a:p>
        </p:txBody>
      </p:sp>
      <p:sp>
        <p:nvSpPr>
          <p:cNvPr id="3082" name="Rectangle 46"/>
          <p:cNvSpPr>
            <a:spLocks noChangeArrowheads="1"/>
          </p:cNvSpPr>
          <p:nvPr/>
        </p:nvSpPr>
        <p:spPr bwMode="auto">
          <a:xfrm>
            <a:off x="6843713" y="4392613"/>
            <a:ext cx="2071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chemeClr val="bg1">
                    <a:lumMod val="50000"/>
                  </a:schemeClr>
                </a:solidFill>
                <a:latin typeface="Comic Sans MS" pitchFamily="66" charset="0"/>
              </a:rPr>
              <a:t>data: classes and objects</a:t>
            </a:r>
            <a:endParaRPr lang="en-US" altLang="en-US" dirty="0">
              <a:solidFill>
                <a:schemeClr val="bg1">
                  <a:lumMod val="50000"/>
                </a:schemeClr>
              </a:solidFill>
            </a:endParaRPr>
          </a:p>
        </p:txBody>
      </p:sp>
      <p:sp>
        <p:nvSpPr>
          <p:cNvPr id="3083" name="Rectangle 48"/>
          <p:cNvSpPr>
            <a:spLocks noChangeArrowheads="1"/>
          </p:cNvSpPr>
          <p:nvPr/>
        </p:nvSpPr>
        <p:spPr bwMode="auto">
          <a:xfrm>
            <a:off x="2924175" y="2805113"/>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solidFill>
                  <a:schemeClr val="bg1">
                    <a:lumMod val="65000"/>
                  </a:schemeClr>
                </a:solidFill>
                <a:latin typeface="Calibri" pitchFamily="34" charset="0"/>
              </a:rPr>
              <a:t>graphics /  media / </a:t>
            </a:r>
            <a:r>
              <a:rPr lang="en-US" altLang="en-US" dirty="0">
                <a:solidFill>
                  <a:schemeClr val="bg1">
                    <a:lumMod val="65000"/>
                  </a:schemeClr>
                </a:solidFill>
                <a:latin typeface="Calibri" pitchFamily="34" charset="0"/>
              </a:rPr>
              <a:t>games ...</a:t>
            </a:r>
          </a:p>
        </p:txBody>
      </p:sp>
      <p:grpSp>
        <p:nvGrpSpPr>
          <p:cNvPr id="3085" name="Group 39"/>
          <p:cNvGrpSpPr>
            <a:grpSpLocks/>
          </p:cNvGrpSpPr>
          <p:nvPr/>
        </p:nvGrpSpPr>
        <p:grpSpPr bwMode="auto">
          <a:xfrm>
            <a:off x="823913" y="4387850"/>
            <a:ext cx="3429000" cy="842963"/>
            <a:chOff x="304800" y="4267200"/>
            <a:chExt cx="3429000" cy="842963"/>
          </a:xfrm>
        </p:grpSpPr>
        <p:sp>
          <p:nvSpPr>
            <p:cNvPr id="3108" name="Rectangle 44"/>
            <p:cNvSpPr>
              <a:spLocks noChangeArrowheads="1"/>
            </p:cNvSpPr>
            <p:nvPr/>
          </p:nvSpPr>
          <p:spPr bwMode="auto">
            <a:xfrm>
              <a:off x="1219200" y="4648200"/>
              <a:ext cx="1833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chemeClr val="bg1">
                      <a:lumMod val="50000"/>
                    </a:schemeClr>
                  </a:solidFill>
                  <a:latin typeface="Comic Sans MS" pitchFamily="66" charset="0"/>
                </a:rPr>
                <a:t>functions</a:t>
              </a:r>
              <a:endParaRPr lang="en-US" altLang="en-US" dirty="0">
                <a:solidFill>
                  <a:schemeClr val="bg1">
                    <a:lumMod val="50000"/>
                  </a:schemeClr>
                </a:solidFill>
              </a:endParaRPr>
            </a:p>
          </p:txBody>
        </p:sp>
        <p:sp>
          <p:nvSpPr>
            <p:cNvPr id="3109" name="Rectangle 47"/>
            <p:cNvSpPr>
              <a:spLocks noChangeArrowheads="1"/>
            </p:cNvSpPr>
            <p:nvPr/>
          </p:nvSpPr>
          <p:spPr bwMode="auto">
            <a:xfrm>
              <a:off x="2895600" y="4267200"/>
              <a:ext cx="8382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chemeClr val="bg1">
                      <a:lumMod val="50000"/>
                    </a:schemeClr>
                  </a:solidFill>
                  <a:latin typeface="Comic Sans MS" pitchFamily="66" charset="0"/>
                </a:rPr>
                <a:t>loops</a:t>
              </a:r>
              <a:endParaRPr lang="en-US" altLang="en-US" sz="1500">
                <a:solidFill>
                  <a:schemeClr val="bg1">
                    <a:lumMod val="50000"/>
                  </a:schemeClr>
                </a:solidFill>
              </a:endParaRPr>
            </a:p>
          </p:txBody>
        </p:sp>
        <p:sp>
          <p:nvSpPr>
            <p:cNvPr id="3110" name="Rectangle 50"/>
            <p:cNvSpPr>
              <a:spLocks noChangeArrowheads="1"/>
            </p:cNvSpPr>
            <p:nvPr/>
          </p:nvSpPr>
          <p:spPr bwMode="auto">
            <a:xfrm>
              <a:off x="16002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chemeClr val="bg1">
                      <a:lumMod val="50000"/>
                    </a:schemeClr>
                  </a:solidFill>
                  <a:latin typeface="Comic Sans MS" pitchFamily="66" charset="0"/>
                </a:rPr>
                <a:t>variables</a:t>
              </a:r>
              <a:endParaRPr lang="en-US" altLang="en-US" sz="1500">
                <a:solidFill>
                  <a:schemeClr val="bg1">
                    <a:lumMod val="50000"/>
                  </a:schemeClr>
                </a:solidFill>
              </a:endParaRPr>
            </a:p>
          </p:txBody>
        </p:sp>
        <p:sp>
          <p:nvSpPr>
            <p:cNvPr id="3111" name="Rectangle 51"/>
            <p:cNvSpPr>
              <a:spLocks noChangeArrowheads="1"/>
            </p:cNvSpPr>
            <p:nvPr/>
          </p:nvSpPr>
          <p:spPr bwMode="auto">
            <a:xfrm>
              <a:off x="3048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chemeClr val="bg1">
                      <a:lumMod val="50000"/>
                    </a:schemeClr>
                  </a:solidFill>
                  <a:latin typeface="Comic Sans MS" pitchFamily="66" charset="0"/>
                </a:rPr>
                <a:t>recursion</a:t>
              </a:r>
              <a:endParaRPr lang="en-US" altLang="en-US" sz="1500">
                <a:solidFill>
                  <a:schemeClr val="bg1">
                    <a:lumMod val="50000"/>
                  </a:schemeClr>
                </a:solidFill>
              </a:endParaRPr>
            </a:p>
          </p:txBody>
        </p:sp>
        <p:cxnSp>
          <p:nvCxnSpPr>
            <p:cNvPr id="3112" name="Straight Connector 37"/>
            <p:cNvCxnSpPr>
              <a:cxnSpLocks noChangeShapeType="1"/>
            </p:cNvCxnSpPr>
            <p:nvPr/>
          </p:nvCxnSpPr>
          <p:spPr bwMode="auto">
            <a:xfrm>
              <a:off x="381000" y="4648200"/>
              <a:ext cx="332389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3086" name="Rectangle 43"/>
          <p:cNvSpPr>
            <a:spLocks noChangeArrowheads="1"/>
          </p:cNvSpPr>
          <p:nvPr/>
        </p:nvSpPr>
        <p:spPr bwMode="auto">
          <a:xfrm>
            <a:off x="914400" y="2805113"/>
            <a:ext cx="15668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err="1" smtClean="0">
                <a:solidFill>
                  <a:schemeClr val="bg1">
                    <a:lumMod val="65000"/>
                  </a:schemeClr>
                </a:solidFill>
                <a:latin typeface="Calibri" pitchFamily="34" charset="0"/>
              </a:rPr>
              <a:t>populationanalysis</a:t>
            </a:r>
            <a:r>
              <a:rPr lang="en-US" altLang="en-US" dirty="0" smtClean="0">
                <a:solidFill>
                  <a:schemeClr val="bg1">
                    <a:lumMod val="65000"/>
                  </a:schemeClr>
                </a:solidFill>
                <a:latin typeface="Calibri" pitchFamily="34" charset="0"/>
              </a:rPr>
              <a:t> </a:t>
            </a:r>
            <a:r>
              <a:rPr lang="en-US" altLang="en-US" dirty="0">
                <a:solidFill>
                  <a:schemeClr val="bg1">
                    <a:lumMod val="65000"/>
                  </a:schemeClr>
                </a:solidFill>
                <a:latin typeface="Calibri" pitchFamily="34" charset="0"/>
              </a:rPr>
              <a:t>+ algorithms</a:t>
            </a:r>
          </a:p>
        </p:txBody>
      </p:sp>
      <p:sp>
        <p:nvSpPr>
          <p:cNvPr id="3087" name="Rounded Rectangle 41"/>
          <p:cNvSpPr>
            <a:spLocks noChangeArrowheads="1"/>
          </p:cNvSpPr>
          <p:nvPr/>
        </p:nvSpPr>
        <p:spPr bwMode="auto">
          <a:xfrm>
            <a:off x="841375" y="2673350"/>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88" name="Rounded Rectangle 42"/>
          <p:cNvSpPr>
            <a:spLocks noChangeArrowheads="1"/>
          </p:cNvSpPr>
          <p:nvPr/>
        </p:nvSpPr>
        <p:spPr bwMode="auto">
          <a:xfrm>
            <a:off x="289560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89" name="Rounded Rectangle 43"/>
          <p:cNvSpPr>
            <a:spLocks noChangeArrowheads="1"/>
          </p:cNvSpPr>
          <p:nvPr/>
        </p:nvSpPr>
        <p:spPr bwMode="auto">
          <a:xfrm>
            <a:off x="487680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0" name="Rounded Rectangle 44"/>
          <p:cNvSpPr>
            <a:spLocks noChangeArrowheads="1"/>
          </p:cNvSpPr>
          <p:nvPr/>
        </p:nvSpPr>
        <p:spPr bwMode="auto">
          <a:xfrm>
            <a:off x="6978650" y="2716213"/>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1" name="Rounded Rectangle 45"/>
          <p:cNvSpPr>
            <a:spLocks noChangeArrowheads="1"/>
          </p:cNvSpPr>
          <p:nvPr/>
        </p:nvSpPr>
        <p:spPr bwMode="auto">
          <a:xfrm>
            <a:off x="649288" y="4284663"/>
            <a:ext cx="3835400" cy="1025525"/>
          </a:xfrm>
          <a:prstGeom prst="roundRect">
            <a:avLst>
              <a:gd name="adj" fmla="val 16667"/>
            </a:avLst>
          </a:prstGeom>
          <a:noFill/>
          <a:ln w="1905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2" name="Rounded Rectangle 46"/>
          <p:cNvSpPr>
            <a:spLocks noChangeArrowheads="1"/>
          </p:cNvSpPr>
          <p:nvPr/>
        </p:nvSpPr>
        <p:spPr bwMode="auto">
          <a:xfrm>
            <a:off x="4662488" y="4281488"/>
            <a:ext cx="1924050" cy="1028700"/>
          </a:xfrm>
          <a:prstGeom prst="roundRect">
            <a:avLst>
              <a:gd name="adj" fmla="val 16667"/>
            </a:avLst>
          </a:prstGeom>
          <a:noFill/>
          <a:ln w="1905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3" name="Rounded Rectangle 47"/>
          <p:cNvSpPr>
            <a:spLocks noChangeArrowheads="1"/>
          </p:cNvSpPr>
          <p:nvPr/>
        </p:nvSpPr>
        <p:spPr bwMode="auto">
          <a:xfrm>
            <a:off x="6777038" y="4276725"/>
            <a:ext cx="2192337" cy="1027113"/>
          </a:xfrm>
          <a:prstGeom prst="roundRect">
            <a:avLst>
              <a:gd name="adj" fmla="val 16667"/>
            </a:avLst>
          </a:prstGeom>
          <a:noFill/>
          <a:ln w="1905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4" name="Rounded Rectangle 48"/>
          <p:cNvSpPr>
            <a:spLocks noChangeArrowheads="1"/>
          </p:cNvSpPr>
          <p:nvPr/>
        </p:nvSpPr>
        <p:spPr bwMode="auto">
          <a:xfrm>
            <a:off x="1447800" y="5621338"/>
            <a:ext cx="7091363" cy="1008062"/>
          </a:xfrm>
          <a:prstGeom prst="roundRect">
            <a:avLst>
              <a:gd name="adj" fmla="val 16667"/>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9" name="Rectangle 59"/>
          <p:cNvSpPr>
            <a:spLocks noChangeArrowheads="1"/>
          </p:cNvSpPr>
          <p:nvPr/>
        </p:nvSpPr>
        <p:spPr bwMode="auto">
          <a:xfrm>
            <a:off x="3724275" y="2438400"/>
            <a:ext cx="21431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chemeClr val="bg1">
                    <a:lumMod val="65000"/>
                  </a:schemeClr>
                </a:solidFill>
                <a:latin typeface="Calibri" pitchFamily="34" charset="0"/>
              </a:rPr>
              <a:t>CS Applications</a:t>
            </a:r>
            <a:endParaRPr lang="en-US" altLang="en-US" b="1">
              <a:solidFill>
                <a:schemeClr val="bg1">
                  <a:lumMod val="65000"/>
                </a:schemeClr>
              </a:solidFill>
            </a:endParaRPr>
          </a:p>
        </p:txBody>
      </p:sp>
      <p:sp>
        <p:nvSpPr>
          <p:cNvPr id="3100" name="Rectangle 60"/>
          <p:cNvSpPr>
            <a:spLocks noChangeArrowheads="1"/>
          </p:cNvSpPr>
          <p:nvPr/>
        </p:nvSpPr>
        <p:spPr bwMode="auto">
          <a:xfrm>
            <a:off x="4164013" y="5024438"/>
            <a:ext cx="7191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chemeClr val="bg1">
                    <a:lumMod val="50000"/>
                  </a:schemeClr>
                </a:solidFill>
                <a:latin typeface="Calibri" pitchFamily="34" charset="0"/>
              </a:rPr>
              <a:t>CS 5</a:t>
            </a:r>
            <a:endParaRPr lang="en-US" altLang="en-US" b="1">
              <a:solidFill>
                <a:schemeClr val="bg1">
                  <a:lumMod val="50000"/>
                </a:schemeClr>
              </a:solidFill>
            </a:endParaRPr>
          </a:p>
        </p:txBody>
      </p:sp>
      <p:sp>
        <p:nvSpPr>
          <p:cNvPr id="3101" name="Rectangle 61"/>
          <p:cNvSpPr>
            <a:spLocks noChangeArrowheads="1"/>
          </p:cNvSpPr>
          <p:nvPr/>
        </p:nvSpPr>
        <p:spPr bwMode="auto">
          <a:xfrm>
            <a:off x="7497763" y="5380038"/>
            <a:ext cx="1531937" cy="461962"/>
          </a:xfrm>
          <a:prstGeom prst="rect">
            <a:avLst/>
          </a:prstGeom>
          <a:solidFill>
            <a:srgbClr val="FFCC99"/>
          </a:solidFill>
          <a:ln>
            <a:solidFill>
              <a:srgbClr val="CC3300"/>
            </a:solid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dirty="0">
                <a:solidFill>
                  <a:srgbClr val="C00000"/>
                </a:solidFill>
                <a:latin typeface="Calibri" pitchFamily="34" charset="0"/>
              </a:rPr>
              <a:t>CS </a:t>
            </a:r>
            <a:r>
              <a:rPr lang="en-US" altLang="en-US" b="1" i="1" dirty="0">
                <a:solidFill>
                  <a:srgbClr val="C00000"/>
                </a:solidFill>
                <a:latin typeface="Calibri" pitchFamily="34" charset="0"/>
              </a:rPr>
              <a:t>Theory</a:t>
            </a:r>
            <a:endParaRPr lang="en-US" altLang="en-US" b="1" i="1" dirty="0">
              <a:solidFill>
                <a:srgbClr val="C00000"/>
              </a:solidFill>
            </a:endParaRPr>
          </a:p>
        </p:txBody>
      </p:sp>
      <p:grpSp>
        <p:nvGrpSpPr>
          <p:cNvPr id="56" name="Group 9"/>
          <p:cNvGrpSpPr>
            <a:grpSpLocks/>
          </p:cNvGrpSpPr>
          <p:nvPr/>
        </p:nvGrpSpPr>
        <p:grpSpPr bwMode="auto">
          <a:xfrm>
            <a:off x="167016" y="869950"/>
            <a:ext cx="444500" cy="488950"/>
            <a:chOff x="2928" y="1051"/>
            <a:chExt cx="840" cy="957"/>
          </a:xfrm>
        </p:grpSpPr>
        <p:sp>
          <p:nvSpPr>
            <p:cNvPr id="57"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8"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59"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6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6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6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0" name="Rectangle 55"/>
          <p:cNvSpPr>
            <a:spLocks noChangeArrowheads="1"/>
          </p:cNvSpPr>
          <p:nvPr/>
        </p:nvSpPr>
        <p:spPr bwMode="auto">
          <a:xfrm>
            <a:off x="507206" y="764190"/>
            <a:ext cx="15763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dirty="0" smtClean="0">
                <a:solidFill>
                  <a:srgbClr val="CC3300"/>
                </a:solidFill>
              </a:rPr>
              <a:t>Or, when you see recursion everywhere</a:t>
            </a:r>
            <a:endParaRPr lang="en-US" altLang="en-US" sz="1100" dirty="0">
              <a:solidFill>
                <a:srgbClr val="CC3300"/>
              </a:solidFill>
            </a:endParaRPr>
          </a:p>
        </p:txBody>
      </p:sp>
      <p:sp>
        <p:nvSpPr>
          <p:cNvPr id="71" name="Text Box 24"/>
          <p:cNvSpPr txBox="1">
            <a:spLocks noChangeArrowheads="1"/>
          </p:cNvSpPr>
          <p:nvPr/>
        </p:nvSpPr>
        <p:spPr bwMode="auto">
          <a:xfrm>
            <a:off x="1295400" y="99536"/>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solidFill>
                  <a:srgbClr val="000000"/>
                </a:solidFill>
                <a:latin typeface="Cambria" panose="02040503050406030204" pitchFamily="18" charset="0"/>
              </a:rPr>
              <a:t>CS5's view from here…</a:t>
            </a:r>
            <a:endParaRPr lang="en-US" altLang="en-US" sz="4200" dirty="0">
              <a:solidFill>
                <a:srgbClr val="000000"/>
              </a:solidFill>
              <a:latin typeface="Cambria" panose="02040503050406030204" pitchFamily="18" charset="0"/>
            </a:endParaRPr>
          </a:p>
        </p:txBody>
      </p:sp>
      <p:sp>
        <p:nvSpPr>
          <p:cNvPr id="72" name="Rounded Rectangle 65"/>
          <p:cNvSpPr>
            <a:spLocks noChangeArrowheads="1"/>
          </p:cNvSpPr>
          <p:nvPr/>
        </p:nvSpPr>
        <p:spPr bwMode="auto">
          <a:xfrm>
            <a:off x="2286000" y="1143000"/>
            <a:ext cx="6381750" cy="1143000"/>
          </a:xfrm>
          <a:prstGeom prst="roundRect">
            <a:avLst>
              <a:gd name="adj" fmla="val 16667"/>
            </a:avLst>
          </a:prstGeom>
          <a:solidFill>
            <a:schemeClr val="bg1">
              <a:lumMod val="85000"/>
            </a:schemeClr>
          </a:solidFill>
          <a:ln>
            <a:no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3" name="TextBox 58"/>
          <p:cNvSpPr txBox="1">
            <a:spLocks noChangeArrowheads="1"/>
          </p:cNvSpPr>
          <p:nvPr/>
        </p:nvSpPr>
        <p:spPr bwMode="auto">
          <a:xfrm>
            <a:off x="2727325" y="1298575"/>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solidFill>
                  <a:schemeClr val="tx1">
                    <a:lumMod val="50000"/>
                    <a:lumOff val="50000"/>
                  </a:schemeClr>
                </a:solidFill>
                <a:latin typeface="Calibri" pitchFamily="34" charset="0"/>
              </a:rPr>
              <a:t>Final Projects</a:t>
            </a:r>
          </a:p>
        </p:txBody>
      </p:sp>
      <p:sp>
        <p:nvSpPr>
          <p:cNvPr id="74" name="Rounded Rectangle 48"/>
          <p:cNvSpPr>
            <a:spLocks noChangeArrowheads="1"/>
          </p:cNvSpPr>
          <p:nvPr/>
        </p:nvSpPr>
        <p:spPr bwMode="auto">
          <a:xfrm>
            <a:off x="2362200" y="1206500"/>
            <a:ext cx="6176963" cy="1008063"/>
          </a:xfrm>
          <a:prstGeom prst="roundRect">
            <a:avLst>
              <a:gd name="adj" fmla="val 16667"/>
            </a:avLst>
          </a:prstGeom>
          <a:noFill/>
          <a:ln w="38100">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5" name="TextBox 1"/>
          <p:cNvSpPr txBox="1">
            <a:spLocks noChangeArrowheads="1"/>
          </p:cNvSpPr>
          <p:nvPr/>
        </p:nvSpPr>
        <p:spPr bwMode="auto">
          <a:xfrm>
            <a:off x="6324600" y="1263650"/>
            <a:ext cx="8082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400"/>
              </a:lnSpc>
            </a:pPr>
            <a:r>
              <a:rPr lang="en-US" altLang="en-US" sz="1500" dirty="0" err="1">
                <a:solidFill>
                  <a:schemeClr val="tx1">
                    <a:lumMod val="50000"/>
                    <a:lumOff val="50000"/>
                  </a:schemeClr>
                </a:solidFill>
                <a:latin typeface="Cambria" pitchFamily="18" charset="0"/>
              </a:rPr>
              <a:t>Picobot</a:t>
            </a:r>
            <a:endParaRPr lang="en-US" altLang="en-US" sz="1500" dirty="0">
              <a:solidFill>
                <a:schemeClr val="tx1">
                  <a:lumMod val="50000"/>
                  <a:lumOff val="50000"/>
                </a:schemeClr>
              </a:solidFill>
              <a:latin typeface="Cambria" pitchFamily="18" charset="0"/>
            </a:endParaRPr>
          </a:p>
          <a:p>
            <a:pPr>
              <a:lnSpc>
                <a:spcPts val="1400"/>
              </a:lnSpc>
            </a:pPr>
            <a:r>
              <a:rPr lang="en-US" altLang="en-US" sz="1500" dirty="0" err="1">
                <a:solidFill>
                  <a:schemeClr val="tx1">
                    <a:lumMod val="50000"/>
                    <a:lumOff val="50000"/>
                  </a:schemeClr>
                </a:solidFill>
                <a:latin typeface="Cambria" pitchFamily="18" charset="0"/>
              </a:rPr>
              <a:t>vPool</a:t>
            </a:r>
            <a:endParaRPr lang="en-US" altLang="en-US" sz="1500" dirty="0">
              <a:solidFill>
                <a:schemeClr val="tx1">
                  <a:lumMod val="50000"/>
                  <a:lumOff val="50000"/>
                </a:schemeClr>
              </a:solidFill>
              <a:latin typeface="Cambria" pitchFamily="18" charset="0"/>
            </a:endParaRPr>
          </a:p>
          <a:p>
            <a:pPr>
              <a:lnSpc>
                <a:spcPts val="1400"/>
              </a:lnSpc>
            </a:pPr>
            <a:r>
              <a:rPr lang="en-US" altLang="en-US" sz="1500" dirty="0" err="1" smtClean="0">
                <a:solidFill>
                  <a:schemeClr val="tx1">
                    <a:lumMod val="50000"/>
                    <a:lumOff val="50000"/>
                  </a:schemeClr>
                </a:solidFill>
                <a:latin typeface="Cambria" pitchFamily="18" charset="0"/>
              </a:rPr>
              <a:t>TextID</a:t>
            </a:r>
            <a:endParaRPr lang="en-US" altLang="en-US" sz="1500" dirty="0">
              <a:solidFill>
                <a:schemeClr val="tx1">
                  <a:lumMod val="50000"/>
                  <a:lumOff val="50000"/>
                </a:schemeClr>
              </a:solidFill>
              <a:latin typeface="Cambria" pitchFamily="18" charset="0"/>
            </a:endParaRPr>
          </a:p>
        </p:txBody>
      </p:sp>
      <p:sp>
        <p:nvSpPr>
          <p:cNvPr id="76" name="Rectangle 61"/>
          <p:cNvSpPr>
            <a:spLocks noChangeArrowheads="1"/>
          </p:cNvSpPr>
          <p:nvPr/>
        </p:nvSpPr>
        <p:spPr bwMode="auto">
          <a:xfrm>
            <a:off x="7580313" y="976313"/>
            <a:ext cx="1471612" cy="415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i="1" dirty="0">
                <a:solidFill>
                  <a:schemeClr val="tx1">
                    <a:lumMod val="50000"/>
                    <a:lumOff val="50000"/>
                  </a:schemeClr>
                </a:solidFill>
                <a:latin typeface="Calibri" pitchFamily="34" charset="0"/>
              </a:rPr>
              <a:t>CS Practice</a:t>
            </a:r>
            <a:endParaRPr lang="en-US" altLang="en-US" sz="2100" i="1" dirty="0">
              <a:solidFill>
                <a:schemeClr val="tx1">
                  <a:lumMod val="50000"/>
                  <a:lumOff val="50000"/>
                </a:schemeClr>
              </a:solidFill>
            </a:endParaRPr>
          </a:p>
        </p:txBody>
      </p:sp>
      <p:sp>
        <p:nvSpPr>
          <p:cNvPr id="78" name="Rectangle 57"/>
          <p:cNvSpPr>
            <a:spLocks noChangeArrowheads="1"/>
          </p:cNvSpPr>
          <p:nvPr/>
        </p:nvSpPr>
        <p:spPr bwMode="auto">
          <a:xfrm>
            <a:off x="5826403" y="5847645"/>
            <a:ext cx="24793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libri" pitchFamily="34" charset="0"/>
              </a:rPr>
              <a:t>What </a:t>
            </a:r>
            <a:r>
              <a:rPr lang="en-US" altLang="en-US" sz="1800" b="1" i="1" dirty="0">
                <a:latin typeface="Calibri" pitchFamily="34" charset="0"/>
              </a:rPr>
              <a:t>can </a:t>
            </a:r>
            <a:r>
              <a:rPr lang="en-US" altLang="en-US" sz="1800" dirty="0">
                <a:latin typeface="Calibri" pitchFamily="34" charset="0"/>
              </a:rPr>
              <a:t>w</a:t>
            </a:r>
            <a:r>
              <a:rPr lang="en-US" altLang="en-US" sz="1800" dirty="0" smtClean="0">
                <a:latin typeface="Calibri" pitchFamily="34" charset="0"/>
              </a:rPr>
              <a:t>e compute...</a:t>
            </a:r>
            <a:endParaRPr lang="en-US" altLang="en-US" sz="1800" dirty="0">
              <a:latin typeface="Calibri" pitchFamily="34" charset="0"/>
            </a:endParaRPr>
          </a:p>
        </p:txBody>
      </p:sp>
      <p:sp>
        <p:nvSpPr>
          <p:cNvPr id="79" name="Rectangle 58"/>
          <p:cNvSpPr>
            <a:spLocks noChangeArrowheads="1"/>
          </p:cNvSpPr>
          <p:nvPr/>
        </p:nvSpPr>
        <p:spPr bwMode="auto">
          <a:xfrm>
            <a:off x="6097268" y="6081184"/>
            <a:ext cx="1823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libri" pitchFamily="34" charset="0"/>
              </a:rPr>
              <a:t>... and </a:t>
            </a:r>
            <a:r>
              <a:rPr lang="en-US" altLang="en-US" sz="1800" i="1" dirty="0">
                <a:latin typeface="Calibri" pitchFamily="34" charset="0"/>
              </a:rPr>
              <a:t>how </a:t>
            </a:r>
            <a:r>
              <a:rPr lang="en-US" altLang="en-US" sz="1800" i="1" dirty="0" smtClean="0">
                <a:latin typeface="Calibri" pitchFamily="34" charset="0"/>
              </a:rPr>
              <a:t>well </a:t>
            </a:r>
            <a:r>
              <a:rPr lang="en-US" altLang="en-US" sz="1800" dirty="0" smtClean="0">
                <a:latin typeface="Calibri" pitchFamily="34" charset="0"/>
              </a:rPr>
              <a:t>?</a:t>
            </a:r>
            <a:endParaRPr lang="en-US" altLang="en-US" sz="1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0030"/>
          <a:stretch/>
        </p:blipFill>
        <p:spPr>
          <a:xfrm>
            <a:off x="2202428" y="83784"/>
            <a:ext cx="4781161" cy="5380038"/>
          </a:xfrm>
          <a:prstGeom prst="rect">
            <a:avLst/>
          </a:prstGeom>
          <a:ln w="28575">
            <a:solidFill>
              <a:srgbClr val="CC3300"/>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230" y="4729006"/>
            <a:ext cx="1467055" cy="733527"/>
          </a:xfrm>
          <a:prstGeom prst="rect">
            <a:avLst/>
          </a:prstGeom>
          <a:ln w="28575">
            <a:solidFill>
              <a:srgbClr val="CC3300"/>
            </a:solidFill>
          </a:ln>
        </p:spPr>
      </p:pic>
      <p:sp>
        <p:nvSpPr>
          <p:cNvPr id="5" name="Right Arrow 4"/>
          <p:cNvSpPr/>
          <p:nvPr/>
        </p:nvSpPr>
        <p:spPr bwMode="auto">
          <a:xfrm rot="19949748">
            <a:off x="4398065" y="2937442"/>
            <a:ext cx="336726" cy="293688"/>
          </a:xfrm>
          <a:prstGeom prst="rightArrow">
            <a:avLst/>
          </a:prstGeom>
          <a:solidFill>
            <a:srgbClr val="FF80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80" name="Right Arrow 79"/>
          <p:cNvSpPr/>
          <p:nvPr/>
        </p:nvSpPr>
        <p:spPr bwMode="auto">
          <a:xfrm rot="5400000">
            <a:off x="6418175" y="3231356"/>
            <a:ext cx="336726" cy="293688"/>
          </a:xfrm>
          <a:prstGeom prst="rightArrow">
            <a:avLst/>
          </a:prstGeom>
          <a:solidFill>
            <a:srgbClr val="FF80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81" name="Right Arrow 80"/>
          <p:cNvSpPr/>
          <p:nvPr/>
        </p:nvSpPr>
        <p:spPr bwMode="auto">
          <a:xfrm>
            <a:off x="2044109" y="818133"/>
            <a:ext cx="336726" cy="293688"/>
          </a:xfrm>
          <a:prstGeom prst="rightArrow">
            <a:avLst/>
          </a:prstGeom>
          <a:solidFill>
            <a:srgbClr val="FF80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643120" y="2527200"/>
              <a:ext cx="3679560" cy="2884680"/>
            </p14:xfrm>
          </p:contentPart>
        </mc:Choice>
        <mc:Fallback xmlns="">
          <p:pic>
            <p:nvPicPr>
              <p:cNvPr id="2" name="Ink 1"/>
              <p:cNvPicPr/>
              <p:nvPr/>
            </p:nvPicPr>
            <p:blipFill>
              <a:blip r:embed="rId6"/>
              <a:stretch>
                <a:fillRect/>
              </a:stretch>
            </p:blipFill>
            <p:spPr>
              <a:xfrm>
                <a:off x="2633760" y="2517840"/>
                <a:ext cx="3698280" cy="2903400"/>
              </a:xfrm>
              <a:prstGeom prst="rect">
                <a:avLst/>
              </a:prstGeom>
            </p:spPr>
          </p:pic>
        </mc:Fallback>
      </mc:AlternateContent>
    </p:spTree>
    <p:extLst>
      <p:ext uri="{BB962C8B-B14F-4D97-AF65-F5344CB8AC3E}">
        <p14:creationId xmlns:p14="http://schemas.microsoft.com/office/powerpoint/2010/main" val="410236858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53"/>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412" name="Text Box 58"/>
          <p:cNvSpPr txBox="1">
            <a:spLocks noChangeArrowheads="1"/>
          </p:cNvSpPr>
          <p:nvPr/>
        </p:nvSpPr>
        <p:spPr bwMode="auto">
          <a:xfrm>
            <a:off x="838200" y="5222875"/>
            <a:ext cx="2362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dirty="0">
                <a:solidFill>
                  <a:srgbClr val="C00000"/>
                </a:solidFill>
                <a:latin typeface="Courier New" pitchFamily="49" charset="0"/>
              </a:rPr>
              <a:t>101010</a:t>
            </a:r>
            <a:r>
              <a:rPr lang="en-US" altLang="en-US" b="1" dirty="0">
                <a:latin typeface="Courier New" pitchFamily="49" charset="0"/>
              </a:rPr>
              <a:t>01</a:t>
            </a:r>
            <a:r>
              <a:rPr lang="en-US" altLang="en-US" b="1" dirty="0">
                <a:solidFill>
                  <a:srgbClr val="0900FF"/>
                </a:solidFill>
                <a:latin typeface="Courier New" pitchFamily="49" charset="0"/>
              </a:rPr>
              <a:t>011</a:t>
            </a:r>
            <a:r>
              <a:rPr lang="en-US" altLang="en-US" b="1" dirty="0" smtClean="0">
                <a:solidFill>
                  <a:srgbClr val="008000"/>
                </a:solidFill>
                <a:latin typeface="Courier New" pitchFamily="49" charset="0"/>
              </a:rPr>
              <a:t>00000000000</a:t>
            </a:r>
            <a:endParaRPr lang="en-US" altLang="en-US" b="1" dirty="0">
              <a:solidFill>
                <a:srgbClr val="0900FF"/>
              </a:solidFill>
              <a:latin typeface="Courier New" pitchFamily="49" charset="0"/>
            </a:endParaRPr>
          </a:p>
        </p:txBody>
      </p:sp>
      <p:sp>
        <p:nvSpPr>
          <p:cNvPr id="17413" name="Text Box 58"/>
          <p:cNvSpPr txBox="1">
            <a:spLocks noChangeArrowheads="1"/>
          </p:cNvSpPr>
          <p:nvPr/>
        </p:nvSpPr>
        <p:spPr bwMode="auto">
          <a:xfrm>
            <a:off x="5943600" y="5222875"/>
            <a:ext cx="2362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dirty="0" smtClean="0">
                <a:solidFill>
                  <a:srgbClr val="C00000"/>
                </a:solidFill>
                <a:latin typeface="Courier New" pitchFamily="49" charset="0"/>
              </a:rPr>
              <a:t>101010</a:t>
            </a:r>
            <a:r>
              <a:rPr lang="en-US" altLang="en-US" b="1" dirty="0">
                <a:latin typeface="Courier New" pitchFamily="49" charset="0"/>
              </a:rPr>
              <a:t>01</a:t>
            </a:r>
            <a:r>
              <a:rPr lang="en-US" altLang="en-US" b="1" dirty="0" smtClean="0">
                <a:solidFill>
                  <a:srgbClr val="0900FF"/>
                </a:solidFill>
                <a:latin typeface="Courier New" pitchFamily="49" charset="0"/>
              </a:rPr>
              <a:t>011</a:t>
            </a:r>
            <a:r>
              <a:rPr lang="en-US" altLang="en-US" b="1" dirty="0" smtClean="0">
                <a:solidFill>
                  <a:srgbClr val="008000"/>
                </a:solidFill>
                <a:latin typeface="Courier New" pitchFamily="49" charset="0"/>
              </a:rPr>
              <a:t>00000001110</a:t>
            </a:r>
            <a:endParaRPr lang="en-US" altLang="en-US" b="1" dirty="0">
              <a:solidFill>
                <a:srgbClr val="0900FF"/>
              </a:solidFill>
              <a:latin typeface="Courier New" pitchFamily="49" charset="0"/>
            </a:endParaRPr>
          </a:p>
        </p:txBody>
      </p:sp>
      <p:sp>
        <p:nvSpPr>
          <p:cNvPr id="17414" name="Rectangle 31"/>
          <p:cNvSpPr>
            <a:spLocks noChangeArrowheads="1"/>
          </p:cNvSpPr>
          <p:nvPr/>
        </p:nvSpPr>
        <p:spPr bwMode="auto">
          <a:xfrm>
            <a:off x="1143000" y="6172200"/>
            <a:ext cx="1587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a:latin typeface="Cambria" panose="02040503050406030204" pitchFamily="18" charset="0"/>
              </a:rPr>
              <a:t>bits before</a:t>
            </a:r>
          </a:p>
        </p:txBody>
      </p:sp>
      <p:sp>
        <p:nvSpPr>
          <p:cNvPr id="17415" name="Rectangle 32"/>
          <p:cNvSpPr>
            <a:spLocks noChangeArrowheads="1"/>
          </p:cNvSpPr>
          <p:nvPr/>
        </p:nvSpPr>
        <p:spPr bwMode="auto">
          <a:xfrm>
            <a:off x="6400800" y="6172200"/>
            <a:ext cx="1364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Cambria" panose="02040503050406030204" pitchFamily="18" charset="0"/>
              </a:rPr>
              <a:t>bits after</a:t>
            </a:r>
          </a:p>
        </p:txBody>
      </p:sp>
      <p:pic>
        <p:nvPicPr>
          <p:cNvPr id="17416" name="Picture 2" descr="https://encrypted-tbn3.google.com/images?q=tbn:ANd9GcQBTyNdUql3mgvfN7EzhPo_dg_UHGuvXuFGAQpl0Xi5yAwu9wq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667000"/>
            <a:ext cx="266700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4" descr="http://computershopper.com/var/ezwebin_site/storage/images/media/images/top2/596343-1-eng-US/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819400"/>
            <a:ext cx="32432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6" descr="http://www.augustana.ab.ca/~mohrj/courses/2004.fall/csc110/assignments/images/arbitrary_3input_circ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5105400"/>
            <a:ext cx="14874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ight Arrow 36"/>
          <p:cNvSpPr>
            <a:spLocks noChangeArrowheads="1"/>
          </p:cNvSpPr>
          <p:nvPr/>
        </p:nvSpPr>
        <p:spPr bwMode="auto">
          <a:xfrm>
            <a:off x="3200400" y="5410200"/>
            <a:ext cx="457200" cy="457200"/>
          </a:xfrm>
          <a:prstGeom prst="rightArrow">
            <a:avLst>
              <a:gd name="adj1" fmla="val 50000"/>
              <a:gd name="adj2" fmla="val 50000"/>
            </a:avLst>
          </a:prstGeom>
          <a:solidFill>
            <a:srgbClr val="06A407"/>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420" name="Right Arrow 37"/>
          <p:cNvSpPr>
            <a:spLocks noChangeArrowheads="1"/>
          </p:cNvSpPr>
          <p:nvPr/>
        </p:nvSpPr>
        <p:spPr bwMode="auto">
          <a:xfrm>
            <a:off x="5486400" y="5410200"/>
            <a:ext cx="457200" cy="457200"/>
          </a:xfrm>
          <a:prstGeom prst="rightArrow">
            <a:avLst>
              <a:gd name="adj1" fmla="val 50000"/>
              <a:gd name="adj2" fmla="val 50000"/>
            </a:avLst>
          </a:prstGeom>
          <a:solidFill>
            <a:srgbClr val="06A407"/>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 name="Rectangle 1"/>
          <p:cNvSpPr/>
          <p:nvPr/>
        </p:nvSpPr>
        <p:spPr>
          <a:xfrm rot="21134405">
            <a:off x="7161165" y="1632570"/>
            <a:ext cx="1388380" cy="430887"/>
          </a:xfrm>
          <a:prstGeom prst="rect">
            <a:avLst/>
          </a:prstGeom>
        </p:spPr>
        <p:txBody>
          <a:bodyPr wrap="square">
            <a:spAutoFit/>
          </a:bodyPr>
          <a:lstStyle/>
          <a:p>
            <a:pPr algn="ctr"/>
            <a:r>
              <a:rPr lang="en-US" sz="1100" dirty="0" smtClean="0">
                <a:latin typeface="Cambria" panose="02040503050406030204" pitchFamily="18" charset="0"/>
              </a:rPr>
              <a:t>this doesn't seem very </a:t>
            </a:r>
            <a:r>
              <a:rPr lang="en-US" sz="1100" i="1" dirty="0" smtClean="0">
                <a:latin typeface="Cambria" panose="02040503050406030204" pitchFamily="18" charset="0"/>
              </a:rPr>
              <a:t>meaningful</a:t>
            </a:r>
            <a:endParaRPr lang="en-US" sz="1100" i="1" dirty="0"/>
          </a:p>
        </p:txBody>
      </p:sp>
      <p:pic>
        <p:nvPicPr>
          <p:cNvPr id="4" name="Picture 3"/>
          <p:cNvPicPr>
            <a:picLocks noChangeAspect="1"/>
          </p:cNvPicPr>
          <p:nvPr/>
        </p:nvPicPr>
        <p:blipFill>
          <a:blip r:embed="rId6"/>
          <a:stretch>
            <a:fillRect/>
          </a:stretch>
        </p:blipFill>
        <p:spPr>
          <a:xfrm>
            <a:off x="3657600" y="2667000"/>
            <a:ext cx="1414463" cy="1843088"/>
          </a:xfrm>
          <a:prstGeom prst="rect">
            <a:avLst/>
          </a:prstGeom>
        </p:spPr>
      </p:pic>
      <p:pic>
        <p:nvPicPr>
          <p:cNvPr id="16" name="Picture 15"/>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495214" y="3318702"/>
            <a:ext cx="3267531" cy="3315163"/>
          </a:xfrm>
          <a:prstGeom prst="rect">
            <a:avLst/>
          </a:prstGeom>
          <a:ln w="76200">
            <a:solidFill>
              <a:schemeClr val="bg1"/>
            </a:solidFill>
          </a:ln>
        </p:spPr>
      </p:pic>
      <p:sp>
        <p:nvSpPr>
          <p:cNvPr id="3" name="Rectangle 2"/>
          <p:cNvSpPr/>
          <p:nvPr/>
        </p:nvSpPr>
        <p:spPr>
          <a:xfrm>
            <a:off x="7637367" y="5191827"/>
            <a:ext cx="1071409" cy="1200329"/>
          </a:xfrm>
          <a:prstGeom prst="rect">
            <a:avLst/>
          </a:prstGeom>
        </p:spPr>
        <p:txBody>
          <a:bodyPr wrap="square">
            <a:spAutoFit/>
          </a:bodyPr>
          <a:lstStyle/>
          <a:p>
            <a:pPr algn="ctr"/>
            <a:r>
              <a:rPr lang="en-US" altLang="en-US" i="1" dirty="0" smtClean="0">
                <a:solidFill>
                  <a:schemeClr val="bg1"/>
                </a:solidFill>
                <a:latin typeface="Cambria" panose="02040503050406030204" pitchFamily="18" charset="0"/>
              </a:rPr>
              <a:t>apple or not...</a:t>
            </a:r>
            <a:endParaRPr lang="en-US" i="1" dirty="0">
              <a:solidFill>
                <a:schemeClr val="bg1"/>
              </a:solidFill>
            </a:endParaRPr>
          </a:p>
        </p:txBody>
      </p:sp>
      <p:sp>
        <p:nvSpPr>
          <p:cNvPr id="5" name="Rectangle 4"/>
          <p:cNvSpPr/>
          <p:nvPr/>
        </p:nvSpPr>
        <p:spPr>
          <a:xfrm>
            <a:off x="4240173" y="6612112"/>
            <a:ext cx="4572000" cy="200055"/>
          </a:xfrm>
          <a:prstGeom prst="rect">
            <a:avLst/>
          </a:prstGeom>
        </p:spPr>
        <p:txBody>
          <a:bodyPr>
            <a:spAutoFit/>
          </a:bodyPr>
          <a:lstStyle/>
          <a:p>
            <a:pPr algn="r"/>
            <a:r>
              <a:rPr lang="en-US" sz="700" dirty="0">
                <a:solidFill>
                  <a:schemeClr val="bg1">
                    <a:lumMod val="65000"/>
                  </a:schemeClr>
                </a:solidFill>
              </a:rPr>
              <a:t>https://www.youtube.com/watch?v=1nzkxL1to4w</a:t>
            </a:r>
          </a:p>
        </p:txBody>
      </p:sp>
      <p:sp>
        <p:nvSpPr>
          <p:cNvPr id="17411" name="Text Box 54"/>
          <p:cNvSpPr txBox="1">
            <a:spLocks noChangeArrowheads="1"/>
          </p:cNvSpPr>
          <p:nvPr/>
        </p:nvSpPr>
        <p:spPr bwMode="auto">
          <a:xfrm>
            <a:off x="457200" y="304800"/>
            <a:ext cx="8305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b="1" i="1" dirty="0">
                <a:latin typeface="Cambria" panose="02040503050406030204" pitchFamily="18" charset="0"/>
              </a:rPr>
              <a:t>C</a:t>
            </a:r>
            <a:r>
              <a:rPr lang="en-US" altLang="en-US" sz="4200" b="1" i="1" dirty="0" smtClean="0">
                <a:latin typeface="Cambria" panose="02040503050406030204" pitchFamily="18" charset="0"/>
              </a:rPr>
              <a:t>omputation </a:t>
            </a:r>
            <a:r>
              <a:rPr lang="en-US" altLang="en-US" sz="4200" dirty="0" smtClean="0">
                <a:latin typeface="Cambria" panose="02040503050406030204" pitchFamily="18" charset="0"/>
              </a:rPr>
              <a:t>is a </a:t>
            </a:r>
            <a:r>
              <a:rPr lang="en-US" altLang="en-US" sz="4200" dirty="0">
                <a:latin typeface="Cambria" panose="02040503050406030204" pitchFamily="18" charset="0"/>
              </a:rPr>
              <a:t>deliberate sequence of state-changes</a:t>
            </a:r>
          </a:p>
        </p:txBody>
      </p:sp>
      <p:sp>
        <p:nvSpPr>
          <p:cNvPr id="15" name="Text Box 54"/>
          <p:cNvSpPr txBox="1">
            <a:spLocks noChangeArrowheads="1"/>
          </p:cNvSpPr>
          <p:nvPr/>
        </p:nvSpPr>
        <p:spPr bwMode="auto">
          <a:xfrm rot="20898459">
            <a:off x="463716" y="1484879"/>
            <a:ext cx="7820630" cy="2246769"/>
          </a:xfrm>
          <a:prstGeom prst="rect">
            <a:avLst/>
          </a:prstGeom>
          <a:solidFill>
            <a:srgbClr val="FFE6CD"/>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0" b="1" i="1" dirty="0" smtClean="0">
                <a:solidFill>
                  <a:srgbClr val="CC3300"/>
                </a:solidFill>
                <a:latin typeface="Cambria" panose="02040503050406030204" pitchFamily="18" charset="0"/>
              </a:rPr>
              <a:t>Computer</a:t>
            </a:r>
            <a:r>
              <a:rPr lang="en-US" altLang="en-US" sz="8000" b="1" i="1" dirty="0" smtClean="0">
                <a:latin typeface="Cambria" panose="02040503050406030204" pitchFamily="18" charset="0"/>
              </a:rPr>
              <a:t>  </a:t>
            </a:r>
            <a:r>
              <a:rPr lang="en-US" altLang="en-US" sz="8000" dirty="0" smtClean="0">
                <a:latin typeface="Cambria" panose="02040503050406030204" pitchFamily="18" charset="0"/>
              </a:rPr>
              <a:t>~        </a:t>
            </a:r>
            <a:r>
              <a:rPr lang="en-US" altLang="en-US" sz="6000" dirty="0" smtClean="0">
                <a:latin typeface="Cambria" panose="02040503050406030204" pitchFamily="18" charset="0"/>
              </a:rPr>
              <a:t>a </a:t>
            </a:r>
            <a:r>
              <a:rPr lang="en-US" altLang="en-US" sz="6000" b="1" u="sng" dirty="0" smtClean="0">
                <a:solidFill>
                  <a:srgbClr val="CC3300"/>
                </a:solidFill>
                <a:latin typeface="Cambria" panose="02040503050406030204" pitchFamily="18" charset="0"/>
              </a:rPr>
              <a:t>F</a:t>
            </a:r>
            <a:r>
              <a:rPr lang="en-US" altLang="en-US" sz="6000" dirty="0" smtClean="0">
                <a:latin typeface="Cambria" panose="02040503050406030204" pitchFamily="18" charset="0"/>
              </a:rPr>
              <a:t>inite </a:t>
            </a:r>
            <a:r>
              <a:rPr lang="en-US" altLang="en-US" sz="6000" b="1" u="sng" dirty="0">
                <a:solidFill>
                  <a:srgbClr val="CC3300"/>
                </a:solidFill>
                <a:latin typeface="Cambria" panose="02040503050406030204" pitchFamily="18" charset="0"/>
              </a:rPr>
              <a:t>S</a:t>
            </a:r>
            <a:r>
              <a:rPr lang="en-US" altLang="en-US" sz="6000" dirty="0" smtClean="0">
                <a:latin typeface="Cambria" panose="02040503050406030204" pitchFamily="18" charset="0"/>
              </a:rPr>
              <a:t>tate </a:t>
            </a:r>
            <a:r>
              <a:rPr lang="en-US" altLang="en-US" sz="6000" b="1" u="sng" dirty="0">
                <a:solidFill>
                  <a:srgbClr val="CC3300"/>
                </a:solidFill>
                <a:latin typeface="Cambria" panose="02040503050406030204" pitchFamily="18" charset="0"/>
              </a:rPr>
              <a:t>M</a:t>
            </a:r>
            <a:r>
              <a:rPr lang="en-US" altLang="en-US" sz="6000" dirty="0" smtClean="0">
                <a:latin typeface="Cambria" panose="02040503050406030204" pitchFamily="18" charset="0"/>
              </a:rPr>
              <a:t>achine</a:t>
            </a:r>
            <a:endParaRPr lang="en-US" altLang="en-US" sz="6600" dirty="0">
              <a:latin typeface="Cambria" panose="02040503050406030204" pitchFamily="18" charset="0"/>
            </a:endParaRPr>
          </a:p>
        </p:txBody>
      </p:sp>
    </p:spTree>
    <p:extLst>
      <p:ext uri="{BB962C8B-B14F-4D97-AF65-F5344CB8AC3E}">
        <p14:creationId xmlns:p14="http://schemas.microsoft.com/office/powerpoint/2010/main" val="262141278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5344855" y="503500"/>
            <a:ext cx="3505200" cy="830262"/>
          </a:xfrm>
          <a:prstGeom prst="roundRect">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0482" name="Text Box 5"/>
          <p:cNvSpPr txBox="1">
            <a:spLocks noChangeArrowheads="1"/>
          </p:cNvSpPr>
          <p:nvPr/>
        </p:nvSpPr>
        <p:spPr bwMode="auto">
          <a:xfrm>
            <a:off x="2660250" y="426824"/>
            <a:ext cx="25667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5400" dirty="0">
                <a:latin typeface="Cambria" pitchFamily="18" charset="0"/>
              </a:rPr>
              <a:t>JFLAP !</a:t>
            </a:r>
          </a:p>
        </p:txBody>
      </p:sp>
      <p:sp>
        <p:nvSpPr>
          <p:cNvPr id="20484" name="Text Box 5"/>
          <p:cNvSpPr txBox="1">
            <a:spLocks noChangeArrowheads="1"/>
          </p:cNvSpPr>
          <p:nvPr/>
        </p:nvSpPr>
        <p:spPr bwMode="auto">
          <a:xfrm>
            <a:off x="5334000" y="473358"/>
            <a:ext cx="3505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latin typeface="Cambria" pitchFamily="18" charset="0"/>
              </a:rPr>
              <a:t>Multiple-input runs ~ </a:t>
            </a:r>
            <a:r>
              <a:rPr lang="en-US" altLang="en-US" i="1" dirty="0" smtClean="0">
                <a:latin typeface="Cambria" pitchFamily="18" charset="0"/>
              </a:rPr>
              <a:t>lots of tests provided!</a:t>
            </a:r>
            <a:endParaRPr lang="en-US" altLang="en-US" i="1" dirty="0">
              <a:latin typeface="Cambria" pitchFamily="18" charset="0"/>
            </a:endParaRPr>
          </a:p>
        </p:txBody>
      </p:sp>
      <p:pic>
        <p:nvPicPr>
          <p:cNvPr id="253955" name="Picture 3"/>
          <p:cNvPicPr>
            <a:picLocks noChangeAspect="1" noChangeArrowheads="1"/>
          </p:cNvPicPr>
          <p:nvPr/>
        </p:nvPicPr>
        <p:blipFill rotWithShape="1">
          <a:blip r:embed="rId2"/>
          <a:srcRect l="31380" t="20316" r="12959" b="29274"/>
          <a:stretch/>
        </p:blipFill>
        <p:spPr bwMode="auto">
          <a:xfrm>
            <a:off x="152400" y="277813"/>
            <a:ext cx="2362200" cy="1406071"/>
          </a:xfrm>
          <a:prstGeom prst="rect">
            <a:avLst/>
          </a:prstGeom>
          <a:noFill/>
          <a:ln w="9525" cap="flat" cmpd="sng">
            <a:solidFill>
              <a:schemeClr val="bg1">
                <a:lumMod val="75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286760" y="1924200"/>
              <a:ext cx="360" cy="360"/>
            </p14:xfrm>
          </p:contentPart>
        </mc:Choice>
        <mc:Fallback xmlns="">
          <p:pic>
            <p:nvPicPr>
              <p:cNvPr id="4" name="Ink 3"/>
              <p:cNvPicPr/>
              <p:nvPr/>
            </p:nvPicPr>
            <p:blipFill>
              <a:blip r:embed="rId5"/>
              <a:stretch>
                <a:fillRect/>
              </a:stretch>
            </p:blipFill>
            <p:spPr>
              <a:xfrm>
                <a:off x="7277400" y="1914840"/>
                <a:ext cx="19080" cy="19080"/>
              </a:xfrm>
              <a:prstGeom prst="rect">
                <a:avLst/>
              </a:prstGeom>
            </p:spPr>
          </p:pic>
        </mc:Fallback>
      </mc:AlternateContent>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648" y="1924200"/>
            <a:ext cx="8230076" cy="4865819"/>
          </a:xfrm>
          <a:prstGeom prst="rect">
            <a:avLst/>
          </a:prstGeom>
        </p:spPr>
      </p:pic>
      <p:sp>
        <p:nvSpPr>
          <p:cNvPr id="3" name="Down Arrow 2"/>
          <p:cNvSpPr/>
          <p:nvPr/>
        </p:nvSpPr>
        <p:spPr bwMode="auto">
          <a:xfrm rot="20073359">
            <a:off x="2107532" y="1390957"/>
            <a:ext cx="814136" cy="1066485"/>
          </a:xfrm>
          <a:prstGeom prst="downArrow">
            <a:avLst/>
          </a:prstGeom>
          <a:solidFill>
            <a:srgbClr val="CCECFF"/>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0" name="Down Arrow 9"/>
          <p:cNvSpPr/>
          <p:nvPr/>
        </p:nvSpPr>
        <p:spPr bwMode="auto">
          <a:xfrm rot="7260465">
            <a:off x="5060276" y="3900356"/>
            <a:ext cx="814136" cy="1066485"/>
          </a:xfrm>
          <a:prstGeom prst="downArrow">
            <a:avLst/>
          </a:prstGeom>
          <a:solidFill>
            <a:srgbClr val="0000FF"/>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6" name="Rectangle 5"/>
          <p:cNvSpPr/>
          <p:nvPr/>
        </p:nvSpPr>
        <p:spPr>
          <a:xfrm>
            <a:off x="5863362" y="4559643"/>
            <a:ext cx="2518638" cy="461665"/>
          </a:xfrm>
          <a:prstGeom prst="rect">
            <a:avLst/>
          </a:prstGeom>
          <a:solidFill>
            <a:schemeClr val="bg1">
              <a:lumMod val="95000"/>
            </a:schemeClr>
          </a:solidFill>
          <a:ln>
            <a:solidFill>
              <a:srgbClr val="0000FF"/>
            </a:solidFill>
          </a:ln>
        </p:spPr>
        <p:txBody>
          <a:bodyPr wrap="none">
            <a:spAutoFit/>
          </a:bodyPr>
          <a:lstStyle/>
          <a:p>
            <a:r>
              <a:rPr lang="en-US" altLang="en-US" dirty="0">
                <a:latin typeface="Cambria" pitchFamily="18" charset="0"/>
              </a:rPr>
              <a:t>e</a:t>
            </a:r>
            <a:r>
              <a:rPr lang="en-US" altLang="en-US" dirty="0" smtClean="0">
                <a:latin typeface="Cambria" pitchFamily="18" charset="0"/>
              </a:rPr>
              <a:t>mpty string, or </a:t>
            </a:r>
            <a:r>
              <a:rPr lang="en-US" altLang="en-US" b="1" dirty="0" smtClean="0">
                <a:solidFill>
                  <a:srgbClr val="0000FF"/>
                </a:solidFill>
                <a:latin typeface="Symbol" panose="05050102010706020507" pitchFamily="18" charset="2"/>
              </a:rPr>
              <a:t>l</a:t>
            </a:r>
            <a:endParaRPr lang="en-US" b="1" dirty="0">
              <a:solidFill>
                <a:srgbClr val="0000FF"/>
              </a:solidFill>
              <a:latin typeface="Symbol" panose="05050102010706020507" pitchFamily="18" charset="2"/>
            </a:endParaRPr>
          </a:p>
        </p:txBody>
      </p:sp>
      <p:sp>
        <p:nvSpPr>
          <p:cNvPr id="7" name="Rectangle 6"/>
          <p:cNvSpPr/>
          <p:nvPr/>
        </p:nvSpPr>
        <p:spPr>
          <a:xfrm>
            <a:off x="7924800" y="5057198"/>
            <a:ext cx="551754" cy="230832"/>
          </a:xfrm>
          <a:prstGeom prst="rect">
            <a:avLst/>
          </a:prstGeom>
        </p:spPr>
        <p:txBody>
          <a:bodyPr wrap="none">
            <a:spAutoFit/>
          </a:bodyPr>
          <a:lstStyle/>
          <a:p>
            <a:r>
              <a:rPr lang="en-US" sz="900" i="1" dirty="0" smtClean="0">
                <a:latin typeface="Cambria" pitchFamily="18" charset="0"/>
              </a:rPr>
              <a:t>lambda</a:t>
            </a:r>
            <a:endParaRPr lang="en-US" sz="900" i="1" dirty="0"/>
          </a:p>
        </p:txBody>
      </p:sp>
    </p:spTree>
    <p:extLst>
      <p:ext uri="{BB962C8B-B14F-4D97-AF65-F5344CB8AC3E}">
        <p14:creationId xmlns:p14="http://schemas.microsoft.com/office/powerpoint/2010/main" val="2635825500"/>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A </a:t>
            </a:r>
            <a:r>
              <a:rPr lang="en-US" altLang="en-US" sz="4000" i="1" dirty="0">
                <a:latin typeface="Cambria" panose="02040503050406030204" pitchFamily="18" charset="0"/>
              </a:rPr>
              <a:t>model</a:t>
            </a:r>
            <a:r>
              <a:rPr lang="en-US" altLang="en-US" sz="4000" dirty="0">
                <a:latin typeface="Cambria" panose="02040503050406030204" pitchFamily="18" charset="0"/>
              </a:rPr>
              <a:t> of computation: </a:t>
            </a:r>
            <a:r>
              <a:rPr lang="en-US" altLang="en-US" sz="4000" b="1" dirty="0">
                <a:latin typeface="Cambria" panose="02040503050406030204" pitchFamily="18" charset="0"/>
              </a:rPr>
              <a:t>FSM</a:t>
            </a:r>
          </a:p>
        </p:txBody>
      </p:sp>
      <p:sp>
        <p:nvSpPr>
          <p:cNvPr id="18435" name="Text Box 6"/>
          <p:cNvSpPr txBox="1">
            <a:spLocks noChangeArrowheads="1"/>
          </p:cNvSpPr>
          <p:nvPr/>
        </p:nvSpPr>
        <p:spPr bwMode="auto">
          <a:xfrm>
            <a:off x="5611813" y="996950"/>
            <a:ext cx="317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i="1" dirty="0">
                <a:latin typeface="Cambria" panose="02040503050406030204" pitchFamily="18" charset="0"/>
              </a:rPr>
              <a:t>Finite State Machine</a:t>
            </a:r>
          </a:p>
        </p:txBody>
      </p:sp>
      <p:sp>
        <p:nvSpPr>
          <p:cNvPr id="18436" name="Oval 7"/>
          <p:cNvSpPr>
            <a:spLocks noChangeArrowheads="1"/>
          </p:cNvSpPr>
          <p:nvPr/>
        </p:nvSpPr>
        <p:spPr bwMode="auto">
          <a:xfrm>
            <a:off x="3297238" y="43465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7" name="Text Box 8"/>
          <p:cNvSpPr txBox="1">
            <a:spLocks noChangeArrowheads="1"/>
          </p:cNvSpPr>
          <p:nvPr/>
        </p:nvSpPr>
        <p:spPr bwMode="auto">
          <a:xfrm>
            <a:off x="3440113" y="45180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8438" name="Oval 9"/>
          <p:cNvSpPr>
            <a:spLocks noChangeArrowheads="1"/>
          </p:cNvSpPr>
          <p:nvPr/>
        </p:nvSpPr>
        <p:spPr bwMode="auto">
          <a:xfrm>
            <a:off x="5678488" y="43815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9" name="Text Box 10"/>
          <p:cNvSpPr txBox="1">
            <a:spLocks noChangeArrowheads="1"/>
          </p:cNvSpPr>
          <p:nvPr/>
        </p:nvSpPr>
        <p:spPr bwMode="auto">
          <a:xfrm>
            <a:off x="5821363" y="455295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8440" name="Oval 11"/>
          <p:cNvSpPr>
            <a:spLocks noChangeArrowheads="1"/>
          </p:cNvSpPr>
          <p:nvPr/>
        </p:nvSpPr>
        <p:spPr bwMode="auto">
          <a:xfrm>
            <a:off x="5608638" y="432117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46" name="Freeform 17"/>
          <p:cNvSpPr>
            <a:spLocks/>
          </p:cNvSpPr>
          <p:nvPr/>
        </p:nvSpPr>
        <p:spPr bwMode="auto">
          <a:xfrm>
            <a:off x="3978275" y="480377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7" name="Freeform 18"/>
          <p:cNvSpPr>
            <a:spLocks/>
          </p:cNvSpPr>
          <p:nvPr/>
        </p:nvSpPr>
        <p:spPr bwMode="auto">
          <a:xfrm>
            <a:off x="3987800" y="442595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8" name="Text Box 19"/>
          <p:cNvSpPr txBox="1">
            <a:spLocks noChangeArrowheads="1"/>
          </p:cNvSpPr>
          <p:nvPr/>
        </p:nvSpPr>
        <p:spPr bwMode="auto">
          <a:xfrm>
            <a:off x="4760913" y="41402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49" name="Text Box 20"/>
          <p:cNvSpPr txBox="1">
            <a:spLocks noChangeArrowheads="1"/>
          </p:cNvSpPr>
          <p:nvPr/>
        </p:nvSpPr>
        <p:spPr bwMode="auto">
          <a:xfrm>
            <a:off x="3608388" y="38100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0" name="Text Box 21"/>
          <p:cNvSpPr txBox="1">
            <a:spLocks noChangeArrowheads="1"/>
          </p:cNvSpPr>
          <p:nvPr/>
        </p:nvSpPr>
        <p:spPr bwMode="auto">
          <a:xfrm>
            <a:off x="4641850" y="49323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51" name="Text Box 22"/>
          <p:cNvSpPr txBox="1">
            <a:spLocks noChangeArrowheads="1"/>
          </p:cNvSpPr>
          <p:nvPr/>
        </p:nvSpPr>
        <p:spPr bwMode="auto">
          <a:xfrm>
            <a:off x="6067425" y="39433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3" name="Freeform 24"/>
          <p:cNvSpPr>
            <a:spLocks/>
          </p:cNvSpPr>
          <p:nvPr/>
        </p:nvSpPr>
        <p:spPr bwMode="auto">
          <a:xfrm>
            <a:off x="3449638" y="394176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4" name="Freeform 25"/>
          <p:cNvSpPr>
            <a:spLocks/>
          </p:cNvSpPr>
          <p:nvPr/>
        </p:nvSpPr>
        <p:spPr bwMode="auto">
          <a:xfrm>
            <a:off x="5870575" y="39004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5" name="Freeform 26"/>
          <p:cNvSpPr>
            <a:spLocks/>
          </p:cNvSpPr>
          <p:nvPr/>
        </p:nvSpPr>
        <p:spPr bwMode="auto">
          <a:xfrm>
            <a:off x="3103563" y="45037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8" name="Text Box 30"/>
          <p:cNvSpPr txBox="1">
            <a:spLocks noChangeArrowheads="1"/>
          </p:cNvSpPr>
          <p:nvPr/>
        </p:nvSpPr>
        <p:spPr bwMode="auto">
          <a:xfrm>
            <a:off x="6945312" y="3168607"/>
            <a:ext cx="1600200" cy="830263"/>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FSM</a:t>
            </a:r>
          </a:p>
        </p:txBody>
      </p:sp>
      <mc:AlternateContent xmlns:mc="http://schemas.openxmlformats.org/markup-compatibility/2006" xmlns:p14="http://schemas.microsoft.com/office/powerpoint/2010/main">
        <mc:Choice Requires="p14">
          <p:contentPart p14:bwMode="auto" r:id="rId2">
            <p14:nvContentPartPr>
              <p14:cNvPr id="1030" name="Ink 47"/>
              <p14:cNvContentPartPr>
                <a14:cpLocks xmlns:a14="http://schemas.microsoft.com/office/drawing/2010/main" noRot="1" noChangeAspect="1" noEditPoints="1" noChangeArrowheads="1" noChangeShapeType="1"/>
              </p14:cNvContentPartPr>
              <p14:nvPr/>
            </p14:nvContentPartPr>
            <p14:xfrm>
              <a:off x="6167438" y="4835525"/>
              <a:ext cx="4762" cy="7938"/>
            </p14:xfrm>
          </p:contentPart>
        </mc:Choice>
        <mc:Fallback xmlns="">
          <p:pic>
            <p:nvPicPr>
              <p:cNvPr id="1030" name="Ink 47"/>
              <p:cNvPicPr>
                <a:picLocks noRot="1" noChangeAspect="1" noEditPoints="1" noChangeArrowheads="1" noChangeShapeType="1"/>
              </p:cNvPicPr>
              <p:nvPr/>
            </p:nvPicPr>
            <p:blipFill>
              <a:blip r:embed="rId3"/>
              <a:stretch>
                <a:fillRect/>
              </a:stretch>
            </p:blipFill>
            <p:spPr>
              <a:xfrm>
                <a:off x="6161656" y="4830113"/>
                <a:ext cx="18708" cy="22010"/>
              </a:xfrm>
              <a:prstGeom prst="rect">
                <a:avLst/>
              </a:prstGeom>
            </p:spPr>
          </p:pic>
        </mc:Fallback>
      </mc:AlternateContent>
    </p:spTree>
    <p:extLst>
      <p:ext uri="{BB962C8B-B14F-4D97-AF65-F5344CB8AC3E}">
        <p14:creationId xmlns:p14="http://schemas.microsoft.com/office/powerpoint/2010/main" val="107857189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2"/>
          <p:cNvSpPr/>
          <p:nvPr/>
        </p:nvSpPr>
        <p:spPr bwMode="auto">
          <a:xfrm rot="16200000">
            <a:off x="5655459" y="1730192"/>
            <a:ext cx="1075104" cy="1861324"/>
          </a:xfrm>
          <a:prstGeom prst="downArrow">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8434"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A </a:t>
            </a:r>
            <a:r>
              <a:rPr lang="en-US" altLang="en-US" sz="4000" i="1" dirty="0">
                <a:latin typeface="Cambria" panose="02040503050406030204" pitchFamily="18" charset="0"/>
              </a:rPr>
              <a:t>model</a:t>
            </a:r>
            <a:r>
              <a:rPr lang="en-US" altLang="en-US" sz="4000" dirty="0">
                <a:latin typeface="Cambria" panose="02040503050406030204" pitchFamily="18" charset="0"/>
              </a:rPr>
              <a:t> of computation: </a:t>
            </a:r>
            <a:r>
              <a:rPr lang="en-US" altLang="en-US" sz="4000" b="1" dirty="0">
                <a:latin typeface="Cambria" panose="02040503050406030204" pitchFamily="18" charset="0"/>
              </a:rPr>
              <a:t>FSM</a:t>
            </a:r>
          </a:p>
        </p:txBody>
      </p:sp>
      <p:sp>
        <p:nvSpPr>
          <p:cNvPr id="18435" name="Text Box 6"/>
          <p:cNvSpPr txBox="1">
            <a:spLocks noChangeArrowheads="1"/>
          </p:cNvSpPr>
          <p:nvPr/>
        </p:nvSpPr>
        <p:spPr bwMode="auto">
          <a:xfrm>
            <a:off x="5611813" y="996950"/>
            <a:ext cx="317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i="1" dirty="0">
                <a:latin typeface="Cambria" panose="02040503050406030204" pitchFamily="18" charset="0"/>
              </a:rPr>
              <a:t>Finite State Machine</a:t>
            </a:r>
          </a:p>
        </p:txBody>
      </p:sp>
      <p:sp>
        <p:nvSpPr>
          <p:cNvPr id="18436" name="Oval 7"/>
          <p:cNvSpPr>
            <a:spLocks noChangeArrowheads="1"/>
          </p:cNvSpPr>
          <p:nvPr/>
        </p:nvSpPr>
        <p:spPr bwMode="auto">
          <a:xfrm>
            <a:off x="3297238" y="43465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7" name="Text Box 8"/>
          <p:cNvSpPr txBox="1">
            <a:spLocks noChangeArrowheads="1"/>
          </p:cNvSpPr>
          <p:nvPr/>
        </p:nvSpPr>
        <p:spPr bwMode="auto">
          <a:xfrm>
            <a:off x="3440113" y="45180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8438" name="Oval 9"/>
          <p:cNvSpPr>
            <a:spLocks noChangeArrowheads="1"/>
          </p:cNvSpPr>
          <p:nvPr/>
        </p:nvSpPr>
        <p:spPr bwMode="auto">
          <a:xfrm>
            <a:off x="5678488" y="43815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9" name="Text Box 10"/>
          <p:cNvSpPr txBox="1">
            <a:spLocks noChangeArrowheads="1"/>
          </p:cNvSpPr>
          <p:nvPr/>
        </p:nvSpPr>
        <p:spPr bwMode="auto">
          <a:xfrm>
            <a:off x="5821363" y="455295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8440" name="Oval 11"/>
          <p:cNvSpPr>
            <a:spLocks noChangeArrowheads="1"/>
          </p:cNvSpPr>
          <p:nvPr/>
        </p:nvSpPr>
        <p:spPr bwMode="auto">
          <a:xfrm>
            <a:off x="5608638" y="432117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41" name="Text Box 12"/>
          <p:cNvSpPr txBox="1">
            <a:spLocks noChangeArrowheads="1"/>
          </p:cNvSpPr>
          <p:nvPr/>
        </p:nvSpPr>
        <p:spPr bwMode="auto">
          <a:xfrm>
            <a:off x="1241384" y="5288906"/>
            <a:ext cx="1439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9900"/>
                </a:solidFill>
                <a:latin typeface="Calibri" panose="020F0502020204030204" pitchFamily="34" charset="0"/>
              </a:rPr>
              <a:t>start state</a:t>
            </a:r>
          </a:p>
        </p:txBody>
      </p:sp>
      <p:sp>
        <p:nvSpPr>
          <p:cNvPr id="18442" name="Text Box 13"/>
          <p:cNvSpPr txBox="1">
            <a:spLocks noChangeArrowheads="1"/>
          </p:cNvSpPr>
          <p:nvPr/>
        </p:nvSpPr>
        <p:spPr bwMode="auto">
          <a:xfrm>
            <a:off x="6027507" y="5450831"/>
            <a:ext cx="2188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Calibri" panose="020F0502020204030204" pitchFamily="34" charset="0"/>
              </a:rPr>
              <a:t>accepting states</a:t>
            </a:r>
          </a:p>
        </p:txBody>
      </p:sp>
      <p:sp>
        <p:nvSpPr>
          <p:cNvPr id="18443" name="Line 14"/>
          <p:cNvSpPr>
            <a:spLocks noChangeShapeType="1"/>
          </p:cNvSpPr>
          <p:nvPr/>
        </p:nvSpPr>
        <p:spPr bwMode="auto">
          <a:xfrm flipV="1">
            <a:off x="2309813" y="490220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5"/>
          <p:cNvSpPr>
            <a:spLocks noChangeShapeType="1"/>
          </p:cNvSpPr>
          <p:nvPr/>
        </p:nvSpPr>
        <p:spPr bwMode="auto">
          <a:xfrm flipH="1" flipV="1">
            <a:off x="6149975" y="518160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Text Box 16"/>
          <p:cNvSpPr txBox="1">
            <a:spLocks noChangeArrowheads="1"/>
          </p:cNvSpPr>
          <p:nvPr/>
        </p:nvSpPr>
        <p:spPr bwMode="auto">
          <a:xfrm>
            <a:off x="3572309" y="5407968"/>
            <a:ext cx="15056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Calibri" panose="020F0502020204030204" pitchFamily="34" charset="0"/>
              </a:rPr>
              <a:t>transitions</a:t>
            </a:r>
            <a:endParaRPr lang="en-US" altLang="en-US">
              <a:solidFill>
                <a:schemeClr val="accent1"/>
              </a:solidFill>
              <a:latin typeface="Calibri" panose="020F0502020204030204" pitchFamily="34" charset="0"/>
            </a:endParaRPr>
          </a:p>
        </p:txBody>
      </p:sp>
      <p:sp>
        <p:nvSpPr>
          <p:cNvPr id="18446" name="Freeform 17"/>
          <p:cNvSpPr>
            <a:spLocks/>
          </p:cNvSpPr>
          <p:nvPr/>
        </p:nvSpPr>
        <p:spPr bwMode="auto">
          <a:xfrm>
            <a:off x="3978275" y="480377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7" name="Freeform 18"/>
          <p:cNvSpPr>
            <a:spLocks/>
          </p:cNvSpPr>
          <p:nvPr/>
        </p:nvSpPr>
        <p:spPr bwMode="auto">
          <a:xfrm>
            <a:off x="3987800" y="442595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8" name="Text Box 19"/>
          <p:cNvSpPr txBox="1">
            <a:spLocks noChangeArrowheads="1"/>
          </p:cNvSpPr>
          <p:nvPr/>
        </p:nvSpPr>
        <p:spPr bwMode="auto">
          <a:xfrm>
            <a:off x="4760913" y="41402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49" name="Text Box 20"/>
          <p:cNvSpPr txBox="1">
            <a:spLocks noChangeArrowheads="1"/>
          </p:cNvSpPr>
          <p:nvPr/>
        </p:nvSpPr>
        <p:spPr bwMode="auto">
          <a:xfrm>
            <a:off x="3608388" y="38100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0" name="Text Box 21"/>
          <p:cNvSpPr txBox="1">
            <a:spLocks noChangeArrowheads="1"/>
          </p:cNvSpPr>
          <p:nvPr/>
        </p:nvSpPr>
        <p:spPr bwMode="auto">
          <a:xfrm>
            <a:off x="4641850" y="49323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51" name="Text Box 22"/>
          <p:cNvSpPr txBox="1">
            <a:spLocks noChangeArrowheads="1"/>
          </p:cNvSpPr>
          <p:nvPr/>
        </p:nvSpPr>
        <p:spPr bwMode="auto">
          <a:xfrm>
            <a:off x="6067425" y="39433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2" name="Line 23"/>
          <p:cNvSpPr>
            <a:spLocks noChangeShapeType="1"/>
          </p:cNvSpPr>
          <p:nvPr/>
        </p:nvSpPr>
        <p:spPr bwMode="auto">
          <a:xfrm flipV="1">
            <a:off x="4240213" y="506571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3" name="Freeform 24"/>
          <p:cNvSpPr>
            <a:spLocks/>
          </p:cNvSpPr>
          <p:nvPr/>
        </p:nvSpPr>
        <p:spPr bwMode="auto">
          <a:xfrm>
            <a:off x="3449638" y="394176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4" name="Freeform 25"/>
          <p:cNvSpPr>
            <a:spLocks/>
          </p:cNvSpPr>
          <p:nvPr/>
        </p:nvSpPr>
        <p:spPr bwMode="auto">
          <a:xfrm>
            <a:off x="5870575" y="39004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5" name="Freeform 26"/>
          <p:cNvSpPr>
            <a:spLocks/>
          </p:cNvSpPr>
          <p:nvPr/>
        </p:nvSpPr>
        <p:spPr bwMode="auto">
          <a:xfrm>
            <a:off x="3103563" y="45037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6" name="Text Box 27"/>
          <p:cNvSpPr txBox="1">
            <a:spLocks noChangeArrowheads="1"/>
          </p:cNvSpPr>
          <p:nvPr/>
        </p:nvSpPr>
        <p:spPr bwMode="auto">
          <a:xfrm>
            <a:off x="990600" y="568483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alibri" panose="020F0502020204030204" pitchFamily="34" charset="0"/>
              </a:rPr>
              <a:t>“input funnel”</a:t>
            </a:r>
          </a:p>
        </p:txBody>
      </p:sp>
      <p:sp>
        <p:nvSpPr>
          <p:cNvPr id="18457" name="Text Box 28"/>
          <p:cNvSpPr txBox="1">
            <a:spLocks noChangeArrowheads="1"/>
          </p:cNvSpPr>
          <p:nvPr/>
        </p:nvSpPr>
        <p:spPr bwMode="auto">
          <a:xfrm>
            <a:off x="3314700" y="577691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alibri" panose="020F0502020204030204" pitchFamily="34" charset="0"/>
              </a:rPr>
              <a:t>“where to go”</a:t>
            </a:r>
          </a:p>
        </p:txBody>
      </p:sp>
      <p:sp>
        <p:nvSpPr>
          <p:cNvPr id="18458" name="Text Box 29"/>
          <p:cNvSpPr txBox="1">
            <a:spLocks noChangeArrowheads="1"/>
          </p:cNvSpPr>
          <p:nvPr/>
        </p:nvSpPr>
        <p:spPr bwMode="auto">
          <a:xfrm>
            <a:off x="6062465" y="5790556"/>
            <a:ext cx="1945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alibri" panose="020F0502020204030204" pitchFamily="34" charset="0"/>
              </a:rPr>
              <a:t>double circled</a:t>
            </a:r>
          </a:p>
        </p:txBody>
      </p:sp>
      <p:sp>
        <p:nvSpPr>
          <p:cNvPr id="1058" name="Text Box 30"/>
          <p:cNvSpPr txBox="1">
            <a:spLocks noChangeArrowheads="1"/>
          </p:cNvSpPr>
          <p:nvPr/>
        </p:nvSpPr>
        <p:spPr bwMode="auto">
          <a:xfrm>
            <a:off x="4990071" y="2410376"/>
            <a:ext cx="2133602" cy="461665"/>
          </a:xfrm>
          <a:prstGeom prst="rect">
            <a:avLst/>
          </a:prstGeom>
          <a:no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Its output:</a:t>
            </a:r>
            <a:endParaRPr lang="en-US" dirty="0" smtClean="0">
              <a:latin typeface="Cambria" panose="02040503050406030204" pitchFamily="18" charset="0"/>
            </a:endParaRPr>
          </a:p>
        </p:txBody>
      </p:sp>
      <p:sp>
        <p:nvSpPr>
          <p:cNvPr id="18460" name="Text Box 32"/>
          <p:cNvSpPr txBox="1">
            <a:spLocks noChangeArrowheads="1"/>
          </p:cNvSpPr>
          <p:nvPr/>
        </p:nvSpPr>
        <p:spPr bwMode="auto">
          <a:xfrm>
            <a:off x="3493654" y="6157126"/>
            <a:ext cx="16391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i="1" dirty="0">
                <a:latin typeface="Calibri" panose="020F0502020204030204" pitchFamily="34" charset="0"/>
              </a:rPr>
              <a:t>labeled by </a:t>
            </a:r>
            <a:r>
              <a:rPr lang="en-US" altLang="en-US" sz="1600" i="1" dirty="0" smtClean="0">
                <a:latin typeface="Calibri" panose="020F0502020204030204" pitchFamily="34" charset="0"/>
              </a:rPr>
              <a:t>input!</a:t>
            </a:r>
            <a:endParaRPr lang="en-US" altLang="en-US" sz="1600" i="1" dirty="0">
              <a:latin typeface="Calibri" panose="020F0502020204030204" pitchFamily="34" charset="0"/>
            </a:endParaRPr>
          </a:p>
        </p:txBody>
      </p:sp>
      <p:sp>
        <p:nvSpPr>
          <p:cNvPr id="1060" name="Text Box 31"/>
          <p:cNvSpPr txBox="1">
            <a:spLocks noChangeArrowheads="1"/>
          </p:cNvSpPr>
          <p:nvPr/>
        </p:nvSpPr>
        <p:spPr bwMode="auto">
          <a:xfrm>
            <a:off x="1179513" y="1752600"/>
            <a:ext cx="2260600" cy="457200"/>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input</a:t>
            </a:r>
          </a:p>
        </p:txBody>
      </p:sp>
      <p:sp>
        <p:nvSpPr>
          <p:cNvPr id="18462" name="Text Box 33"/>
          <p:cNvSpPr txBox="1">
            <a:spLocks noChangeArrowheads="1"/>
          </p:cNvSpPr>
          <p:nvPr/>
        </p:nvSpPr>
        <p:spPr bwMode="auto">
          <a:xfrm>
            <a:off x="2235200" y="2286000"/>
            <a:ext cx="3352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8463" name="Text Box 34"/>
          <p:cNvSpPr txBox="1">
            <a:spLocks noChangeArrowheads="1"/>
          </p:cNvSpPr>
          <p:nvPr/>
        </p:nvSpPr>
        <p:spPr bwMode="auto">
          <a:xfrm>
            <a:off x="533400" y="2476500"/>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Sand" charset="0"/>
              </a:rPr>
              <a:t>input sequence</a:t>
            </a:r>
          </a:p>
        </p:txBody>
      </p:sp>
      <p:cxnSp>
        <p:nvCxnSpPr>
          <p:cNvPr id="18464" name="Straight Arrow Connector 49"/>
          <p:cNvCxnSpPr>
            <a:cxnSpLocks noChangeShapeType="1"/>
          </p:cNvCxnSpPr>
          <p:nvPr/>
        </p:nvCxnSpPr>
        <p:spPr bwMode="auto">
          <a:xfrm>
            <a:off x="2590800" y="3008313"/>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8465" name="Rectangle 50"/>
          <p:cNvSpPr>
            <a:spLocks noChangeArrowheads="1"/>
          </p:cNvSpPr>
          <p:nvPr/>
        </p:nvSpPr>
        <p:spPr bwMode="auto">
          <a:xfrm>
            <a:off x="788988" y="2774950"/>
            <a:ext cx="10525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mc:AlternateContent xmlns:mc="http://schemas.openxmlformats.org/markup-compatibility/2006" xmlns:p14="http://schemas.microsoft.com/office/powerpoint/2010/main">
        <mc:Choice Requires="p14">
          <p:contentPart p14:bwMode="auto" r:id="rId2">
            <p14:nvContentPartPr>
              <p14:cNvPr id="1030" name="Ink 47"/>
              <p14:cNvContentPartPr>
                <a14:cpLocks xmlns:a14="http://schemas.microsoft.com/office/drawing/2010/main" noRot="1" noChangeAspect="1" noEditPoints="1" noChangeArrowheads="1" noChangeShapeType="1"/>
              </p14:cNvContentPartPr>
              <p14:nvPr/>
            </p14:nvContentPartPr>
            <p14:xfrm>
              <a:off x="6167438" y="4835525"/>
              <a:ext cx="4762" cy="7938"/>
            </p14:xfrm>
          </p:contentPart>
        </mc:Choice>
        <mc:Fallback xmlns="">
          <p:pic>
            <p:nvPicPr>
              <p:cNvPr id="1030" name="Ink 47"/>
              <p:cNvPicPr>
                <a:picLocks noRot="1" noChangeAspect="1" noEditPoints="1" noChangeArrowheads="1" noChangeShapeType="1"/>
              </p:cNvPicPr>
              <p:nvPr/>
            </p:nvPicPr>
            <p:blipFill>
              <a:blip r:embed="rId3"/>
              <a:stretch>
                <a:fillRect/>
              </a:stretch>
            </p:blipFill>
            <p:spPr>
              <a:xfrm>
                <a:off x="6161656" y="4830113"/>
                <a:ext cx="18708" cy="22010"/>
              </a:xfrm>
              <a:prstGeom prst="rect">
                <a:avLst/>
              </a:prstGeom>
            </p:spPr>
          </p:pic>
        </mc:Fallback>
      </mc:AlternateContent>
      <p:sp>
        <p:nvSpPr>
          <p:cNvPr id="2" name="Rounded Rectangle 1"/>
          <p:cNvSpPr/>
          <p:nvPr/>
        </p:nvSpPr>
        <p:spPr bwMode="auto">
          <a:xfrm>
            <a:off x="7360445" y="2157924"/>
            <a:ext cx="1127918" cy="1065149"/>
          </a:xfrm>
          <a:prstGeom prst="roundRect">
            <a:avLst/>
          </a:prstGeom>
          <a:noFill/>
          <a:ln w="762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1919437902"/>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A </a:t>
            </a:r>
            <a:r>
              <a:rPr lang="en-US" altLang="en-US" sz="4000" i="1" dirty="0">
                <a:latin typeface="Cambria" panose="02040503050406030204" pitchFamily="18" charset="0"/>
              </a:rPr>
              <a:t>model</a:t>
            </a:r>
            <a:r>
              <a:rPr lang="en-US" altLang="en-US" sz="4000" dirty="0">
                <a:latin typeface="Cambria" panose="02040503050406030204" pitchFamily="18" charset="0"/>
              </a:rPr>
              <a:t> of computation: </a:t>
            </a:r>
            <a:r>
              <a:rPr lang="en-US" altLang="en-US" sz="4000" b="1" dirty="0">
                <a:latin typeface="Cambria" panose="02040503050406030204" pitchFamily="18" charset="0"/>
              </a:rPr>
              <a:t>FSM</a:t>
            </a:r>
          </a:p>
        </p:txBody>
      </p:sp>
      <p:sp>
        <p:nvSpPr>
          <p:cNvPr id="18435" name="Text Box 6"/>
          <p:cNvSpPr txBox="1">
            <a:spLocks noChangeArrowheads="1"/>
          </p:cNvSpPr>
          <p:nvPr/>
        </p:nvSpPr>
        <p:spPr bwMode="auto">
          <a:xfrm>
            <a:off x="5611813" y="996950"/>
            <a:ext cx="317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i="1" dirty="0">
                <a:latin typeface="Cambria" panose="02040503050406030204" pitchFamily="18" charset="0"/>
              </a:rPr>
              <a:t>Finite State Machine</a:t>
            </a:r>
          </a:p>
        </p:txBody>
      </p:sp>
      <p:sp>
        <p:nvSpPr>
          <p:cNvPr id="18436" name="Oval 7"/>
          <p:cNvSpPr>
            <a:spLocks noChangeArrowheads="1"/>
          </p:cNvSpPr>
          <p:nvPr/>
        </p:nvSpPr>
        <p:spPr bwMode="auto">
          <a:xfrm>
            <a:off x="3297238" y="43465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7" name="Text Box 8"/>
          <p:cNvSpPr txBox="1">
            <a:spLocks noChangeArrowheads="1"/>
          </p:cNvSpPr>
          <p:nvPr/>
        </p:nvSpPr>
        <p:spPr bwMode="auto">
          <a:xfrm>
            <a:off x="3440113" y="45180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8438" name="Oval 9"/>
          <p:cNvSpPr>
            <a:spLocks noChangeArrowheads="1"/>
          </p:cNvSpPr>
          <p:nvPr/>
        </p:nvSpPr>
        <p:spPr bwMode="auto">
          <a:xfrm>
            <a:off x="5678488" y="43815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9" name="Text Box 10"/>
          <p:cNvSpPr txBox="1">
            <a:spLocks noChangeArrowheads="1"/>
          </p:cNvSpPr>
          <p:nvPr/>
        </p:nvSpPr>
        <p:spPr bwMode="auto">
          <a:xfrm>
            <a:off x="5821363" y="455295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8440" name="Oval 11"/>
          <p:cNvSpPr>
            <a:spLocks noChangeArrowheads="1"/>
          </p:cNvSpPr>
          <p:nvPr/>
        </p:nvSpPr>
        <p:spPr bwMode="auto">
          <a:xfrm>
            <a:off x="5608638" y="432117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41" name="Text Box 12"/>
          <p:cNvSpPr txBox="1">
            <a:spLocks noChangeArrowheads="1"/>
          </p:cNvSpPr>
          <p:nvPr/>
        </p:nvSpPr>
        <p:spPr bwMode="auto">
          <a:xfrm>
            <a:off x="1241384" y="5288906"/>
            <a:ext cx="1439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009900"/>
                </a:solidFill>
                <a:latin typeface="Calibri" panose="020F0502020204030204" pitchFamily="34" charset="0"/>
              </a:rPr>
              <a:t>start state</a:t>
            </a:r>
          </a:p>
        </p:txBody>
      </p:sp>
      <p:sp>
        <p:nvSpPr>
          <p:cNvPr id="18442" name="Text Box 13"/>
          <p:cNvSpPr txBox="1">
            <a:spLocks noChangeArrowheads="1"/>
          </p:cNvSpPr>
          <p:nvPr/>
        </p:nvSpPr>
        <p:spPr bwMode="auto">
          <a:xfrm>
            <a:off x="6027507" y="5450831"/>
            <a:ext cx="2188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Calibri" panose="020F0502020204030204" pitchFamily="34" charset="0"/>
              </a:rPr>
              <a:t>accepting states</a:t>
            </a:r>
          </a:p>
        </p:txBody>
      </p:sp>
      <p:sp>
        <p:nvSpPr>
          <p:cNvPr id="18443" name="Line 14"/>
          <p:cNvSpPr>
            <a:spLocks noChangeShapeType="1"/>
          </p:cNvSpPr>
          <p:nvPr/>
        </p:nvSpPr>
        <p:spPr bwMode="auto">
          <a:xfrm flipV="1">
            <a:off x="2309813" y="490220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5"/>
          <p:cNvSpPr>
            <a:spLocks noChangeShapeType="1"/>
          </p:cNvSpPr>
          <p:nvPr/>
        </p:nvSpPr>
        <p:spPr bwMode="auto">
          <a:xfrm flipH="1" flipV="1">
            <a:off x="6149975" y="518160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Text Box 16"/>
          <p:cNvSpPr txBox="1">
            <a:spLocks noChangeArrowheads="1"/>
          </p:cNvSpPr>
          <p:nvPr/>
        </p:nvSpPr>
        <p:spPr bwMode="auto">
          <a:xfrm>
            <a:off x="3572309" y="5407968"/>
            <a:ext cx="15056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Calibri" panose="020F0502020204030204" pitchFamily="34" charset="0"/>
              </a:rPr>
              <a:t>transitions</a:t>
            </a:r>
            <a:endParaRPr lang="en-US" altLang="en-US">
              <a:solidFill>
                <a:schemeClr val="accent1"/>
              </a:solidFill>
              <a:latin typeface="Calibri" panose="020F0502020204030204" pitchFamily="34" charset="0"/>
            </a:endParaRPr>
          </a:p>
        </p:txBody>
      </p:sp>
      <p:sp>
        <p:nvSpPr>
          <p:cNvPr id="18446" name="Freeform 17"/>
          <p:cNvSpPr>
            <a:spLocks/>
          </p:cNvSpPr>
          <p:nvPr/>
        </p:nvSpPr>
        <p:spPr bwMode="auto">
          <a:xfrm>
            <a:off x="3978275" y="480377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7" name="Freeform 18"/>
          <p:cNvSpPr>
            <a:spLocks/>
          </p:cNvSpPr>
          <p:nvPr/>
        </p:nvSpPr>
        <p:spPr bwMode="auto">
          <a:xfrm>
            <a:off x="3987800" y="442595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8" name="Text Box 19"/>
          <p:cNvSpPr txBox="1">
            <a:spLocks noChangeArrowheads="1"/>
          </p:cNvSpPr>
          <p:nvPr/>
        </p:nvSpPr>
        <p:spPr bwMode="auto">
          <a:xfrm>
            <a:off x="4760913" y="41402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49" name="Text Box 20"/>
          <p:cNvSpPr txBox="1">
            <a:spLocks noChangeArrowheads="1"/>
          </p:cNvSpPr>
          <p:nvPr/>
        </p:nvSpPr>
        <p:spPr bwMode="auto">
          <a:xfrm>
            <a:off x="3608388" y="38100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0" name="Text Box 21"/>
          <p:cNvSpPr txBox="1">
            <a:spLocks noChangeArrowheads="1"/>
          </p:cNvSpPr>
          <p:nvPr/>
        </p:nvSpPr>
        <p:spPr bwMode="auto">
          <a:xfrm>
            <a:off x="4641850" y="49323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51" name="Text Box 22"/>
          <p:cNvSpPr txBox="1">
            <a:spLocks noChangeArrowheads="1"/>
          </p:cNvSpPr>
          <p:nvPr/>
        </p:nvSpPr>
        <p:spPr bwMode="auto">
          <a:xfrm>
            <a:off x="6067425" y="39433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2" name="Line 23"/>
          <p:cNvSpPr>
            <a:spLocks noChangeShapeType="1"/>
          </p:cNvSpPr>
          <p:nvPr/>
        </p:nvSpPr>
        <p:spPr bwMode="auto">
          <a:xfrm flipV="1">
            <a:off x="4240213" y="506571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3" name="Freeform 24"/>
          <p:cNvSpPr>
            <a:spLocks/>
          </p:cNvSpPr>
          <p:nvPr/>
        </p:nvSpPr>
        <p:spPr bwMode="auto">
          <a:xfrm>
            <a:off x="3449638" y="394176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4" name="Freeform 25"/>
          <p:cNvSpPr>
            <a:spLocks/>
          </p:cNvSpPr>
          <p:nvPr/>
        </p:nvSpPr>
        <p:spPr bwMode="auto">
          <a:xfrm>
            <a:off x="5870575" y="39004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5" name="Freeform 26"/>
          <p:cNvSpPr>
            <a:spLocks/>
          </p:cNvSpPr>
          <p:nvPr/>
        </p:nvSpPr>
        <p:spPr bwMode="auto">
          <a:xfrm>
            <a:off x="3103563" y="45037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6" name="Text Box 27"/>
          <p:cNvSpPr txBox="1">
            <a:spLocks noChangeArrowheads="1"/>
          </p:cNvSpPr>
          <p:nvPr/>
        </p:nvSpPr>
        <p:spPr bwMode="auto">
          <a:xfrm>
            <a:off x="990600" y="568483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alibri" panose="020F0502020204030204" pitchFamily="34" charset="0"/>
              </a:rPr>
              <a:t>“input funnel”</a:t>
            </a:r>
          </a:p>
        </p:txBody>
      </p:sp>
      <p:sp>
        <p:nvSpPr>
          <p:cNvPr id="18457" name="Text Box 28"/>
          <p:cNvSpPr txBox="1">
            <a:spLocks noChangeArrowheads="1"/>
          </p:cNvSpPr>
          <p:nvPr/>
        </p:nvSpPr>
        <p:spPr bwMode="auto">
          <a:xfrm>
            <a:off x="3314700" y="577691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alibri" panose="020F0502020204030204" pitchFamily="34" charset="0"/>
              </a:rPr>
              <a:t>“where to go”</a:t>
            </a:r>
          </a:p>
        </p:txBody>
      </p:sp>
      <p:sp>
        <p:nvSpPr>
          <p:cNvPr id="18458" name="Text Box 29"/>
          <p:cNvSpPr txBox="1">
            <a:spLocks noChangeArrowheads="1"/>
          </p:cNvSpPr>
          <p:nvPr/>
        </p:nvSpPr>
        <p:spPr bwMode="auto">
          <a:xfrm>
            <a:off x="6062465" y="5790556"/>
            <a:ext cx="1945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alibri" panose="020F0502020204030204" pitchFamily="34" charset="0"/>
              </a:rPr>
              <a:t>double circled</a:t>
            </a:r>
          </a:p>
        </p:txBody>
      </p:sp>
      <p:sp>
        <p:nvSpPr>
          <p:cNvPr id="18460" name="Text Box 32"/>
          <p:cNvSpPr txBox="1">
            <a:spLocks noChangeArrowheads="1"/>
          </p:cNvSpPr>
          <p:nvPr/>
        </p:nvSpPr>
        <p:spPr bwMode="auto">
          <a:xfrm>
            <a:off x="3493654" y="6107698"/>
            <a:ext cx="16391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libri" panose="020F0502020204030204" pitchFamily="34" charset="0"/>
              </a:rPr>
              <a:t>labeled by input !</a:t>
            </a:r>
          </a:p>
        </p:txBody>
      </p:sp>
      <p:sp>
        <p:nvSpPr>
          <p:cNvPr id="1060" name="Text Box 31"/>
          <p:cNvSpPr txBox="1">
            <a:spLocks noChangeArrowheads="1"/>
          </p:cNvSpPr>
          <p:nvPr/>
        </p:nvSpPr>
        <p:spPr bwMode="auto">
          <a:xfrm>
            <a:off x="1179513" y="1752600"/>
            <a:ext cx="2260600" cy="457200"/>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input</a:t>
            </a:r>
          </a:p>
        </p:txBody>
      </p:sp>
      <p:sp>
        <p:nvSpPr>
          <p:cNvPr id="18462" name="Text Box 33"/>
          <p:cNvSpPr txBox="1">
            <a:spLocks noChangeArrowheads="1"/>
          </p:cNvSpPr>
          <p:nvPr/>
        </p:nvSpPr>
        <p:spPr bwMode="auto">
          <a:xfrm>
            <a:off x="2235200" y="2286000"/>
            <a:ext cx="3352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8463" name="Text Box 34"/>
          <p:cNvSpPr txBox="1">
            <a:spLocks noChangeArrowheads="1"/>
          </p:cNvSpPr>
          <p:nvPr/>
        </p:nvSpPr>
        <p:spPr bwMode="auto">
          <a:xfrm>
            <a:off x="533400" y="2476500"/>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Sand" charset="0"/>
              </a:rPr>
              <a:t>input sequence</a:t>
            </a:r>
          </a:p>
        </p:txBody>
      </p:sp>
      <p:cxnSp>
        <p:nvCxnSpPr>
          <p:cNvPr id="18464" name="Straight Arrow Connector 49"/>
          <p:cNvCxnSpPr>
            <a:cxnSpLocks noChangeShapeType="1"/>
          </p:cNvCxnSpPr>
          <p:nvPr/>
        </p:nvCxnSpPr>
        <p:spPr bwMode="auto">
          <a:xfrm>
            <a:off x="2590800" y="3008313"/>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8465" name="Rectangle 50"/>
          <p:cNvSpPr>
            <a:spLocks noChangeArrowheads="1"/>
          </p:cNvSpPr>
          <p:nvPr/>
        </p:nvSpPr>
        <p:spPr bwMode="auto">
          <a:xfrm>
            <a:off x="788988" y="2774950"/>
            <a:ext cx="10525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mc:AlternateContent xmlns:mc="http://schemas.openxmlformats.org/markup-compatibility/2006" xmlns:p14="http://schemas.microsoft.com/office/powerpoint/2010/main">
        <mc:Choice Requires="p14">
          <p:contentPart p14:bwMode="auto" r:id="rId2">
            <p14:nvContentPartPr>
              <p14:cNvPr id="1030" name="Ink 47"/>
              <p14:cNvContentPartPr>
                <a14:cpLocks xmlns:a14="http://schemas.microsoft.com/office/drawing/2010/main" noRot="1" noChangeAspect="1" noEditPoints="1" noChangeArrowheads="1" noChangeShapeType="1"/>
              </p14:cNvContentPartPr>
              <p14:nvPr/>
            </p14:nvContentPartPr>
            <p14:xfrm>
              <a:off x="6167438" y="4835525"/>
              <a:ext cx="4762" cy="7938"/>
            </p14:xfrm>
          </p:contentPart>
        </mc:Choice>
        <mc:Fallback xmlns="">
          <p:pic>
            <p:nvPicPr>
              <p:cNvPr id="1030" name="Ink 47"/>
              <p:cNvPicPr>
                <a:picLocks noRot="1" noChangeAspect="1" noEditPoints="1" noChangeArrowheads="1" noChangeShapeType="1"/>
              </p:cNvPicPr>
              <p:nvPr/>
            </p:nvPicPr>
            <p:blipFill>
              <a:blip r:embed="rId3"/>
              <a:stretch>
                <a:fillRect/>
              </a:stretch>
            </p:blipFill>
            <p:spPr>
              <a:xfrm>
                <a:off x="6161656" y="4830113"/>
                <a:ext cx="18708" cy="22010"/>
              </a:xfrm>
              <a:prstGeom prst="rect">
                <a:avLst/>
              </a:prstGeom>
            </p:spPr>
          </p:pic>
        </mc:Fallback>
      </mc:AlternateContent>
      <p:sp>
        <p:nvSpPr>
          <p:cNvPr id="37" name="Text Box 34"/>
          <p:cNvSpPr txBox="1">
            <a:spLocks noChangeArrowheads="1"/>
          </p:cNvSpPr>
          <p:nvPr/>
        </p:nvSpPr>
        <p:spPr bwMode="auto">
          <a:xfrm>
            <a:off x="4874607" y="1935777"/>
            <a:ext cx="2745394" cy="400110"/>
          </a:xfrm>
          <a:prstGeom prst="rect">
            <a:avLst/>
          </a:prstGeom>
          <a:solidFill>
            <a:srgbClr val="CCFFCC"/>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000" dirty="0" smtClean="0">
                <a:latin typeface="Calibri" panose="020F0502020204030204" pitchFamily="34" charset="0"/>
                <a:cs typeface="Calibri" panose="020F0502020204030204" pitchFamily="34" charset="0"/>
              </a:rPr>
              <a:t>other </a:t>
            </a:r>
            <a:r>
              <a:rPr lang="en-US" altLang="en-US" sz="2000" b="1" dirty="0" smtClean="0">
                <a:latin typeface="Calibri" panose="020F0502020204030204" pitchFamily="34" charset="0"/>
                <a:cs typeface="Calibri" panose="020F0502020204030204" pitchFamily="34" charset="0"/>
              </a:rPr>
              <a:t>accepted</a:t>
            </a:r>
            <a:r>
              <a:rPr lang="en-US" altLang="en-US" sz="2000" dirty="0" smtClean="0">
                <a:latin typeface="Calibri" panose="020F0502020204030204" pitchFamily="34" charset="0"/>
                <a:cs typeface="Calibri" panose="020F0502020204030204" pitchFamily="34" charset="0"/>
              </a:rPr>
              <a:t> </a:t>
            </a:r>
            <a:r>
              <a:rPr lang="en-US" altLang="en-US" sz="2000" dirty="0" smtClean="0">
                <a:latin typeface="Calibri" panose="020F0502020204030204" pitchFamily="34" charset="0"/>
                <a:cs typeface="Calibri" panose="020F0502020204030204" pitchFamily="34" charset="0"/>
              </a:rPr>
              <a:t>strings: </a:t>
            </a:r>
            <a:endParaRPr lang="en-US" altLang="en-US" sz="2000" dirty="0">
              <a:latin typeface="Calibri" panose="020F0502020204030204" pitchFamily="34" charset="0"/>
              <a:cs typeface="Calibri" panose="020F0502020204030204" pitchFamily="34" charset="0"/>
            </a:endParaRPr>
          </a:p>
        </p:txBody>
      </p:sp>
      <p:sp>
        <p:nvSpPr>
          <p:cNvPr id="38" name="Text Box 34"/>
          <p:cNvSpPr txBox="1">
            <a:spLocks noChangeArrowheads="1"/>
          </p:cNvSpPr>
          <p:nvPr/>
        </p:nvSpPr>
        <p:spPr bwMode="auto">
          <a:xfrm>
            <a:off x="4875255" y="2921912"/>
            <a:ext cx="2744819" cy="400110"/>
          </a:xfrm>
          <a:prstGeom prst="rect">
            <a:avLst/>
          </a:prstGeom>
          <a:solidFill>
            <a:srgbClr val="FFCCCC"/>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000" dirty="0" smtClean="0">
                <a:latin typeface="Calibri" panose="020F0502020204030204" pitchFamily="34" charset="0"/>
                <a:cs typeface="Calibri" panose="020F0502020204030204" pitchFamily="34" charset="0"/>
              </a:rPr>
              <a:t>some </a:t>
            </a:r>
            <a:r>
              <a:rPr lang="en-US" altLang="en-US" sz="2000" b="1" dirty="0" smtClean="0">
                <a:latin typeface="Calibri" panose="020F0502020204030204" pitchFamily="34" charset="0"/>
                <a:cs typeface="Calibri" panose="020F0502020204030204" pitchFamily="34" charset="0"/>
              </a:rPr>
              <a:t>rejected</a:t>
            </a:r>
            <a:r>
              <a:rPr lang="en-US" altLang="en-US" sz="2000" dirty="0" smtClean="0">
                <a:latin typeface="Calibri" panose="020F0502020204030204" pitchFamily="34" charset="0"/>
                <a:cs typeface="Calibri" panose="020F0502020204030204" pitchFamily="34" charset="0"/>
              </a:rPr>
              <a:t> strings:</a:t>
            </a:r>
            <a:endParaRPr lang="en-US" altLang="en-US" sz="20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3404" y="1299994"/>
            <a:ext cx="1189741" cy="1238882"/>
          </a:xfrm>
          <a:prstGeom prst="rect">
            <a:avLst/>
          </a:prstGeom>
        </p:spPr>
      </p:pic>
      <p:sp>
        <p:nvSpPr>
          <p:cNvPr id="40" name="Text Box 34"/>
          <p:cNvSpPr txBox="1">
            <a:spLocks noChangeArrowheads="1"/>
          </p:cNvSpPr>
          <p:nvPr/>
        </p:nvSpPr>
        <p:spPr bwMode="auto">
          <a:xfrm rot="21257857">
            <a:off x="1694353" y="2038817"/>
            <a:ext cx="1348393" cy="400110"/>
          </a:xfrm>
          <a:prstGeom prst="rect">
            <a:avLst/>
          </a:prstGeom>
          <a:solidFill>
            <a:srgbClr val="CCFFCC"/>
          </a:solidFill>
          <a:ln>
            <a:solidFill>
              <a:srgbClr val="00B050"/>
            </a:solid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latin typeface="Calibri" panose="020F0502020204030204" pitchFamily="34" charset="0"/>
                <a:cs typeface="Calibri" panose="020F0502020204030204" pitchFamily="34" charset="0"/>
              </a:rPr>
              <a:t>accepted!</a:t>
            </a: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5051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80452" y="1219200"/>
            <a:ext cx="8406348" cy="1219200"/>
          </a:xfrm>
          <a:prstGeom prst="rect">
            <a:avLst/>
          </a:prstGeom>
          <a:solidFill>
            <a:schemeClr val="bg1">
              <a:lumMod val="95000"/>
            </a:schemeClr>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187450" y="40973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425575" y="4622800"/>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2820988" y="5087937"/>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2787650" y="4097337"/>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1993900" y="2998787"/>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412875" y="3217862"/>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990600" y="4706937"/>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9468" name="Group 35"/>
          <p:cNvGrpSpPr>
            <a:grpSpLocks/>
          </p:cNvGrpSpPr>
          <p:nvPr/>
        </p:nvGrpSpPr>
        <p:grpSpPr bwMode="auto">
          <a:xfrm>
            <a:off x="8494669" y="6207398"/>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703887" y="6112102"/>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5607050" y="40211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5846763" y="4543425"/>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562600" y="6360427"/>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518275" y="2919412"/>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5927725" y="3121025"/>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429000" y="5527675"/>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429000" y="3738562"/>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5691188" y="4103687"/>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8" name="Text Box 33"/>
          <p:cNvSpPr txBox="1">
            <a:spLocks noChangeArrowheads="1"/>
          </p:cNvSpPr>
          <p:nvPr/>
        </p:nvSpPr>
        <p:spPr bwMode="auto">
          <a:xfrm>
            <a:off x="2200118" y="1464937"/>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cxnSp>
        <p:nvCxnSpPr>
          <p:cNvPr id="40" name="Straight Arrow Connector 39"/>
          <p:cNvCxnSpPr>
            <a:cxnSpLocks noChangeShapeType="1"/>
          </p:cNvCxnSpPr>
          <p:nvPr/>
        </p:nvCxnSpPr>
        <p:spPr bwMode="auto">
          <a:xfrm>
            <a:off x="2458880" y="2104699"/>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41" name="Rectangle 40"/>
          <p:cNvSpPr>
            <a:spLocks noChangeArrowheads="1"/>
          </p:cNvSpPr>
          <p:nvPr/>
        </p:nvSpPr>
        <p:spPr bwMode="auto">
          <a:xfrm>
            <a:off x="576105" y="1970646"/>
            <a:ext cx="1163638" cy="246063"/>
          </a:xfrm>
          <a:prstGeom prst="rect">
            <a:avLst/>
          </a:prstGeom>
          <a:solidFill>
            <a:schemeClr val="bg1"/>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dirty="0">
                <a:latin typeface="Calibri" pitchFamily="34" charset="0"/>
              </a:rPr>
              <a:t>always left-to-right</a:t>
            </a:r>
          </a:p>
        </p:txBody>
      </p:sp>
      <p:sp>
        <p:nvSpPr>
          <p:cNvPr id="42" name="Text Box 34"/>
          <p:cNvSpPr txBox="1">
            <a:spLocks noChangeArrowheads="1"/>
          </p:cNvSpPr>
          <p:nvPr/>
        </p:nvSpPr>
        <p:spPr bwMode="auto">
          <a:xfrm>
            <a:off x="5452906" y="1499576"/>
            <a:ext cx="1281269" cy="584775"/>
          </a:xfrm>
          <a:prstGeom prst="rect">
            <a:avLst/>
          </a:prstGeom>
          <a:solidFill>
            <a:schemeClr val="bg1"/>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Sand" charset="0"/>
              </a:rPr>
              <a:t>output for this input</a:t>
            </a:r>
            <a:endParaRPr lang="en-US" altLang="en-US" sz="1600" dirty="0">
              <a:latin typeface="Sand" charset="0"/>
            </a:endParaRPr>
          </a:p>
        </p:txBody>
      </p:sp>
      <p:sp>
        <p:nvSpPr>
          <p:cNvPr id="4" name="Rounded Rectangle 3"/>
          <p:cNvSpPr/>
          <p:nvPr/>
        </p:nvSpPr>
        <p:spPr bwMode="auto">
          <a:xfrm>
            <a:off x="6808572" y="1586330"/>
            <a:ext cx="1568450" cy="446356"/>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3" name="Rounded Rectangle 2"/>
          <p:cNvSpPr/>
          <p:nvPr/>
        </p:nvSpPr>
        <p:spPr bwMode="auto">
          <a:xfrm>
            <a:off x="7316402" y="3804266"/>
            <a:ext cx="1582694" cy="19812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3" name="Rounded Rectangle 42"/>
          <p:cNvSpPr/>
          <p:nvPr/>
        </p:nvSpPr>
        <p:spPr bwMode="auto">
          <a:xfrm>
            <a:off x="1093359" y="5785466"/>
            <a:ext cx="1660954" cy="90100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39" name="Text Box 34"/>
          <p:cNvSpPr txBox="1">
            <a:spLocks noChangeArrowheads="1"/>
          </p:cNvSpPr>
          <p:nvPr/>
        </p:nvSpPr>
        <p:spPr bwMode="auto">
          <a:xfrm>
            <a:off x="409418" y="1460157"/>
            <a:ext cx="1512887" cy="584200"/>
          </a:xfrm>
          <a:prstGeom prst="rect">
            <a:avLst/>
          </a:prstGeom>
          <a:solidFill>
            <a:schemeClr val="bg1"/>
          </a:solidFill>
          <a:ln>
            <a:noFill/>
          </a:ln>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Sand" charset="0"/>
              </a:rPr>
              <a:t>another input sequence</a:t>
            </a:r>
          </a:p>
        </p:txBody>
      </p:sp>
    </p:spTree>
    <p:extLst>
      <p:ext uri="{BB962C8B-B14F-4D97-AF65-F5344CB8AC3E}">
        <p14:creationId xmlns:p14="http://schemas.microsoft.com/office/powerpoint/2010/main" val="2165870594"/>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0" y="0"/>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dirty="0" smtClean="0">
                <a:latin typeface="Cambria" panose="02040503050406030204" pitchFamily="18" charset="0"/>
              </a:rPr>
              <a:t>Quiz</a:t>
            </a:r>
            <a:endParaRPr lang="en-US" altLang="en-US" sz="4200" i="1" dirty="0">
              <a:latin typeface="Cambria" panose="02040503050406030204" pitchFamily="18" charset="0"/>
            </a:endParaRPr>
          </a:p>
        </p:txBody>
      </p:sp>
      <p:sp>
        <p:nvSpPr>
          <p:cNvPr id="21508" name="Oval 7"/>
          <p:cNvSpPr>
            <a:spLocks noChangeArrowheads="1"/>
          </p:cNvSpPr>
          <p:nvPr/>
        </p:nvSpPr>
        <p:spPr bwMode="auto">
          <a:xfrm>
            <a:off x="1409794" y="121753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38798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980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151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9206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096855" y="1040819"/>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0</a:t>
            </a:r>
          </a:p>
        </p:txBody>
      </p:sp>
      <p:sp>
        <p:nvSpPr>
          <p:cNvPr id="21514" name="Text Box 13"/>
          <p:cNvSpPr txBox="1">
            <a:spLocks noChangeArrowheads="1"/>
          </p:cNvSpPr>
          <p:nvPr/>
        </p:nvSpPr>
        <p:spPr bwMode="auto">
          <a:xfrm>
            <a:off x="2500406" y="102068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144454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1619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24293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1869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040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1511222"/>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137152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138581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142073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150169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cxnSp>
        <p:nvCxnSpPr>
          <p:cNvPr id="35" name="Straight Connector 34"/>
          <p:cNvCxnSpPr/>
          <p:nvPr/>
        </p:nvCxnSpPr>
        <p:spPr bwMode="auto">
          <a:xfrm>
            <a:off x="304800" y="48006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41" name="Text Box 13"/>
          <p:cNvSpPr txBox="1">
            <a:spLocks noChangeArrowheads="1"/>
          </p:cNvSpPr>
          <p:nvPr/>
        </p:nvSpPr>
        <p:spPr bwMode="auto">
          <a:xfrm>
            <a:off x="5128817" y="68951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p>
        </p:txBody>
      </p:sp>
      <p:sp>
        <p:nvSpPr>
          <p:cNvPr id="49" name="Text Box 6"/>
          <p:cNvSpPr txBox="1">
            <a:spLocks noChangeArrowheads="1"/>
          </p:cNvSpPr>
          <p:nvPr/>
        </p:nvSpPr>
        <p:spPr bwMode="auto">
          <a:xfrm>
            <a:off x="685800" y="6001435"/>
            <a:ext cx="5715000" cy="646331"/>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Could you get the same behavior with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possible? How do you </a:t>
            </a:r>
            <a:r>
              <a:rPr lang="en-US" altLang="en-US" sz="1800" dirty="0">
                <a:latin typeface="Cambria" panose="02040503050406030204" pitchFamily="18" charset="0"/>
              </a:rPr>
              <a:t>know</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cxnSp>
        <p:nvCxnSpPr>
          <p:cNvPr id="51" name="Straight Connector 50"/>
          <p:cNvCxnSpPr/>
          <p:nvPr/>
        </p:nvCxnSpPr>
        <p:spPr bwMode="auto">
          <a:xfrm>
            <a:off x="304800" y="5791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52" name="Text Box 12"/>
          <p:cNvSpPr txBox="1">
            <a:spLocks noChangeArrowheads="1"/>
          </p:cNvSpPr>
          <p:nvPr/>
        </p:nvSpPr>
        <p:spPr bwMode="auto">
          <a:xfrm>
            <a:off x="1752600" y="63269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7565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Text Box 8"/>
          <p:cNvSpPr txBox="1">
            <a:spLocks noChangeArrowheads="1"/>
          </p:cNvSpPr>
          <p:nvPr/>
        </p:nvSpPr>
        <p:spPr bwMode="auto">
          <a:xfrm>
            <a:off x="6553200" y="6062990"/>
            <a:ext cx="2209800" cy="523220"/>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do strings </a:t>
            </a:r>
            <a:r>
              <a:rPr lang="en-US" altLang="en-US" sz="1400" b="1" i="1" dirty="0" smtClean="0">
                <a:latin typeface="Cambria" panose="02040503050406030204" pitchFamily="18" charset="0"/>
              </a:rPr>
              <a:t>have </a:t>
            </a:r>
            <a:r>
              <a:rPr lang="en-US" altLang="en-US" sz="1400" dirty="0" smtClean="0">
                <a:latin typeface="Cambria" panose="02040503050406030204" pitchFamily="18" charset="0"/>
              </a:rPr>
              <a:t>to be in separate states?</a:t>
            </a:r>
            <a:endParaRPr lang="en-US" altLang="en-US" sz="1400" dirty="0">
              <a:latin typeface="Cambria" panose="02040503050406030204" pitchFamily="18" charset="0"/>
            </a:endParaRPr>
          </a:p>
        </p:txBody>
      </p:sp>
      <p:sp>
        <p:nvSpPr>
          <p:cNvPr id="59" name="Text Box 6"/>
          <p:cNvSpPr txBox="1">
            <a:spLocks noChangeArrowheads="1"/>
          </p:cNvSpPr>
          <p:nvPr/>
        </p:nvSpPr>
        <p:spPr bwMode="auto">
          <a:xfrm>
            <a:off x="381000" y="4953000"/>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rejected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60" name="Rectangle 59"/>
          <p:cNvSpPr/>
          <p:nvPr/>
        </p:nvSpPr>
        <p:spPr>
          <a:xfrm>
            <a:off x="3989871" y="4953501"/>
            <a:ext cx="2501967" cy="276999"/>
          </a:xfrm>
          <a:prstGeom prst="rect">
            <a:avLst/>
          </a:prstGeom>
          <a:solidFill>
            <a:srgbClr val="FFE6CD"/>
          </a:solidFill>
        </p:spPr>
        <p:txBody>
          <a:bodyPr wrap="none">
            <a:spAutoFit/>
          </a:bodyPr>
          <a:lstStyle/>
          <a:p>
            <a:r>
              <a:rPr lang="en-US" altLang="en-US" sz="1200" dirty="0" smtClean="0">
                <a:solidFill>
                  <a:srgbClr val="000000"/>
                </a:solidFill>
                <a:latin typeface="Cambria" panose="02040503050406030204" pitchFamily="18" charset="0"/>
              </a:rPr>
              <a:t>This machine </a:t>
            </a:r>
            <a:r>
              <a:rPr lang="en-US" altLang="en-US" sz="1200" u="sng" dirty="0" smtClean="0">
                <a:solidFill>
                  <a:srgbClr val="000000"/>
                </a:solidFill>
                <a:latin typeface="Cambria" panose="02040503050406030204" pitchFamily="18" charset="0"/>
              </a:rPr>
              <a:t>rejects</a:t>
            </a:r>
            <a:r>
              <a:rPr lang="en-US" altLang="en-US" sz="1200" dirty="0" smtClean="0">
                <a:solidFill>
                  <a:srgbClr val="000000"/>
                </a:solidFill>
                <a:latin typeface="Cambria" panose="02040503050406030204" pitchFamily="18" charset="0"/>
              </a:rPr>
              <a:t> strings that  …</a:t>
            </a:r>
            <a:endParaRPr lang="en-US" sz="1200" dirty="0"/>
          </a:p>
        </p:txBody>
      </p:sp>
      <p:sp>
        <p:nvSpPr>
          <p:cNvPr id="54" name="Text Box 2"/>
          <p:cNvSpPr txBox="1">
            <a:spLocks noChangeArrowheads="1"/>
          </p:cNvSpPr>
          <p:nvPr/>
        </p:nvSpPr>
        <p:spPr bwMode="auto">
          <a:xfrm>
            <a:off x="4141610" y="117902"/>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i="1" dirty="0" smtClean="0">
                <a:latin typeface="Cambria" panose="02040503050406030204" pitchFamily="18" charset="0"/>
              </a:rPr>
              <a:t>Try this on the back page first…</a:t>
            </a:r>
            <a:endParaRPr lang="en-US" altLang="en-US" sz="2100" i="1" dirty="0">
              <a:latin typeface="Cambria" panose="02040503050406030204" pitchFamily="18" charset="0"/>
            </a:endParaRPr>
          </a:p>
        </p:txBody>
      </p:sp>
      <p:sp>
        <p:nvSpPr>
          <p:cNvPr id="4" name="Right Arrow 3"/>
          <p:cNvSpPr/>
          <p:nvPr/>
        </p:nvSpPr>
        <p:spPr bwMode="auto">
          <a:xfrm rot="10800000">
            <a:off x="5738364" y="1992632"/>
            <a:ext cx="533400" cy="421332"/>
          </a:xfrm>
          <a:prstGeom prst="rightArrow">
            <a:avLst/>
          </a:prstGeom>
          <a:solidFill>
            <a:srgbClr val="FFE6CD"/>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63" name="TextBox 62"/>
          <p:cNvSpPr txBox="1"/>
          <p:nvPr/>
        </p:nvSpPr>
        <p:spPr>
          <a:xfrm>
            <a:off x="6199786" y="1917592"/>
            <a:ext cx="2258414" cy="584775"/>
          </a:xfrm>
          <a:prstGeom prst="rect">
            <a:avLst/>
          </a:prstGeom>
          <a:solidFill>
            <a:srgbClr val="FFE6CD"/>
          </a:solidFill>
          <a:ln>
            <a:solidFill>
              <a:srgbClr val="CC3300"/>
            </a:solidFill>
          </a:ln>
        </p:spPr>
        <p:txBody>
          <a:bodyPr wrap="square" rtlCol="0">
            <a:spAutoFit/>
          </a:bodyPr>
          <a:lstStyle/>
          <a:p>
            <a:pPr algn="ctr"/>
            <a:r>
              <a:rPr lang="en-US" sz="1600" b="1" u="sng" dirty="0" smtClean="0">
                <a:latin typeface="Calibri" panose="020F0502020204030204" pitchFamily="34" charset="0"/>
                <a:cs typeface="Calibri" panose="020F0502020204030204" pitchFamily="34" charset="0"/>
              </a:rPr>
              <a:t>graveyard</a:t>
            </a:r>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state: </a:t>
            </a:r>
            <a:r>
              <a:rPr lang="en-US" sz="1600" i="1" dirty="0" smtClean="0">
                <a:latin typeface="Calibri" panose="020F0502020204030204" pitchFamily="34" charset="0"/>
                <a:cs typeface="Calibri" panose="020F0502020204030204" pitchFamily="34" charset="0"/>
              </a:rPr>
              <a:t>two</a:t>
            </a:r>
            <a:r>
              <a:rPr lang="en-US" sz="1600" dirty="0" smtClean="0">
                <a:latin typeface="Calibri" panose="020F0502020204030204" pitchFamily="34" charset="0"/>
                <a:cs typeface="Calibri" panose="020F0502020204030204" pitchFamily="34" charset="0"/>
              </a:rPr>
              <a:t> transitions in JFLAP</a:t>
            </a:r>
            <a:endParaRPr lang="en-US" sz="1600" dirty="0">
              <a:latin typeface="Calibri" panose="020F0502020204030204" pitchFamily="34" charset="0"/>
              <a:cs typeface="Calibri" panose="020F0502020204030204" pitchFamily="34" charset="0"/>
            </a:endParaRPr>
          </a:p>
        </p:txBody>
      </p:sp>
      <p:sp>
        <p:nvSpPr>
          <p:cNvPr id="62" name="Rectangle 61"/>
          <p:cNvSpPr/>
          <p:nvPr/>
        </p:nvSpPr>
        <p:spPr>
          <a:xfrm>
            <a:off x="4338764" y="5235915"/>
            <a:ext cx="4195636" cy="338554"/>
          </a:xfrm>
          <a:prstGeom prst="rect">
            <a:avLst/>
          </a:prstGeom>
          <a:solidFill>
            <a:srgbClr val="FFE6CD"/>
          </a:solidFill>
        </p:spPr>
        <p:txBody>
          <a:bodyPr wrap="none">
            <a:spAutoFit/>
          </a:bodyPr>
          <a:lstStyle/>
          <a:p>
            <a:r>
              <a:rPr lang="en-US" altLang="en-US" sz="1600" dirty="0" smtClean="0">
                <a:solidFill>
                  <a:srgbClr val="CC3300"/>
                </a:solidFill>
                <a:latin typeface="Cambria" panose="02040503050406030204" pitchFamily="18" charset="0"/>
              </a:rPr>
              <a:t>have two 1's in a row (anywhere in the string)</a:t>
            </a:r>
            <a:endParaRPr lang="en-US" sz="1600" dirty="0">
              <a:solidFill>
                <a:srgbClr val="CC3300"/>
              </a:solidFill>
            </a:endParaRPr>
          </a:p>
        </p:txBody>
      </p:sp>
      <p:sp>
        <p:nvSpPr>
          <p:cNvPr id="64" name="Rectangle 63"/>
          <p:cNvSpPr/>
          <p:nvPr/>
        </p:nvSpPr>
        <p:spPr>
          <a:xfrm rot="21039559">
            <a:off x="5301334" y="6214973"/>
            <a:ext cx="1197572" cy="338554"/>
          </a:xfrm>
          <a:prstGeom prst="rect">
            <a:avLst/>
          </a:prstGeom>
          <a:solidFill>
            <a:srgbClr val="FFE6CD"/>
          </a:solidFill>
          <a:ln>
            <a:solidFill>
              <a:srgbClr val="CC3300"/>
            </a:solidFill>
          </a:ln>
        </p:spPr>
        <p:txBody>
          <a:bodyPr wrap="none">
            <a:spAutoFit/>
          </a:bodyPr>
          <a:lstStyle/>
          <a:p>
            <a:r>
              <a:rPr lang="en-US" altLang="en-US" sz="1600" dirty="0" smtClean="0">
                <a:solidFill>
                  <a:srgbClr val="CC3300"/>
                </a:solidFill>
                <a:latin typeface="Cambria" panose="02040503050406030204" pitchFamily="18" charset="0"/>
              </a:rPr>
              <a:t>3 state min.</a:t>
            </a:r>
            <a:endParaRPr lang="en-US" sz="1600" dirty="0">
              <a:solidFill>
                <a:srgbClr val="CC3300"/>
              </a:solidFill>
            </a:endParaRPr>
          </a:p>
        </p:txBody>
      </p:sp>
      <p:cxnSp>
        <p:nvCxnSpPr>
          <p:cNvPr id="44" name="Straight Connector 43"/>
          <p:cNvCxnSpPr/>
          <p:nvPr/>
        </p:nvCxnSpPr>
        <p:spPr bwMode="auto">
          <a:xfrm>
            <a:off x="271463" y="3659888"/>
            <a:ext cx="8034337" cy="0"/>
          </a:xfrm>
          <a:prstGeom prst="line">
            <a:avLst/>
          </a:prstGeom>
          <a:noFill/>
          <a:ln w="952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228601" y="2681069"/>
            <a:ext cx="5732238" cy="369332"/>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a:t>
            </a:r>
            <a:r>
              <a:rPr lang="en-US" altLang="en-US" sz="1800" i="1" dirty="0" smtClean="0">
                <a:latin typeface="Cambria" panose="02040503050406030204" pitchFamily="18" charset="0"/>
              </a:rPr>
              <a:t>different-length</a:t>
            </a:r>
            <a:r>
              <a:rPr lang="en-US" altLang="en-US" sz="1800" dirty="0" smtClean="0">
                <a:latin typeface="Cambria" panose="02040503050406030204" pitchFamily="18" charset="0"/>
              </a:rPr>
              <a:t> inputs that this FSM </a:t>
            </a:r>
            <a:r>
              <a:rPr lang="en-US" altLang="en-US" sz="1800" b="1" i="1" dirty="0" smtClean="0">
                <a:solidFill>
                  <a:srgbClr val="06A606"/>
                </a:solidFill>
                <a:latin typeface="Cambria" panose="02040503050406030204" pitchFamily="18" charset="0"/>
              </a:rPr>
              <a:t>accepts</a:t>
            </a:r>
            <a:r>
              <a:rPr lang="en-US" altLang="en-US" sz="1800" dirty="0">
                <a:latin typeface="Cambria" panose="02040503050406030204" pitchFamily="18" charset="0"/>
              </a:rPr>
              <a:t>:</a:t>
            </a:r>
          </a:p>
        </p:txBody>
      </p:sp>
      <p:sp>
        <p:nvSpPr>
          <p:cNvPr id="46" name="Text Box 6"/>
          <p:cNvSpPr txBox="1">
            <a:spLocks noChangeArrowheads="1"/>
          </p:cNvSpPr>
          <p:nvPr/>
        </p:nvSpPr>
        <p:spPr bwMode="auto">
          <a:xfrm>
            <a:off x="228600" y="3796806"/>
            <a:ext cx="5732239" cy="369332"/>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a:t>
            </a:r>
            <a:r>
              <a:rPr lang="en-US" altLang="en-US" sz="1800" i="1" dirty="0" smtClean="0">
                <a:latin typeface="Cambria" panose="02040503050406030204" pitchFamily="18" charset="0"/>
              </a:rPr>
              <a:t>different-length</a:t>
            </a:r>
            <a:r>
              <a:rPr lang="en-US" altLang="en-US" sz="1800" dirty="0" smtClean="0">
                <a:latin typeface="Cambria" panose="02040503050406030204" pitchFamily="18" charset="0"/>
              </a:rPr>
              <a:t> inputs that this FSM </a:t>
            </a:r>
            <a:r>
              <a:rPr lang="en-US" altLang="en-US" sz="1800" b="1" i="1" dirty="0" smtClean="0">
                <a:solidFill>
                  <a:srgbClr val="F3020A"/>
                </a:solidFill>
                <a:latin typeface="Cambria" panose="02040503050406030204" pitchFamily="18" charset="0"/>
              </a:rPr>
              <a:t>rejects</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47" name="Rectangle 46"/>
          <p:cNvSpPr/>
          <p:nvPr/>
        </p:nvSpPr>
        <p:spPr>
          <a:xfrm>
            <a:off x="1116964" y="3090301"/>
            <a:ext cx="2228495" cy="461665"/>
          </a:xfrm>
          <a:prstGeom prst="rect">
            <a:avLst/>
          </a:prstGeom>
          <a:solidFill>
            <a:srgbClr val="FFE6CD"/>
          </a:solidFill>
          <a:ln>
            <a:solidFill>
              <a:srgbClr val="0000FF"/>
            </a:solidFill>
          </a:ln>
        </p:spPr>
        <p:txBody>
          <a:bodyPr wrap="none">
            <a:spAutoFit/>
          </a:bodyPr>
          <a:lstStyle/>
          <a:p>
            <a:r>
              <a:rPr lang="en-US" altLang="en-US" dirty="0">
                <a:latin typeface="Cambria" pitchFamily="18" charset="0"/>
              </a:rPr>
              <a:t>e</a:t>
            </a:r>
            <a:r>
              <a:rPr lang="en-US" altLang="en-US" dirty="0" smtClean="0">
                <a:latin typeface="Cambria" pitchFamily="18" charset="0"/>
              </a:rPr>
              <a:t>mpty string, </a:t>
            </a:r>
            <a:r>
              <a:rPr lang="en-US" altLang="en-US" dirty="0" smtClean="0">
                <a:latin typeface="Cambria" pitchFamily="18" charset="0"/>
              </a:rPr>
              <a:t> </a:t>
            </a:r>
            <a:r>
              <a:rPr lang="en-US" altLang="en-US" b="1" dirty="0" smtClean="0">
                <a:solidFill>
                  <a:srgbClr val="0000FF"/>
                </a:solidFill>
                <a:latin typeface="Symbol" panose="05050102010706020507" pitchFamily="18" charset="2"/>
              </a:rPr>
              <a:t>l</a:t>
            </a:r>
            <a:endParaRPr lang="en-US" b="1" dirty="0">
              <a:solidFill>
                <a:srgbClr val="0000FF"/>
              </a:solidFill>
              <a:latin typeface="Symbol" panose="05050102010706020507" pitchFamily="18" charset="2"/>
            </a:endParaRPr>
          </a:p>
        </p:txBody>
      </p:sp>
      <p:sp>
        <p:nvSpPr>
          <p:cNvPr id="58" name="Rectangle 57"/>
          <p:cNvSpPr/>
          <p:nvPr/>
        </p:nvSpPr>
        <p:spPr>
          <a:xfrm>
            <a:off x="4666850" y="3080543"/>
            <a:ext cx="354584" cy="461665"/>
          </a:xfrm>
          <a:prstGeom prst="rect">
            <a:avLst/>
          </a:prstGeom>
          <a:solidFill>
            <a:srgbClr val="FFE6CD"/>
          </a:solidFill>
          <a:ln>
            <a:solidFill>
              <a:srgbClr val="0000FF"/>
            </a:solidFill>
          </a:ln>
        </p:spPr>
        <p:txBody>
          <a:bodyPr wrap="none">
            <a:spAutoFit/>
          </a:bodyPr>
          <a:lstStyle/>
          <a:p>
            <a:r>
              <a:rPr lang="en-US" altLang="en-US" dirty="0" smtClean="0">
                <a:latin typeface="Cambria" pitchFamily="18" charset="0"/>
              </a:rPr>
              <a:t>1</a:t>
            </a:r>
            <a:endParaRPr lang="en-US" b="1" dirty="0">
              <a:solidFill>
                <a:srgbClr val="0000FF"/>
              </a:solidFill>
              <a:latin typeface="Symbol" panose="05050102010706020507" pitchFamily="18" charset="2"/>
            </a:endParaRPr>
          </a:p>
        </p:txBody>
      </p:sp>
      <p:sp>
        <p:nvSpPr>
          <p:cNvPr id="65" name="Rectangle 64"/>
          <p:cNvSpPr/>
          <p:nvPr/>
        </p:nvSpPr>
        <p:spPr>
          <a:xfrm>
            <a:off x="5708744" y="3097631"/>
            <a:ext cx="1204176" cy="461665"/>
          </a:xfrm>
          <a:prstGeom prst="rect">
            <a:avLst/>
          </a:prstGeom>
          <a:solidFill>
            <a:srgbClr val="FFE6CD"/>
          </a:solidFill>
          <a:ln>
            <a:solidFill>
              <a:srgbClr val="0000FF"/>
            </a:solidFill>
          </a:ln>
        </p:spPr>
        <p:txBody>
          <a:bodyPr wrap="none">
            <a:spAutoFit/>
          </a:bodyPr>
          <a:lstStyle/>
          <a:p>
            <a:r>
              <a:rPr lang="en-US" altLang="en-US" dirty="0" smtClean="0">
                <a:latin typeface="Cambria" pitchFamily="18" charset="0"/>
              </a:rPr>
              <a:t>101010</a:t>
            </a:r>
            <a:endParaRPr lang="en-US" b="1" dirty="0">
              <a:solidFill>
                <a:srgbClr val="0000FF"/>
              </a:solidFill>
              <a:latin typeface="Symbol" panose="05050102010706020507" pitchFamily="18" charset="2"/>
            </a:endParaRPr>
          </a:p>
        </p:txBody>
      </p:sp>
      <p:sp>
        <p:nvSpPr>
          <p:cNvPr id="66" name="Rectangle 65"/>
          <p:cNvSpPr/>
          <p:nvPr/>
        </p:nvSpPr>
        <p:spPr>
          <a:xfrm>
            <a:off x="7380469" y="3170364"/>
            <a:ext cx="959493" cy="307777"/>
          </a:xfrm>
          <a:prstGeom prst="rect">
            <a:avLst/>
          </a:prstGeom>
          <a:solidFill>
            <a:srgbClr val="FFE6CD"/>
          </a:solidFill>
          <a:ln>
            <a:noFill/>
          </a:ln>
        </p:spPr>
        <p:txBody>
          <a:bodyPr wrap="none">
            <a:spAutoFit/>
          </a:bodyPr>
          <a:lstStyle/>
          <a:p>
            <a:r>
              <a:rPr lang="en-US" altLang="en-US" sz="1400" dirty="0" smtClean="0">
                <a:solidFill>
                  <a:srgbClr val="0000FF"/>
                </a:solidFill>
                <a:latin typeface="Cambria" pitchFamily="18" charset="0"/>
              </a:rPr>
              <a:t>lots more!</a:t>
            </a:r>
            <a:endParaRPr lang="en-US" sz="1400" b="1" dirty="0">
              <a:solidFill>
                <a:srgbClr val="0000FF"/>
              </a:solidFill>
              <a:latin typeface="Symbol" panose="05050102010706020507" pitchFamily="18" charset="2"/>
            </a:endParaRPr>
          </a:p>
        </p:txBody>
      </p:sp>
      <p:sp>
        <p:nvSpPr>
          <p:cNvPr id="67" name="Rectangle 66"/>
          <p:cNvSpPr/>
          <p:nvPr/>
        </p:nvSpPr>
        <p:spPr>
          <a:xfrm>
            <a:off x="2595787" y="4230259"/>
            <a:ext cx="524503" cy="461665"/>
          </a:xfrm>
          <a:prstGeom prst="rect">
            <a:avLst/>
          </a:prstGeom>
          <a:solidFill>
            <a:srgbClr val="FFE6CD"/>
          </a:solidFill>
          <a:ln>
            <a:solidFill>
              <a:srgbClr val="0000FF"/>
            </a:solidFill>
          </a:ln>
        </p:spPr>
        <p:txBody>
          <a:bodyPr wrap="none">
            <a:spAutoFit/>
          </a:bodyPr>
          <a:lstStyle/>
          <a:p>
            <a:r>
              <a:rPr lang="en-US" altLang="en-US" dirty="0" smtClean="0">
                <a:latin typeface="Cambria" pitchFamily="18" charset="0"/>
              </a:rPr>
              <a:t>11</a:t>
            </a:r>
            <a:endParaRPr lang="en-US" b="1" dirty="0">
              <a:solidFill>
                <a:srgbClr val="0000FF"/>
              </a:solidFill>
              <a:latin typeface="Symbol" panose="05050102010706020507" pitchFamily="18" charset="2"/>
            </a:endParaRPr>
          </a:p>
        </p:txBody>
      </p:sp>
      <p:sp>
        <p:nvSpPr>
          <p:cNvPr id="68" name="Rectangle 67"/>
          <p:cNvSpPr/>
          <p:nvPr/>
        </p:nvSpPr>
        <p:spPr>
          <a:xfrm>
            <a:off x="5677469" y="4247347"/>
            <a:ext cx="1713931" cy="461665"/>
          </a:xfrm>
          <a:prstGeom prst="rect">
            <a:avLst/>
          </a:prstGeom>
          <a:solidFill>
            <a:srgbClr val="FFE6CD"/>
          </a:solidFill>
          <a:ln>
            <a:solidFill>
              <a:srgbClr val="0000FF"/>
            </a:solidFill>
          </a:ln>
        </p:spPr>
        <p:txBody>
          <a:bodyPr wrap="none">
            <a:spAutoFit/>
          </a:bodyPr>
          <a:lstStyle/>
          <a:p>
            <a:r>
              <a:rPr lang="en-US" altLang="en-US" dirty="0" smtClean="0">
                <a:latin typeface="Cambria" pitchFamily="18" charset="0"/>
              </a:rPr>
              <a:t>000100001</a:t>
            </a:r>
            <a:endParaRPr lang="en-US" b="1" dirty="0">
              <a:solidFill>
                <a:srgbClr val="0000FF"/>
              </a:solidFill>
              <a:latin typeface="Symbol" panose="05050102010706020507" pitchFamily="18" charset="2"/>
            </a:endParaRPr>
          </a:p>
        </p:txBody>
      </p:sp>
      <p:sp>
        <p:nvSpPr>
          <p:cNvPr id="69" name="Rectangle 68"/>
          <p:cNvSpPr/>
          <p:nvPr/>
        </p:nvSpPr>
        <p:spPr>
          <a:xfrm>
            <a:off x="3936261" y="4238021"/>
            <a:ext cx="864339" cy="461665"/>
          </a:xfrm>
          <a:prstGeom prst="rect">
            <a:avLst/>
          </a:prstGeom>
          <a:solidFill>
            <a:srgbClr val="FFE6CD"/>
          </a:solidFill>
          <a:ln>
            <a:solidFill>
              <a:srgbClr val="0000FF"/>
            </a:solidFill>
          </a:ln>
        </p:spPr>
        <p:txBody>
          <a:bodyPr wrap="none">
            <a:spAutoFit/>
          </a:bodyPr>
          <a:lstStyle/>
          <a:p>
            <a:r>
              <a:rPr lang="en-US" altLang="en-US" dirty="0" smtClean="0">
                <a:latin typeface="Cambria" pitchFamily="18" charset="0"/>
              </a:rPr>
              <a:t>0110</a:t>
            </a:r>
            <a:endParaRPr lang="en-US" b="1" dirty="0">
              <a:solidFill>
                <a:srgbClr val="0000FF"/>
              </a:solidFill>
              <a:latin typeface="Symbol" panose="05050102010706020507" pitchFamily="18" charset="2"/>
            </a:endParaRPr>
          </a:p>
        </p:txBody>
      </p:sp>
      <p:sp>
        <p:nvSpPr>
          <p:cNvPr id="70" name="Rectangle 69"/>
          <p:cNvSpPr/>
          <p:nvPr/>
        </p:nvSpPr>
        <p:spPr>
          <a:xfrm>
            <a:off x="7709586" y="4340423"/>
            <a:ext cx="959493" cy="307777"/>
          </a:xfrm>
          <a:prstGeom prst="rect">
            <a:avLst/>
          </a:prstGeom>
          <a:solidFill>
            <a:srgbClr val="FFE6CD"/>
          </a:solidFill>
          <a:ln>
            <a:noFill/>
          </a:ln>
        </p:spPr>
        <p:txBody>
          <a:bodyPr wrap="none">
            <a:spAutoFit/>
          </a:bodyPr>
          <a:lstStyle/>
          <a:p>
            <a:r>
              <a:rPr lang="en-US" altLang="en-US" sz="1400" dirty="0" smtClean="0">
                <a:solidFill>
                  <a:srgbClr val="0000FF"/>
                </a:solidFill>
                <a:latin typeface="Cambria" pitchFamily="18" charset="0"/>
              </a:rPr>
              <a:t>lots more!</a:t>
            </a:r>
            <a:endParaRPr lang="en-US" sz="1400" b="1" dirty="0">
              <a:solidFill>
                <a:srgbClr val="0000FF"/>
              </a:solidFill>
              <a:latin typeface="Symbol" panose="05050102010706020507" pitchFamily="18" charset="2"/>
            </a:endParaRPr>
          </a:p>
        </p:txBody>
      </p:sp>
      <p:sp>
        <p:nvSpPr>
          <p:cNvPr id="71" name="Rectangle 70"/>
          <p:cNvSpPr/>
          <p:nvPr/>
        </p:nvSpPr>
        <p:spPr>
          <a:xfrm>
            <a:off x="152400" y="6170712"/>
            <a:ext cx="617289" cy="307777"/>
          </a:xfrm>
          <a:prstGeom prst="rect">
            <a:avLst/>
          </a:prstGeom>
          <a:solidFill>
            <a:srgbClr val="0000FF"/>
          </a:solidFill>
        </p:spPr>
        <p:txBody>
          <a:bodyPr wrap="none">
            <a:spAutoFit/>
          </a:bodyPr>
          <a:lstStyle/>
          <a:p>
            <a:r>
              <a:rPr lang="en-US" altLang="en-US" sz="1400" b="1" dirty="0">
                <a:solidFill>
                  <a:schemeClr val="bg1"/>
                </a:solidFill>
                <a:latin typeface="Calibri"/>
                <a:cs typeface="Calibri"/>
              </a:rPr>
              <a:t>Extra!</a:t>
            </a:r>
            <a:endParaRPr lang="en-US" b="1" dirty="0">
              <a:solidFill>
                <a:schemeClr val="bg1"/>
              </a:solidFill>
              <a:latin typeface="Calibri"/>
              <a:cs typeface="Calibri"/>
            </a:endParaRPr>
          </a:p>
        </p:txBody>
      </p:sp>
    </p:spTree>
    <p:extLst>
      <p:ext uri="{BB962C8B-B14F-4D97-AF65-F5344CB8AC3E}">
        <p14:creationId xmlns:p14="http://schemas.microsoft.com/office/powerpoint/2010/main" val="13205268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4788680" y="-9583"/>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dirty="0" smtClean="0">
                <a:latin typeface="Cambria" panose="02040503050406030204" pitchFamily="18" charset="0"/>
              </a:rPr>
              <a:t>Quiz</a:t>
            </a:r>
            <a:endParaRPr lang="en-US" altLang="en-US" sz="4200" i="1" dirty="0">
              <a:latin typeface="Cambria" panose="02040503050406030204" pitchFamily="18" charset="0"/>
            </a:endParaRPr>
          </a:p>
        </p:txBody>
      </p:sp>
      <p:sp>
        <p:nvSpPr>
          <p:cNvPr id="21508" name="Oval 7"/>
          <p:cNvSpPr>
            <a:spLocks noChangeArrowheads="1"/>
          </p:cNvSpPr>
          <p:nvPr/>
        </p:nvSpPr>
        <p:spPr bwMode="auto">
          <a:xfrm>
            <a:off x="1409794" y="1512888"/>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68333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127635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446798"/>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121602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4" name="Text Box 13"/>
          <p:cNvSpPr txBox="1">
            <a:spLocks noChangeArrowheads="1"/>
          </p:cNvSpPr>
          <p:nvPr/>
        </p:nvSpPr>
        <p:spPr bwMode="auto">
          <a:xfrm>
            <a:off x="2500643" y="121677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p>
        </p:txBody>
      </p:sp>
      <p:sp>
        <p:nvSpPr>
          <p:cNvPr id="21516" name="Oval 17"/>
          <p:cNvSpPr>
            <a:spLocks noChangeArrowheads="1"/>
          </p:cNvSpPr>
          <p:nvPr/>
        </p:nvSpPr>
        <p:spPr bwMode="auto">
          <a:xfrm>
            <a:off x="1333594" y="145732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97469" y="1538287"/>
            <a:ext cx="1098275" cy="230989"/>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83175" y="1682828"/>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215291" y="185327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186431" y="1648103"/>
            <a:ext cx="838841" cy="292127"/>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65152" y="135719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p>
        </p:txBody>
      </p:sp>
      <p:sp>
        <p:nvSpPr>
          <p:cNvPr id="21524" name="Freeform 27"/>
          <p:cNvSpPr>
            <a:spLocks/>
          </p:cNvSpPr>
          <p:nvPr/>
        </p:nvSpPr>
        <p:spPr bwMode="auto">
          <a:xfrm>
            <a:off x="1147856" y="1681163"/>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960013" y="1882090"/>
            <a:ext cx="385938" cy="434272"/>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800147" y="181031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0</a:t>
            </a:r>
          </a:p>
        </p:txBody>
      </p:sp>
      <p:cxnSp>
        <p:nvCxnSpPr>
          <p:cNvPr id="35" name="Straight Connector 34"/>
          <p:cNvCxnSpPr/>
          <p:nvPr/>
        </p:nvCxnSpPr>
        <p:spPr bwMode="auto">
          <a:xfrm>
            <a:off x="304800" y="4267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4" name="Oval 19"/>
          <p:cNvSpPr>
            <a:spLocks noChangeArrowheads="1"/>
          </p:cNvSpPr>
          <p:nvPr/>
        </p:nvSpPr>
        <p:spPr bwMode="auto">
          <a:xfrm>
            <a:off x="7467600" y="105205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405326" y="121602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p>
        </p:txBody>
      </p:sp>
      <p:sp>
        <p:nvSpPr>
          <p:cNvPr id="42" name="Line 18"/>
          <p:cNvSpPr>
            <a:spLocks noChangeShapeType="1"/>
          </p:cNvSpPr>
          <p:nvPr/>
        </p:nvSpPr>
        <p:spPr bwMode="auto">
          <a:xfrm flipV="1">
            <a:off x="5811002" y="1446798"/>
            <a:ext cx="1656598" cy="464032"/>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a:off x="5733507" y="2291646"/>
            <a:ext cx="667293" cy="696029"/>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5664456" y="2519648"/>
            <a:ext cx="46287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0</a:t>
            </a:r>
          </a:p>
        </p:txBody>
      </p:sp>
      <p:sp>
        <p:nvSpPr>
          <p:cNvPr id="46" name="Freeform 15"/>
          <p:cNvSpPr>
            <a:spLocks/>
          </p:cNvSpPr>
          <p:nvPr/>
        </p:nvSpPr>
        <p:spPr bwMode="auto">
          <a:xfrm>
            <a:off x="7639340" y="6193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7620100" y="1204453"/>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9" name="Text Box 6"/>
          <p:cNvSpPr txBox="1">
            <a:spLocks noChangeArrowheads="1"/>
          </p:cNvSpPr>
          <p:nvPr/>
        </p:nvSpPr>
        <p:spPr bwMode="auto">
          <a:xfrm>
            <a:off x="230427" y="5477194"/>
            <a:ext cx="2729586" cy="1200329"/>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b="1" u="sng" dirty="0" smtClean="0">
                <a:solidFill>
                  <a:srgbClr val="0000FF"/>
                </a:solidFill>
                <a:latin typeface="Cambria" panose="02040503050406030204" pitchFamily="18" charset="0"/>
              </a:rPr>
              <a:t>Extra</a:t>
            </a:r>
            <a:r>
              <a:rPr lang="en-US" altLang="en-US" sz="1800" b="1" dirty="0" smtClean="0">
                <a:solidFill>
                  <a:srgbClr val="0000FF"/>
                </a:solidFill>
                <a:latin typeface="Cambria" panose="02040503050406030204" pitchFamily="18" charset="0"/>
              </a:rPr>
              <a:t>   </a:t>
            </a:r>
            <a:r>
              <a:rPr lang="en-US" altLang="en-US" sz="1800" dirty="0" smtClean="0">
                <a:latin typeface="Cambria" panose="02040503050406030204" pitchFamily="18" charset="0"/>
              </a:rPr>
              <a:t>Could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produce </a:t>
            </a:r>
            <a:r>
              <a:rPr lang="en-US" altLang="en-US" sz="1800" dirty="0" smtClean="0">
                <a:latin typeface="Cambria" panose="02040503050406030204" pitchFamily="18" charset="0"/>
              </a:rPr>
              <a:t>the same </a:t>
            </a:r>
            <a:r>
              <a:rPr lang="en-US" altLang="en-US" sz="1800" dirty="0" smtClean="0">
                <a:latin typeface="Cambria" panose="02040503050406030204" pitchFamily="18" charset="0"/>
              </a:rPr>
              <a:t>accept-and-reject behavior here? </a:t>
            </a:r>
            <a:r>
              <a:rPr lang="en-US" altLang="en-US" sz="1800" dirty="0" smtClean="0">
                <a:latin typeface="Cambria" panose="02040503050406030204" pitchFamily="18" charset="0"/>
              </a:rPr>
              <a:t>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cxnSp>
        <p:nvCxnSpPr>
          <p:cNvPr id="51" name="Straight Connector 50"/>
          <p:cNvCxnSpPr/>
          <p:nvPr/>
        </p:nvCxnSpPr>
        <p:spPr bwMode="auto">
          <a:xfrm>
            <a:off x="304800" y="53340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52" name="Text Box 12"/>
          <p:cNvSpPr txBox="1">
            <a:spLocks noChangeArrowheads="1"/>
          </p:cNvSpPr>
          <p:nvPr/>
        </p:nvSpPr>
        <p:spPr bwMode="auto">
          <a:xfrm>
            <a:off x="1752600" y="928043"/>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105186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Text Box 8"/>
          <p:cNvSpPr txBox="1">
            <a:spLocks noChangeArrowheads="1"/>
          </p:cNvSpPr>
          <p:nvPr/>
        </p:nvSpPr>
        <p:spPr bwMode="auto">
          <a:xfrm>
            <a:off x="3152982" y="5721991"/>
            <a:ext cx="1653073"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a:t>
            </a:r>
            <a:r>
              <a:rPr lang="en-US" altLang="en-US" sz="1400" dirty="0" smtClean="0">
                <a:latin typeface="Cambria" panose="02040503050406030204" pitchFamily="18" charset="0"/>
              </a:rPr>
              <a:t>which</a:t>
            </a:r>
            <a:r>
              <a:rPr lang="en-US" altLang="en-US" sz="1400" dirty="0" smtClean="0">
                <a:latin typeface="Cambria" panose="02040503050406030204" pitchFamily="18" charset="0"/>
              </a:rPr>
              <a:t> </a:t>
            </a:r>
            <a:r>
              <a:rPr lang="en-US" altLang="en-US" sz="1400" dirty="0" smtClean="0">
                <a:latin typeface="Cambria" panose="02040503050406030204" pitchFamily="18" charset="0"/>
              </a:rPr>
              <a:t>strings </a:t>
            </a:r>
            <a:r>
              <a:rPr lang="en-US" altLang="en-US" sz="1400" b="1" i="1" dirty="0" smtClean="0">
                <a:latin typeface="Cambria" panose="02040503050406030204" pitchFamily="18" charset="0"/>
              </a:rPr>
              <a:t>have </a:t>
            </a:r>
            <a:r>
              <a:rPr lang="en-US" altLang="en-US" sz="1400" dirty="0" smtClean="0">
                <a:latin typeface="Cambria" panose="02040503050406030204" pitchFamily="18" charset="0"/>
              </a:rPr>
              <a:t>to be in separate states?</a:t>
            </a:r>
            <a:endParaRPr lang="en-US" altLang="en-US" sz="1400" dirty="0">
              <a:latin typeface="Cambria" panose="02040503050406030204" pitchFamily="18" charset="0"/>
            </a:endParaRPr>
          </a:p>
        </p:txBody>
      </p:sp>
      <p:sp>
        <p:nvSpPr>
          <p:cNvPr id="59" name="Text Box 6"/>
          <p:cNvSpPr txBox="1">
            <a:spLocks noChangeArrowheads="1"/>
          </p:cNvSpPr>
          <p:nvPr/>
        </p:nvSpPr>
        <p:spPr bwMode="auto">
          <a:xfrm>
            <a:off x="319215" y="4481385"/>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rejected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60" name="Rectangle 59"/>
          <p:cNvSpPr/>
          <p:nvPr/>
        </p:nvSpPr>
        <p:spPr>
          <a:xfrm>
            <a:off x="4033931" y="4440797"/>
            <a:ext cx="2934393" cy="307777"/>
          </a:xfrm>
          <a:prstGeom prst="rect">
            <a:avLst/>
          </a:prstGeom>
        </p:spPr>
        <p:txBody>
          <a:bodyPr wrap="none">
            <a:spAutoFit/>
          </a:bodyPr>
          <a:lstStyle/>
          <a:p>
            <a:r>
              <a:rPr lang="en-US" altLang="en-US" sz="1400" dirty="0" smtClean="0">
                <a:solidFill>
                  <a:srgbClr val="000000"/>
                </a:solidFill>
                <a:latin typeface="Cambria" panose="02040503050406030204" pitchFamily="18" charset="0"/>
              </a:rPr>
              <a:t>This machine rejects strings </a:t>
            </a:r>
            <a:r>
              <a:rPr lang="en-US" altLang="en-US" sz="1400" dirty="0" smtClean="0">
                <a:solidFill>
                  <a:srgbClr val="000000"/>
                </a:solidFill>
                <a:latin typeface="Cambria" panose="02040503050406030204" pitchFamily="18" charset="0"/>
              </a:rPr>
              <a:t>with  </a:t>
            </a:r>
            <a:r>
              <a:rPr lang="en-US" altLang="en-US" sz="1400" dirty="0" smtClean="0">
                <a:solidFill>
                  <a:srgbClr val="000000"/>
                </a:solidFill>
                <a:latin typeface="Cambria" panose="02040503050406030204" pitchFamily="18" charset="0"/>
              </a:rPr>
              <a:t>…</a:t>
            </a:r>
            <a:endParaRPr lang="en-US" sz="1400" dirty="0"/>
          </a:p>
        </p:txBody>
      </p:sp>
      <p:sp>
        <p:nvSpPr>
          <p:cNvPr id="50" name="Text Box 6"/>
          <p:cNvSpPr txBox="1">
            <a:spLocks noChangeArrowheads="1"/>
          </p:cNvSpPr>
          <p:nvPr/>
        </p:nvSpPr>
        <p:spPr bwMode="auto">
          <a:xfrm>
            <a:off x="382378" y="3433361"/>
            <a:ext cx="2963573" cy="646331"/>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Label each state with 1-2</a:t>
            </a:r>
            <a:r>
              <a:rPr lang="en-US" altLang="en-US" sz="1800" dirty="0" smtClean="0">
                <a:latin typeface="Cambria" panose="02040503050406030204" pitchFamily="18" charset="0"/>
              </a:rPr>
              <a:t> inputs that "land" </a:t>
            </a:r>
            <a:r>
              <a:rPr lang="en-US" altLang="en-US" sz="1800" dirty="0" smtClean="0">
                <a:latin typeface="Cambria" panose="02040503050406030204" pitchFamily="18" charset="0"/>
              </a:rPr>
              <a:t>there... </a:t>
            </a:r>
            <a:endParaRPr lang="en-US" altLang="en-US" sz="1800" dirty="0">
              <a:latin typeface="Cambria" panose="02040503050406030204" pitchFamily="18" charset="0"/>
            </a:endParaRPr>
          </a:p>
        </p:txBody>
      </p:sp>
      <p:sp>
        <p:nvSpPr>
          <p:cNvPr id="62" name="Text Box 2"/>
          <p:cNvSpPr txBox="1">
            <a:spLocks noChangeArrowheads="1"/>
          </p:cNvSpPr>
          <p:nvPr/>
        </p:nvSpPr>
        <p:spPr bwMode="auto">
          <a:xfrm>
            <a:off x="-131894" y="102892"/>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latin typeface="Cambria" panose="02040503050406030204" pitchFamily="18" charset="0"/>
              </a:rPr>
              <a:t>Name(s</a:t>
            </a:r>
            <a:r>
              <a:rPr lang="en-US" altLang="en-US" sz="2100" i="1" dirty="0" smtClean="0">
                <a:latin typeface="Cambria" panose="02040503050406030204" pitchFamily="18" charset="0"/>
              </a:rPr>
              <a:t>)     _____________________________</a:t>
            </a:r>
            <a:endParaRPr lang="en-US" altLang="en-US" sz="2100" i="1" dirty="0">
              <a:latin typeface="Cambria" panose="02040503050406030204" pitchFamily="18" charset="0"/>
            </a:endParaRPr>
          </a:p>
        </p:txBody>
      </p:sp>
      <p:sp>
        <p:nvSpPr>
          <p:cNvPr id="54" name="Oval 19"/>
          <p:cNvSpPr>
            <a:spLocks noChangeArrowheads="1"/>
          </p:cNvSpPr>
          <p:nvPr/>
        </p:nvSpPr>
        <p:spPr bwMode="auto">
          <a:xfrm>
            <a:off x="6400800" y="28352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5" name="Text Box 12"/>
          <p:cNvSpPr txBox="1">
            <a:spLocks noChangeArrowheads="1"/>
          </p:cNvSpPr>
          <p:nvPr/>
        </p:nvSpPr>
        <p:spPr bwMode="auto">
          <a:xfrm>
            <a:off x="6831036" y="1973812"/>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p>
        </p:txBody>
      </p:sp>
      <p:sp>
        <p:nvSpPr>
          <p:cNvPr id="56" name="Freeform 15"/>
          <p:cNvSpPr>
            <a:spLocks/>
          </p:cNvSpPr>
          <p:nvPr/>
        </p:nvSpPr>
        <p:spPr bwMode="auto">
          <a:xfrm>
            <a:off x="6572540" y="2402610"/>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Text Box 20"/>
          <p:cNvSpPr txBox="1">
            <a:spLocks noChangeArrowheads="1"/>
          </p:cNvSpPr>
          <p:nvPr/>
        </p:nvSpPr>
        <p:spPr bwMode="auto">
          <a:xfrm>
            <a:off x="6553200" y="2987675"/>
            <a:ext cx="3866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Cambria" panose="02040503050406030204" pitchFamily="18" charset="0"/>
              </a:rPr>
              <a:t>s4</a:t>
            </a:r>
            <a:endParaRPr lang="en-US" altLang="en-US" sz="1600" dirty="0">
              <a:latin typeface="Cambria" panose="02040503050406030204" pitchFamily="18" charset="0"/>
            </a:endParaRPr>
          </a:p>
        </p:txBody>
      </p:sp>
      <p:sp>
        <p:nvSpPr>
          <p:cNvPr id="58" name="Text Box 12"/>
          <p:cNvSpPr txBox="1">
            <a:spLocks noChangeArrowheads="1"/>
          </p:cNvSpPr>
          <p:nvPr/>
        </p:nvSpPr>
        <p:spPr bwMode="auto">
          <a:xfrm>
            <a:off x="7862877" y="152400"/>
            <a:ext cx="3225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endParaRPr lang="en-US" altLang="en-US" dirty="0">
              <a:latin typeface="Comic Sans MS" pitchFamily="66" charset="0"/>
            </a:endParaRPr>
          </a:p>
        </p:txBody>
      </p:sp>
      <p:sp>
        <p:nvSpPr>
          <p:cNvPr id="63" name="Text Box 12"/>
          <p:cNvSpPr txBox="1">
            <a:spLocks noChangeArrowheads="1"/>
          </p:cNvSpPr>
          <p:nvPr/>
        </p:nvSpPr>
        <p:spPr bwMode="auto">
          <a:xfrm>
            <a:off x="7841507" y="446261"/>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latin typeface="Comic Sans MS" pitchFamily="66" charset="0"/>
              </a:rPr>
              <a:t>0</a:t>
            </a:r>
            <a:endParaRPr lang="en-US" altLang="en-US" dirty="0">
              <a:latin typeface="Comic Sans MS" pitchFamily="66" charset="0"/>
            </a:endParaRPr>
          </a:p>
        </p:txBody>
      </p:sp>
      <p:sp>
        <p:nvSpPr>
          <p:cNvPr id="64" name="Text Box 12"/>
          <p:cNvSpPr txBox="1">
            <a:spLocks noChangeArrowheads="1"/>
          </p:cNvSpPr>
          <p:nvPr/>
        </p:nvSpPr>
        <p:spPr bwMode="auto">
          <a:xfrm>
            <a:off x="6803164" y="2266936"/>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latin typeface="Comic Sans MS" pitchFamily="66" charset="0"/>
              </a:rPr>
              <a:t>0</a:t>
            </a:r>
            <a:endParaRPr lang="en-US" altLang="en-US" dirty="0">
              <a:latin typeface="Comic Sans MS" pitchFamily="66" charset="0"/>
            </a:endParaRPr>
          </a:p>
        </p:txBody>
      </p:sp>
      <p:sp>
        <p:nvSpPr>
          <p:cNvPr id="65" name="Oval 9"/>
          <p:cNvSpPr>
            <a:spLocks noChangeArrowheads="1"/>
          </p:cNvSpPr>
          <p:nvPr/>
        </p:nvSpPr>
        <p:spPr bwMode="auto">
          <a:xfrm>
            <a:off x="2267319" y="229164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6" name="Text Box 10"/>
          <p:cNvSpPr txBox="1">
            <a:spLocks noChangeArrowheads="1"/>
          </p:cNvSpPr>
          <p:nvPr/>
        </p:nvSpPr>
        <p:spPr bwMode="auto">
          <a:xfrm>
            <a:off x="2399435" y="2462095"/>
            <a:ext cx="3866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Cambria" panose="02040503050406030204" pitchFamily="18" charset="0"/>
              </a:rPr>
              <a:t>s5</a:t>
            </a:r>
            <a:endParaRPr lang="en-US" altLang="en-US" sz="1600" dirty="0">
              <a:latin typeface="Cambria" panose="02040503050406030204" pitchFamily="18" charset="0"/>
            </a:endParaRPr>
          </a:p>
        </p:txBody>
      </p:sp>
      <p:sp>
        <p:nvSpPr>
          <p:cNvPr id="67" name="Oval 11"/>
          <p:cNvSpPr>
            <a:spLocks noChangeArrowheads="1"/>
          </p:cNvSpPr>
          <p:nvPr/>
        </p:nvSpPr>
        <p:spPr bwMode="auto">
          <a:xfrm>
            <a:off x="2197469" y="223132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8" name="Line 35"/>
          <p:cNvSpPr>
            <a:spLocks noChangeShapeType="1"/>
          </p:cNvSpPr>
          <p:nvPr/>
        </p:nvSpPr>
        <p:spPr bwMode="auto">
          <a:xfrm flipV="1">
            <a:off x="3061065" y="1967978"/>
            <a:ext cx="389150" cy="424967"/>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69" name="Text Box 36"/>
          <p:cNvSpPr txBox="1">
            <a:spLocks noChangeArrowheads="1"/>
          </p:cNvSpPr>
          <p:nvPr/>
        </p:nvSpPr>
        <p:spPr bwMode="auto">
          <a:xfrm>
            <a:off x="3175231" y="2183273"/>
            <a:ext cx="3225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endParaRPr lang="en-US" altLang="en-US" dirty="0">
              <a:latin typeface="Comic Sans MS" pitchFamily="66" charset="0"/>
            </a:endParaRPr>
          </a:p>
        </p:txBody>
      </p:sp>
      <p:sp>
        <p:nvSpPr>
          <p:cNvPr id="70" name="Line 35"/>
          <p:cNvSpPr>
            <a:spLocks noChangeShapeType="1"/>
          </p:cNvSpPr>
          <p:nvPr/>
        </p:nvSpPr>
        <p:spPr bwMode="auto">
          <a:xfrm flipH="1" flipV="1">
            <a:off x="1928553" y="2210020"/>
            <a:ext cx="262565" cy="231057"/>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71" name="Text Box 36"/>
          <p:cNvSpPr txBox="1">
            <a:spLocks noChangeArrowheads="1"/>
          </p:cNvSpPr>
          <p:nvPr/>
        </p:nvSpPr>
        <p:spPr bwMode="auto">
          <a:xfrm>
            <a:off x="1728640" y="229528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0</a:t>
            </a:r>
          </a:p>
        </p:txBody>
      </p:sp>
    </p:spTree>
    <p:extLst>
      <p:ext uri="{BB962C8B-B14F-4D97-AF65-F5344CB8AC3E}">
        <p14:creationId xmlns:p14="http://schemas.microsoft.com/office/powerpoint/2010/main" val="39405318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4788680" y="-9583"/>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dirty="0" smtClean="0">
                <a:latin typeface="Cambria" panose="02040503050406030204" pitchFamily="18" charset="0"/>
              </a:rPr>
              <a:t>Quiz</a:t>
            </a:r>
            <a:endParaRPr lang="en-US" altLang="en-US" sz="4200" i="1" dirty="0">
              <a:latin typeface="Cambria" panose="02040503050406030204" pitchFamily="18" charset="0"/>
            </a:endParaRPr>
          </a:p>
        </p:txBody>
      </p:sp>
      <p:sp>
        <p:nvSpPr>
          <p:cNvPr id="21508" name="Oval 7"/>
          <p:cNvSpPr>
            <a:spLocks noChangeArrowheads="1"/>
          </p:cNvSpPr>
          <p:nvPr/>
        </p:nvSpPr>
        <p:spPr bwMode="auto">
          <a:xfrm>
            <a:off x="1409794" y="1512888"/>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68333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127635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446798"/>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121602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4" name="Text Box 13"/>
          <p:cNvSpPr txBox="1">
            <a:spLocks noChangeArrowheads="1"/>
          </p:cNvSpPr>
          <p:nvPr/>
        </p:nvSpPr>
        <p:spPr bwMode="auto">
          <a:xfrm>
            <a:off x="2500643" y="121677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p>
        </p:txBody>
      </p:sp>
      <p:sp>
        <p:nvSpPr>
          <p:cNvPr id="21516" name="Oval 17"/>
          <p:cNvSpPr>
            <a:spLocks noChangeArrowheads="1"/>
          </p:cNvSpPr>
          <p:nvPr/>
        </p:nvSpPr>
        <p:spPr bwMode="auto">
          <a:xfrm>
            <a:off x="1333594" y="145732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97469" y="1538287"/>
            <a:ext cx="1098275" cy="230989"/>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83175" y="1682828"/>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215291" y="185327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186431" y="1648103"/>
            <a:ext cx="838841" cy="292127"/>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65152" y="135719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p>
        </p:txBody>
      </p:sp>
      <p:sp>
        <p:nvSpPr>
          <p:cNvPr id="21524" name="Freeform 27"/>
          <p:cNvSpPr>
            <a:spLocks/>
          </p:cNvSpPr>
          <p:nvPr/>
        </p:nvSpPr>
        <p:spPr bwMode="auto">
          <a:xfrm>
            <a:off x="1147856" y="1681163"/>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960013" y="1882090"/>
            <a:ext cx="385938" cy="434272"/>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800147" y="181031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0</a:t>
            </a:r>
          </a:p>
        </p:txBody>
      </p:sp>
      <p:cxnSp>
        <p:nvCxnSpPr>
          <p:cNvPr id="35" name="Straight Connector 34"/>
          <p:cNvCxnSpPr/>
          <p:nvPr/>
        </p:nvCxnSpPr>
        <p:spPr bwMode="auto">
          <a:xfrm>
            <a:off x="304800" y="4267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4" name="Oval 19"/>
          <p:cNvSpPr>
            <a:spLocks noChangeArrowheads="1"/>
          </p:cNvSpPr>
          <p:nvPr/>
        </p:nvSpPr>
        <p:spPr bwMode="auto">
          <a:xfrm>
            <a:off x="7467600" y="105205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405326" y="121602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p>
        </p:txBody>
      </p:sp>
      <p:sp>
        <p:nvSpPr>
          <p:cNvPr id="42" name="Line 18"/>
          <p:cNvSpPr>
            <a:spLocks noChangeShapeType="1"/>
          </p:cNvSpPr>
          <p:nvPr/>
        </p:nvSpPr>
        <p:spPr bwMode="auto">
          <a:xfrm flipV="1">
            <a:off x="5811002" y="1446798"/>
            <a:ext cx="1656598" cy="464032"/>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a:off x="5733507" y="2291646"/>
            <a:ext cx="667293" cy="696029"/>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5664456" y="2519648"/>
            <a:ext cx="46287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0</a:t>
            </a:r>
          </a:p>
        </p:txBody>
      </p:sp>
      <p:sp>
        <p:nvSpPr>
          <p:cNvPr id="46" name="Freeform 15"/>
          <p:cNvSpPr>
            <a:spLocks/>
          </p:cNvSpPr>
          <p:nvPr/>
        </p:nvSpPr>
        <p:spPr bwMode="auto">
          <a:xfrm>
            <a:off x="7639340" y="6193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7620100" y="1204453"/>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9" name="Text Box 6"/>
          <p:cNvSpPr txBox="1">
            <a:spLocks noChangeArrowheads="1"/>
          </p:cNvSpPr>
          <p:nvPr/>
        </p:nvSpPr>
        <p:spPr bwMode="auto">
          <a:xfrm>
            <a:off x="230427" y="5477194"/>
            <a:ext cx="2729586" cy="1200329"/>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b="1" u="sng" dirty="0" smtClean="0">
                <a:solidFill>
                  <a:srgbClr val="0000FF"/>
                </a:solidFill>
                <a:latin typeface="Cambria" panose="02040503050406030204" pitchFamily="18" charset="0"/>
              </a:rPr>
              <a:t>Extra</a:t>
            </a:r>
            <a:r>
              <a:rPr lang="en-US" altLang="en-US" sz="1800" b="1" dirty="0" smtClean="0">
                <a:solidFill>
                  <a:srgbClr val="0000FF"/>
                </a:solidFill>
                <a:latin typeface="Cambria" panose="02040503050406030204" pitchFamily="18" charset="0"/>
              </a:rPr>
              <a:t>   </a:t>
            </a:r>
            <a:r>
              <a:rPr lang="en-US" altLang="en-US" sz="1800" dirty="0" smtClean="0">
                <a:latin typeface="Cambria" panose="02040503050406030204" pitchFamily="18" charset="0"/>
              </a:rPr>
              <a:t>Could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produce </a:t>
            </a:r>
            <a:r>
              <a:rPr lang="en-US" altLang="en-US" sz="1800" dirty="0" smtClean="0">
                <a:latin typeface="Cambria" panose="02040503050406030204" pitchFamily="18" charset="0"/>
              </a:rPr>
              <a:t>the same </a:t>
            </a:r>
            <a:r>
              <a:rPr lang="en-US" altLang="en-US" sz="1800" dirty="0" smtClean="0">
                <a:latin typeface="Cambria" panose="02040503050406030204" pitchFamily="18" charset="0"/>
              </a:rPr>
              <a:t>accept-and-reject behavior here? </a:t>
            </a:r>
            <a:r>
              <a:rPr lang="en-US" altLang="en-US" sz="1800" dirty="0" smtClean="0">
                <a:latin typeface="Cambria" panose="02040503050406030204" pitchFamily="18" charset="0"/>
              </a:rPr>
              <a:t>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cxnSp>
        <p:nvCxnSpPr>
          <p:cNvPr id="51" name="Straight Connector 50"/>
          <p:cNvCxnSpPr/>
          <p:nvPr/>
        </p:nvCxnSpPr>
        <p:spPr bwMode="auto">
          <a:xfrm>
            <a:off x="304800" y="53340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52" name="Text Box 12"/>
          <p:cNvSpPr txBox="1">
            <a:spLocks noChangeArrowheads="1"/>
          </p:cNvSpPr>
          <p:nvPr/>
        </p:nvSpPr>
        <p:spPr bwMode="auto">
          <a:xfrm>
            <a:off x="1752600" y="928043"/>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105186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Text Box 8"/>
          <p:cNvSpPr txBox="1">
            <a:spLocks noChangeArrowheads="1"/>
          </p:cNvSpPr>
          <p:nvPr/>
        </p:nvSpPr>
        <p:spPr bwMode="auto">
          <a:xfrm>
            <a:off x="3152982" y="5721991"/>
            <a:ext cx="1653073"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a:t>
            </a:r>
            <a:r>
              <a:rPr lang="en-US" altLang="en-US" sz="1400" dirty="0" smtClean="0">
                <a:latin typeface="Cambria" panose="02040503050406030204" pitchFamily="18" charset="0"/>
              </a:rPr>
              <a:t>which</a:t>
            </a:r>
            <a:r>
              <a:rPr lang="en-US" altLang="en-US" sz="1400" dirty="0" smtClean="0">
                <a:latin typeface="Cambria" panose="02040503050406030204" pitchFamily="18" charset="0"/>
              </a:rPr>
              <a:t> </a:t>
            </a:r>
            <a:r>
              <a:rPr lang="en-US" altLang="en-US" sz="1400" dirty="0" smtClean="0">
                <a:latin typeface="Cambria" panose="02040503050406030204" pitchFamily="18" charset="0"/>
              </a:rPr>
              <a:t>strings </a:t>
            </a:r>
            <a:r>
              <a:rPr lang="en-US" altLang="en-US" sz="1400" b="1" i="1" dirty="0" smtClean="0">
                <a:latin typeface="Cambria" panose="02040503050406030204" pitchFamily="18" charset="0"/>
              </a:rPr>
              <a:t>have </a:t>
            </a:r>
            <a:r>
              <a:rPr lang="en-US" altLang="en-US" sz="1400" dirty="0" smtClean="0">
                <a:latin typeface="Cambria" panose="02040503050406030204" pitchFamily="18" charset="0"/>
              </a:rPr>
              <a:t>to be in separate states?</a:t>
            </a:r>
            <a:endParaRPr lang="en-US" altLang="en-US" sz="1400" dirty="0">
              <a:latin typeface="Cambria" panose="02040503050406030204" pitchFamily="18" charset="0"/>
            </a:endParaRPr>
          </a:p>
        </p:txBody>
      </p:sp>
      <p:sp>
        <p:nvSpPr>
          <p:cNvPr id="59" name="Text Box 6"/>
          <p:cNvSpPr txBox="1">
            <a:spLocks noChangeArrowheads="1"/>
          </p:cNvSpPr>
          <p:nvPr/>
        </p:nvSpPr>
        <p:spPr bwMode="auto">
          <a:xfrm>
            <a:off x="319215" y="4481385"/>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rejected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62" name="Text Box 2"/>
          <p:cNvSpPr txBox="1">
            <a:spLocks noChangeArrowheads="1"/>
          </p:cNvSpPr>
          <p:nvPr/>
        </p:nvSpPr>
        <p:spPr bwMode="auto">
          <a:xfrm>
            <a:off x="-131894" y="102892"/>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latin typeface="Cambria" panose="02040503050406030204" pitchFamily="18" charset="0"/>
              </a:rPr>
              <a:t>Name(s</a:t>
            </a:r>
            <a:r>
              <a:rPr lang="en-US" altLang="en-US" sz="2100" i="1" dirty="0" smtClean="0">
                <a:latin typeface="Cambria" panose="02040503050406030204" pitchFamily="18" charset="0"/>
              </a:rPr>
              <a:t>)     _____________________________</a:t>
            </a:r>
            <a:endParaRPr lang="en-US" altLang="en-US" sz="2100" i="1" dirty="0">
              <a:latin typeface="Cambria" panose="02040503050406030204" pitchFamily="18" charset="0"/>
            </a:endParaRPr>
          </a:p>
        </p:txBody>
      </p:sp>
      <p:sp>
        <p:nvSpPr>
          <p:cNvPr id="54" name="Oval 19"/>
          <p:cNvSpPr>
            <a:spLocks noChangeArrowheads="1"/>
          </p:cNvSpPr>
          <p:nvPr/>
        </p:nvSpPr>
        <p:spPr bwMode="auto">
          <a:xfrm>
            <a:off x="6400800" y="28352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5" name="Text Box 12"/>
          <p:cNvSpPr txBox="1">
            <a:spLocks noChangeArrowheads="1"/>
          </p:cNvSpPr>
          <p:nvPr/>
        </p:nvSpPr>
        <p:spPr bwMode="auto">
          <a:xfrm>
            <a:off x="6831036" y="1973812"/>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p>
        </p:txBody>
      </p:sp>
      <p:sp>
        <p:nvSpPr>
          <p:cNvPr id="56" name="Freeform 15"/>
          <p:cNvSpPr>
            <a:spLocks/>
          </p:cNvSpPr>
          <p:nvPr/>
        </p:nvSpPr>
        <p:spPr bwMode="auto">
          <a:xfrm>
            <a:off x="6572540" y="2402610"/>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Text Box 20"/>
          <p:cNvSpPr txBox="1">
            <a:spLocks noChangeArrowheads="1"/>
          </p:cNvSpPr>
          <p:nvPr/>
        </p:nvSpPr>
        <p:spPr bwMode="auto">
          <a:xfrm>
            <a:off x="6553200" y="2987675"/>
            <a:ext cx="3866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Cambria" panose="02040503050406030204" pitchFamily="18" charset="0"/>
              </a:rPr>
              <a:t>s4</a:t>
            </a:r>
            <a:endParaRPr lang="en-US" altLang="en-US" sz="1600" dirty="0">
              <a:latin typeface="Cambria" panose="02040503050406030204" pitchFamily="18" charset="0"/>
            </a:endParaRPr>
          </a:p>
        </p:txBody>
      </p:sp>
      <p:sp>
        <p:nvSpPr>
          <p:cNvPr id="58" name="Text Box 12"/>
          <p:cNvSpPr txBox="1">
            <a:spLocks noChangeArrowheads="1"/>
          </p:cNvSpPr>
          <p:nvPr/>
        </p:nvSpPr>
        <p:spPr bwMode="auto">
          <a:xfrm>
            <a:off x="7862877" y="152400"/>
            <a:ext cx="3225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endParaRPr lang="en-US" altLang="en-US" dirty="0">
              <a:latin typeface="Comic Sans MS" pitchFamily="66" charset="0"/>
            </a:endParaRPr>
          </a:p>
        </p:txBody>
      </p:sp>
      <p:sp>
        <p:nvSpPr>
          <p:cNvPr id="63" name="Text Box 12"/>
          <p:cNvSpPr txBox="1">
            <a:spLocks noChangeArrowheads="1"/>
          </p:cNvSpPr>
          <p:nvPr/>
        </p:nvSpPr>
        <p:spPr bwMode="auto">
          <a:xfrm>
            <a:off x="7841507" y="446261"/>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latin typeface="Comic Sans MS" pitchFamily="66" charset="0"/>
              </a:rPr>
              <a:t>0</a:t>
            </a:r>
            <a:endParaRPr lang="en-US" altLang="en-US" dirty="0">
              <a:latin typeface="Comic Sans MS" pitchFamily="66" charset="0"/>
            </a:endParaRPr>
          </a:p>
        </p:txBody>
      </p:sp>
      <p:sp>
        <p:nvSpPr>
          <p:cNvPr id="64" name="Text Box 12"/>
          <p:cNvSpPr txBox="1">
            <a:spLocks noChangeArrowheads="1"/>
          </p:cNvSpPr>
          <p:nvPr/>
        </p:nvSpPr>
        <p:spPr bwMode="auto">
          <a:xfrm>
            <a:off x="6803164" y="2266936"/>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latin typeface="Comic Sans MS" pitchFamily="66" charset="0"/>
              </a:rPr>
              <a:t>0</a:t>
            </a:r>
            <a:endParaRPr lang="en-US" altLang="en-US" dirty="0">
              <a:latin typeface="Comic Sans MS" pitchFamily="66" charset="0"/>
            </a:endParaRPr>
          </a:p>
        </p:txBody>
      </p:sp>
      <p:sp>
        <p:nvSpPr>
          <p:cNvPr id="65" name="Oval 9"/>
          <p:cNvSpPr>
            <a:spLocks noChangeArrowheads="1"/>
          </p:cNvSpPr>
          <p:nvPr/>
        </p:nvSpPr>
        <p:spPr bwMode="auto">
          <a:xfrm>
            <a:off x="2267319" y="229164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6" name="Text Box 10"/>
          <p:cNvSpPr txBox="1">
            <a:spLocks noChangeArrowheads="1"/>
          </p:cNvSpPr>
          <p:nvPr/>
        </p:nvSpPr>
        <p:spPr bwMode="auto">
          <a:xfrm>
            <a:off x="2399435" y="2462095"/>
            <a:ext cx="3866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Cambria" panose="02040503050406030204" pitchFamily="18" charset="0"/>
              </a:rPr>
              <a:t>s5</a:t>
            </a:r>
            <a:endParaRPr lang="en-US" altLang="en-US" sz="1600" dirty="0">
              <a:latin typeface="Cambria" panose="02040503050406030204" pitchFamily="18" charset="0"/>
            </a:endParaRPr>
          </a:p>
        </p:txBody>
      </p:sp>
      <p:sp>
        <p:nvSpPr>
          <p:cNvPr id="67" name="Oval 11"/>
          <p:cNvSpPr>
            <a:spLocks noChangeArrowheads="1"/>
          </p:cNvSpPr>
          <p:nvPr/>
        </p:nvSpPr>
        <p:spPr bwMode="auto">
          <a:xfrm>
            <a:off x="2197469" y="223132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8" name="Line 35"/>
          <p:cNvSpPr>
            <a:spLocks noChangeShapeType="1"/>
          </p:cNvSpPr>
          <p:nvPr/>
        </p:nvSpPr>
        <p:spPr bwMode="auto">
          <a:xfrm flipV="1">
            <a:off x="3061065" y="1967978"/>
            <a:ext cx="389150" cy="424967"/>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69" name="Text Box 36"/>
          <p:cNvSpPr txBox="1">
            <a:spLocks noChangeArrowheads="1"/>
          </p:cNvSpPr>
          <p:nvPr/>
        </p:nvSpPr>
        <p:spPr bwMode="auto">
          <a:xfrm>
            <a:off x="3175231" y="2183273"/>
            <a:ext cx="3225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endParaRPr lang="en-US" altLang="en-US" dirty="0">
              <a:latin typeface="Comic Sans MS" pitchFamily="66" charset="0"/>
            </a:endParaRPr>
          </a:p>
        </p:txBody>
      </p:sp>
      <p:sp>
        <p:nvSpPr>
          <p:cNvPr id="70" name="Line 35"/>
          <p:cNvSpPr>
            <a:spLocks noChangeShapeType="1"/>
          </p:cNvSpPr>
          <p:nvPr/>
        </p:nvSpPr>
        <p:spPr bwMode="auto">
          <a:xfrm flipH="1" flipV="1">
            <a:off x="1928553" y="2210020"/>
            <a:ext cx="262565" cy="231057"/>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71" name="Text Box 36"/>
          <p:cNvSpPr txBox="1">
            <a:spLocks noChangeArrowheads="1"/>
          </p:cNvSpPr>
          <p:nvPr/>
        </p:nvSpPr>
        <p:spPr bwMode="auto">
          <a:xfrm>
            <a:off x="1728640" y="229528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0</a:t>
            </a:r>
          </a:p>
        </p:txBody>
      </p:sp>
      <p:sp>
        <p:nvSpPr>
          <p:cNvPr id="72" name="Rectangle 71"/>
          <p:cNvSpPr/>
          <p:nvPr/>
        </p:nvSpPr>
        <p:spPr>
          <a:xfrm>
            <a:off x="4338764" y="4766846"/>
            <a:ext cx="3740448" cy="338554"/>
          </a:xfrm>
          <a:prstGeom prst="rect">
            <a:avLst/>
          </a:prstGeom>
          <a:solidFill>
            <a:srgbClr val="FFE6CD"/>
          </a:solidFill>
        </p:spPr>
        <p:txBody>
          <a:bodyPr wrap="none">
            <a:spAutoFit/>
          </a:bodyPr>
          <a:lstStyle/>
          <a:p>
            <a:r>
              <a:rPr lang="en-US" altLang="en-US" sz="1600" dirty="0" smtClean="0">
                <a:solidFill>
                  <a:srgbClr val="CC3300"/>
                </a:solidFill>
                <a:latin typeface="Cambria" panose="02040503050406030204" pitchFamily="18" charset="0"/>
              </a:rPr>
              <a:t>two </a:t>
            </a:r>
            <a:r>
              <a:rPr lang="en-US" altLang="en-US" sz="1600" dirty="0" smtClean="0">
                <a:solidFill>
                  <a:srgbClr val="CC3300"/>
                </a:solidFill>
                <a:latin typeface="Cambria" panose="02040503050406030204" pitchFamily="18" charset="0"/>
              </a:rPr>
              <a:t>1's in a row (anywhere in the string)</a:t>
            </a:r>
            <a:endParaRPr lang="en-US" sz="1600" dirty="0">
              <a:solidFill>
                <a:srgbClr val="CC3300"/>
              </a:solidFill>
            </a:endParaRPr>
          </a:p>
        </p:txBody>
      </p:sp>
      <p:sp>
        <p:nvSpPr>
          <p:cNvPr id="73" name="Rectangle 72"/>
          <p:cNvSpPr/>
          <p:nvPr/>
        </p:nvSpPr>
        <p:spPr>
          <a:xfrm>
            <a:off x="3989871" y="5416856"/>
            <a:ext cx="1285737" cy="338554"/>
          </a:xfrm>
          <a:prstGeom prst="rect">
            <a:avLst/>
          </a:prstGeom>
          <a:solidFill>
            <a:srgbClr val="FFE6CD"/>
          </a:solidFill>
          <a:ln>
            <a:solidFill>
              <a:srgbClr val="CC3300"/>
            </a:solidFill>
          </a:ln>
        </p:spPr>
        <p:txBody>
          <a:bodyPr wrap="none">
            <a:spAutoFit/>
          </a:bodyPr>
          <a:lstStyle/>
          <a:p>
            <a:r>
              <a:rPr lang="en-US" altLang="en-US" sz="1600" dirty="0" smtClean="0">
                <a:solidFill>
                  <a:srgbClr val="CC3300"/>
                </a:solidFill>
                <a:latin typeface="Cambria" panose="02040503050406030204" pitchFamily="18" charset="0"/>
              </a:rPr>
              <a:t>3 state </a:t>
            </a:r>
            <a:r>
              <a:rPr lang="en-US" altLang="en-US" sz="1600" dirty="0" err="1" smtClean="0">
                <a:solidFill>
                  <a:srgbClr val="CC3300"/>
                </a:solidFill>
                <a:latin typeface="Cambria" panose="02040503050406030204" pitchFamily="18" charset="0"/>
              </a:rPr>
              <a:t>smin</a:t>
            </a:r>
            <a:r>
              <a:rPr lang="en-US" altLang="en-US" sz="1600" dirty="0" smtClean="0">
                <a:solidFill>
                  <a:srgbClr val="CC3300"/>
                </a:solidFill>
                <a:latin typeface="Cambria" panose="02040503050406030204" pitchFamily="18" charset="0"/>
              </a:rPr>
              <a:t>.</a:t>
            </a:r>
            <a:endParaRPr lang="en-US" sz="1600" dirty="0">
              <a:solidFill>
                <a:srgbClr val="CC3300"/>
              </a:solidFill>
            </a:endParaRPr>
          </a:p>
        </p:txBody>
      </p:sp>
      <p:sp>
        <p:nvSpPr>
          <p:cNvPr id="74" name="Text Box 24"/>
          <p:cNvSpPr txBox="1">
            <a:spLocks noChangeArrowheads="1"/>
          </p:cNvSpPr>
          <p:nvPr/>
        </p:nvSpPr>
        <p:spPr bwMode="auto">
          <a:xfrm>
            <a:off x="5665328" y="5434965"/>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CC3300"/>
                </a:solidFill>
                <a:latin typeface="Comic Sans MS" pitchFamily="66" charset="0"/>
              </a:rPr>
              <a:t>0</a:t>
            </a:r>
            <a:endParaRPr lang="en-US" altLang="en-US" dirty="0">
              <a:solidFill>
                <a:srgbClr val="CC3300"/>
              </a:solidFill>
              <a:latin typeface="Comic Sans MS" pitchFamily="66" charset="0"/>
            </a:endParaRPr>
          </a:p>
        </p:txBody>
      </p:sp>
      <p:sp>
        <p:nvSpPr>
          <p:cNvPr id="75" name="Text Box 24"/>
          <p:cNvSpPr txBox="1">
            <a:spLocks noChangeArrowheads="1"/>
          </p:cNvSpPr>
          <p:nvPr/>
        </p:nvSpPr>
        <p:spPr bwMode="auto">
          <a:xfrm rot="10800000" flipV="1">
            <a:off x="5671419" y="5862017"/>
            <a:ext cx="3569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CC3300"/>
                </a:solidFill>
                <a:latin typeface="Comic Sans MS" pitchFamily="66" charset="0"/>
              </a:rPr>
              <a:t>1</a:t>
            </a:r>
            <a:endParaRPr lang="en-US" altLang="en-US" dirty="0">
              <a:solidFill>
                <a:srgbClr val="CC3300"/>
              </a:solidFill>
              <a:latin typeface="Comic Sans MS" pitchFamily="66" charset="0"/>
            </a:endParaRPr>
          </a:p>
        </p:txBody>
      </p:sp>
      <p:sp>
        <p:nvSpPr>
          <p:cNvPr id="76" name="Text Box 24"/>
          <p:cNvSpPr txBox="1">
            <a:spLocks noChangeArrowheads="1"/>
          </p:cNvSpPr>
          <p:nvPr/>
        </p:nvSpPr>
        <p:spPr bwMode="auto">
          <a:xfrm rot="10800000" flipV="1">
            <a:off x="5562601" y="6323682"/>
            <a:ext cx="579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solidFill>
                  <a:srgbClr val="CC3300"/>
                </a:solidFill>
                <a:latin typeface="Comic Sans MS" pitchFamily="66" charset="0"/>
              </a:rPr>
              <a:t>11</a:t>
            </a:r>
            <a:endParaRPr lang="en-US" altLang="en-US" dirty="0">
              <a:solidFill>
                <a:srgbClr val="CC3300"/>
              </a:solidFill>
              <a:latin typeface="Comic Sans MS" pitchFamily="66" charset="0"/>
            </a:endParaRPr>
          </a:p>
        </p:txBody>
      </p:sp>
      <p:sp>
        <p:nvSpPr>
          <p:cNvPr id="2" name="Right Brace 1"/>
          <p:cNvSpPr/>
          <p:nvPr/>
        </p:nvSpPr>
        <p:spPr bwMode="auto">
          <a:xfrm>
            <a:off x="6068640" y="5536095"/>
            <a:ext cx="261218" cy="737549"/>
          </a:xfrm>
          <a:prstGeom prst="rightBrace">
            <a:avLst>
              <a:gd name="adj1" fmla="val 27357"/>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77" name="Right Brace 76"/>
          <p:cNvSpPr/>
          <p:nvPr/>
        </p:nvSpPr>
        <p:spPr bwMode="auto">
          <a:xfrm>
            <a:off x="7032921" y="5962246"/>
            <a:ext cx="261218" cy="737549"/>
          </a:xfrm>
          <a:prstGeom prst="rightBrace">
            <a:avLst>
              <a:gd name="adj1" fmla="val 27357"/>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79" name="Text Box 24"/>
          <p:cNvSpPr txBox="1">
            <a:spLocks noChangeArrowheads="1"/>
          </p:cNvSpPr>
          <p:nvPr/>
        </p:nvSpPr>
        <p:spPr bwMode="auto">
          <a:xfrm>
            <a:off x="6324600" y="5760902"/>
            <a:ext cx="558165" cy="276999"/>
          </a:xfrm>
          <a:prstGeom prst="rect">
            <a:avLst/>
          </a:prstGeom>
          <a:solidFill>
            <a:srgbClr val="FFE6CD"/>
          </a:solidFill>
          <a:ln>
            <a:noFill/>
          </a:ln>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dirty="0" smtClean="0">
                <a:solidFill>
                  <a:srgbClr val="0000FF"/>
                </a:solidFill>
                <a:latin typeface="Comic Sans MS" pitchFamily="66" charset="0"/>
              </a:rPr>
              <a:t>add 1</a:t>
            </a:r>
            <a:endParaRPr lang="en-US" altLang="en-US" sz="1200" dirty="0">
              <a:solidFill>
                <a:srgbClr val="0000FF"/>
              </a:solidFill>
              <a:latin typeface="Comic Sans MS" pitchFamily="66" charset="0"/>
            </a:endParaRPr>
          </a:p>
        </p:txBody>
      </p:sp>
      <p:sp>
        <p:nvSpPr>
          <p:cNvPr id="81" name="Text Box 24"/>
          <p:cNvSpPr txBox="1">
            <a:spLocks noChangeArrowheads="1"/>
          </p:cNvSpPr>
          <p:nvPr/>
        </p:nvSpPr>
        <p:spPr bwMode="auto">
          <a:xfrm>
            <a:off x="7264786" y="6202459"/>
            <a:ext cx="583814" cy="276999"/>
          </a:xfrm>
          <a:prstGeom prst="rect">
            <a:avLst/>
          </a:prstGeom>
          <a:solidFill>
            <a:srgbClr val="FFE6CD"/>
          </a:solidFill>
          <a:ln>
            <a:noFill/>
          </a:ln>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dirty="0" smtClean="0">
                <a:solidFill>
                  <a:srgbClr val="0000FF"/>
                </a:solidFill>
                <a:latin typeface="Comic Sans MS" pitchFamily="66" charset="0"/>
              </a:rPr>
              <a:t>add 0</a:t>
            </a:r>
            <a:endParaRPr lang="en-US" altLang="en-US" sz="1200" dirty="0">
              <a:solidFill>
                <a:srgbClr val="0000FF"/>
              </a:solidFill>
              <a:latin typeface="Comic Sans MS" pitchFamily="66" charset="0"/>
            </a:endParaRPr>
          </a:p>
        </p:txBody>
      </p:sp>
      <p:sp>
        <p:nvSpPr>
          <p:cNvPr id="82" name="Right Brace 81"/>
          <p:cNvSpPr/>
          <p:nvPr/>
        </p:nvSpPr>
        <p:spPr bwMode="auto">
          <a:xfrm>
            <a:off x="8077200" y="5536095"/>
            <a:ext cx="275192" cy="1169505"/>
          </a:xfrm>
          <a:prstGeom prst="rightBrace">
            <a:avLst>
              <a:gd name="adj1" fmla="val 27357"/>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3" name="Text Box 24"/>
          <p:cNvSpPr txBox="1">
            <a:spLocks noChangeArrowheads="1"/>
          </p:cNvSpPr>
          <p:nvPr/>
        </p:nvSpPr>
        <p:spPr bwMode="auto">
          <a:xfrm>
            <a:off x="8352392" y="5982124"/>
            <a:ext cx="583814" cy="276999"/>
          </a:xfrm>
          <a:prstGeom prst="rect">
            <a:avLst/>
          </a:prstGeom>
          <a:solidFill>
            <a:srgbClr val="FFE6CD"/>
          </a:solidFill>
          <a:ln>
            <a:noFill/>
          </a:ln>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dirty="0" smtClean="0">
                <a:solidFill>
                  <a:srgbClr val="0000FF"/>
                </a:solidFill>
                <a:latin typeface="Comic Sans MS" pitchFamily="66" charset="0"/>
              </a:rPr>
              <a:t>add 0</a:t>
            </a:r>
            <a:endParaRPr lang="en-US" altLang="en-US" sz="1200" dirty="0">
              <a:solidFill>
                <a:srgbClr val="0000FF"/>
              </a:solidFill>
              <a:latin typeface="Comic Sans MS" pitchFamily="66" charset="0"/>
            </a:endParaRPr>
          </a:p>
        </p:txBody>
      </p:sp>
      <p:sp>
        <p:nvSpPr>
          <p:cNvPr id="84" name="Text Box 24"/>
          <p:cNvSpPr txBox="1">
            <a:spLocks noChangeArrowheads="1"/>
          </p:cNvSpPr>
          <p:nvPr/>
        </p:nvSpPr>
        <p:spPr bwMode="auto">
          <a:xfrm>
            <a:off x="969670" y="1034822"/>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800" dirty="0">
                <a:solidFill>
                  <a:srgbClr val="CC3300"/>
                </a:solidFill>
                <a:latin typeface="Comic Sans MS" pitchFamily="66" charset="0"/>
              </a:rPr>
              <a:t>0</a:t>
            </a:r>
            <a:endParaRPr lang="en-US" altLang="en-US" sz="1800" dirty="0">
              <a:solidFill>
                <a:srgbClr val="CC3300"/>
              </a:solidFill>
              <a:latin typeface="Comic Sans MS" pitchFamily="66" charset="0"/>
            </a:endParaRPr>
          </a:p>
        </p:txBody>
      </p:sp>
      <p:sp>
        <p:nvSpPr>
          <p:cNvPr id="85" name="Text Box 24"/>
          <p:cNvSpPr txBox="1">
            <a:spLocks noChangeArrowheads="1"/>
          </p:cNvSpPr>
          <p:nvPr/>
        </p:nvSpPr>
        <p:spPr bwMode="auto">
          <a:xfrm>
            <a:off x="828606" y="1307068"/>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800" dirty="0" smtClean="0">
                <a:solidFill>
                  <a:srgbClr val="CC3300"/>
                </a:solidFill>
                <a:latin typeface="Comic Sans MS" pitchFamily="66" charset="0"/>
              </a:rPr>
              <a:t>00</a:t>
            </a:r>
            <a:endParaRPr lang="en-US" altLang="en-US" sz="1800" dirty="0">
              <a:solidFill>
                <a:srgbClr val="CC3300"/>
              </a:solidFill>
              <a:latin typeface="Comic Sans MS" pitchFamily="66" charset="0"/>
            </a:endParaRPr>
          </a:p>
        </p:txBody>
      </p:sp>
      <p:sp>
        <p:nvSpPr>
          <p:cNvPr id="86" name="Text Box 24"/>
          <p:cNvSpPr txBox="1">
            <a:spLocks noChangeArrowheads="1"/>
          </p:cNvSpPr>
          <p:nvPr/>
        </p:nvSpPr>
        <p:spPr bwMode="auto">
          <a:xfrm>
            <a:off x="2932156" y="2676939"/>
            <a:ext cx="77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solidFill>
                  <a:srgbClr val="CC3300"/>
                </a:solidFill>
                <a:latin typeface="Comic Sans MS" pitchFamily="66" charset="0"/>
              </a:rPr>
              <a:t>10</a:t>
            </a:r>
            <a:endParaRPr lang="en-US" altLang="en-US" sz="1800" dirty="0">
              <a:solidFill>
                <a:srgbClr val="CC3300"/>
              </a:solidFill>
              <a:latin typeface="Comic Sans MS" pitchFamily="66" charset="0"/>
            </a:endParaRPr>
          </a:p>
        </p:txBody>
      </p:sp>
      <p:sp>
        <p:nvSpPr>
          <p:cNvPr id="87" name="Text Box 24"/>
          <p:cNvSpPr txBox="1">
            <a:spLocks noChangeArrowheads="1"/>
          </p:cNvSpPr>
          <p:nvPr/>
        </p:nvSpPr>
        <p:spPr bwMode="auto">
          <a:xfrm>
            <a:off x="2932156" y="2949185"/>
            <a:ext cx="1106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solidFill>
                  <a:srgbClr val="CC3300"/>
                </a:solidFill>
                <a:latin typeface="Comic Sans MS" pitchFamily="66" charset="0"/>
              </a:rPr>
              <a:t>101010</a:t>
            </a:r>
            <a:endParaRPr lang="en-US" altLang="en-US" sz="1800" dirty="0">
              <a:solidFill>
                <a:srgbClr val="CC3300"/>
              </a:solidFill>
              <a:latin typeface="Comic Sans MS" pitchFamily="66" charset="0"/>
            </a:endParaRPr>
          </a:p>
        </p:txBody>
      </p:sp>
      <p:sp>
        <p:nvSpPr>
          <p:cNvPr id="88" name="Text Box 24"/>
          <p:cNvSpPr txBox="1">
            <a:spLocks noChangeArrowheads="1"/>
          </p:cNvSpPr>
          <p:nvPr/>
        </p:nvSpPr>
        <p:spPr bwMode="auto">
          <a:xfrm>
            <a:off x="3734420" y="631995"/>
            <a:ext cx="77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solidFill>
                  <a:srgbClr val="CC3300"/>
                </a:solidFill>
                <a:latin typeface="Comic Sans MS" pitchFamily="66" charset="0"/>
              </a:rPr>
              <a:t>1</a:t>
            </a:r>
            <a:endParaRPr lang="en-US" altLang="en-US" sz="1800" dirty="0">
              <a:solidFill>
                <a:srgbClr val="CC3300"/>
              </a:solidFill>
              <a:latin typeface="Comic Sans MS" pitchFamily="66" charset="0"/>
            </a:endParaRPr>
          </a:p>
        </p:txBody>
      </p:sp>
      <p:sp>
        <p:nvSpPr>
          <p:cNvPr id="89" name="Text Box 24"/>
          <p:cNvSpPr txBox="1">
            <a:spLocks noChangeArrowheads="1"/>
          </p:cNvSpPr>
          <p:nvPr/>
        </p:nvSpPr>
        <p:spPr bwMode="auto">
          <a:xfrm>
            <a:off x="3734420" y="904241"/>
            <a:ext cx="1106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solidFill>
                  <a:srgbClr val="CC3300"/>
                </a:solidFill>
                <a:latin typeface="Comic Sans MS" pitchFamily="66" charset="0"/>
              </a:rPr>
              <a:t>1</a:t>
            </a:r>
            <a:r>
              <a:rPr lang="en-US" altLang="en-US" sz="1800" dirty="0" smtClean="0">
                <a:solidFill>
                  <a:srgbClr val="CC3300"/>
                </a:solidFill>
                <a:latin typeface="Comic Sans MS" pitchFamily="66" charset="0"/>
              </a:rPr>
              <a:t>01</a:t>
            </a:r>
            <a:endParaRPr lang="en-US" altLang="en-US" sz="1800" dirty="0">
              <a:solidFill>
                <a:srgbClr val="CC3300"/>
              </a:solidFill>
              <a:latin typeface="Comic Sans MS" pitchFamily="66" charset="0"/>
            </a:endParaRPr>
          </a:p>
        </p:txBody>
      </p:sp>
      <p:sp>
        <p:nvSpPr>
          <p:cNvPr id="90" name="Text Box 24"/>
          <p:cNvSpPr txBox="1">
            <a:spLocks noChangeArrowheads="1"/>
          </p:cNvSpPr>
          <p:nvPr/>
        </p:nvSpPr>
        <p:spPr bwMode="auto">
          <a:xfrm>
            <a:off x="4833543" y="2136815"/>
            <a:ext cx="77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solidFill>
                  <a:srgbClr val="CC3300"/>
                </a:solidFill>
                <a:latin typeface="Comic Sans MS" pitchFamily="66" charset="0"/>
              </a:rPr>
              <a:t>11</a:t>
            </a:r>
            <a:endParaRPr lang="en-US" altLang="en-US" sz="1800" dirty="0">
              <a:solidFill>
                <a:srgbClr val="CC3300"/>
              </a:solidFill>
              <a:latin typeface="Comic Sans MS" pitchFamily="66" charset="0"/>
            </a:endParaRPr>
          </a:p>
        </p:txBody>
      </p:sp>
      <p:sp>
        <p:nvSpPr>
          <p:cNvPr id="91" name="Text Box 24"/>
          <p:cNvSpPr txBox="1">
            <a:spLocks noChangeArrowheads="1"/>
          </p:cNvSpPr>
          <p:nvPr/>
        </p:nvSpPr>
        <p:spPr bwMode="auto">
          <a:xfrm>
            <a:off x="4833543" y="2409061"/>
            <a:ext cx="1106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solidFill>
                  <a:srgbClr val="CC3300"/>
                </a:solidFill>
                <a:latin typeface="Comic Sans MS" pitchFamily="66" charset="0"/>
              </a:rPr>
              <a:t>0011</a:t>
            </a:r>
            <a:endParaRPr lang="en-US" altLang="en-US" sz="1800" dirty="0">
              <a:solidFill>
                <a:srgbClr val="CC3300"/>
              </a:solidFill>
              <a:latin typeface="Comic Sans MS" pitchFamily="66" charset="0"/>
            </a:endParaRPr>
          </a:p>
        </p:txBody>
      </p:sp>
      <p:sp>
        <p:nvSpPr>
          <p:cNvPr id="92" name="Text Box 24"/>
          <p:cNvSpPr txBox="1">
            <a:spLocks noChangeArrowheads="1"/>
          </p:cNvSpPr>
          <p:nvPr/>
        </p:nvSpPr>
        <p:spPr bwMode="auto">
          <a:xfrm>
            <a:off x="7074369" y="3092222"/>
            <a:ext cx="77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solidFill>
                  <a:srgbClr val="CC3300"/>
                </a:solidFill>
                <a:latin typeface="Comic Sans MS" pitchFamily="66" charset="0"/>
              </a:rPr>
              <a:t>110</a:t>
            </a:r>
            <a:endParaRPr lang="en-US" altLang="en-US" sz="1800" dirty="0">
              <a:solidFill>
                <a:srgbClr val="CC3300"/>
              </a:solidFill>
              <a:latin typeface="Comic Sans MS" pitchFamily="66" charset="0"/>
            </a:endParaRPr>
          </a:p>
        </p:txBody>
      </p:sp>
      <p:sp>
        <p:nvSpPr>
          <p:cNvPr id="93" name="Text Box 24"/>
          <p:cNvSpPr txBox="1">
            <a:spLocks noChangeArrowheads="1"/>
          </p:cNvSpPr>
          <p:nvPr/>
        </p:nvSpPr>
        <p:spPr bwMode="auto">
          <a:xfrm>
            <a:off x="7074369" y="3364468"/>
            <a:ext cx="1106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solidFill>
                  <a:srgbClr val="CC3300"/>
                </a:solidFill>
                <a:latin typeface="Comic Sans MS" pitchFamily="66" charset="0"/>
              </a:rPr>
              <a:t>0011001</a:t>
            </a:r>
            <a:endParaRPr lang="en-US" altLang="en-US" sz="1800" dirty="0">
              <a:solidFill>
                <a:srgbClr val="CC3300"/>
              </a:solidFill>
              <a:latin typeface="Comic Sans MS" pitchFamily="66" charset="0"/>
            </a:endParaRPr>
          </a:p>
        </p:txBody>
      </p:sp>
      <p:sp>
        <p:nvSpPr>
          <p:cNvPr id="94" name="Text Box 24"/>
          <p:cNvSpPr txBox="1">
            <a:spLocks noChangeArrowheads="1"/>
          </p:cNvSpPr>
          <p:nvPr/>
        </p:nvSpPr>
        <p:spPr bwMode="auto">
          <a:xfrm>
            <a:off x="8106735" y="1081977"/>
            <a:ext cx="77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solidFill>
                  <a:srgbClr val="CC3300"/>
                </a:solidFill>
                <a:latin typeface="Comic Sans MS" pitchFamily="66" charset="0"/>
              </a:rPr>
              <a:t>111</a:t>
            </a:r>
            <a:endParaRPr lang="en-US" altLang="en-US" sz="1800" dirty="0">
              <a:solidFill>
                <a:srgbClr val="CC3300"/>
              </a:solidFill>
              <a:latin typeface="Comic Sans MS" pitchFamily="66" charset="0"/>
            </a:endParaRPr>
          </a:p>
        </p:txBody>
      </p:sp>
      <p:sp>
        <p:nvSpPr>
          <p:cNvPr id="95" name="Text Box 24"/>
          <p:cNvSpPr txBox="1">
            <a:spLocks noChangeArrowheads="1"/>
          </p:cNvSpPr>
          <p:nvPr/>
        </p:nvSpPr>
        <p:spPr bwMode="auto">
          <a:xfrm>
            <a:off x="8106735" y="1354223"/>
            <a:ext cx="1106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solidFill>
                  <a:srgbClr val="CC3300"/>
                </a:solidFill>
                <a:latin typeface="Comic Sans MS" pitchFamily="66" charset="0"/>
              </a:rPr>
              <a:t>1111101</a:t>
            </a:r>
            <a:endParaRPr lang="en-US" altLang="en-US" sz="1800" dirty="0">
              <a:solidFill>
                <a:srgbClr val="CC3300"/>
              </a:solidFill>
              <a:latin typeface="Comic Sans MS" pitchFamily="66" charset="0"/>
            </a:endParaRPr>
          </a:p>
        </p:txBody>
      </p:sp>
      <p:sp>
        <p:nvSpPr>
          <p:cNvPr id="96" name="Rectangle 95"/>
          <p:cNvSpPr/>
          <p:nvPr/>
        </p:nvSpPr>
        <p:spPr>
          <a:xfrm>
            <a:off x="4033931" y="4440797"/>
            <a:ext cx="2934393" cy="307777"/>
          </a:xfrm>
          <a:prstGeom prst="rect">
            <a:avLst/>
          </a:prstGeom>
          <a:solidFill>
            <a:srgbClr val="FFE6CD"/>
          </a:solidFill>
        </p:spPr>
        <p:txBody>
          <a:bodyPr wrap="none">
            <a:spAutoFit/>
          </a:bodyPr>
          <a:lstStyle/>
          <a:p>
            <a:r>
              <a:rPr lang="en-US" altLang="en-US" sz="1400" dirty="0" smtClean="0">
                <a:solidFill>
                  <a:srgbClr val="000000"/>
                </a:solidFill>
                <a:latin typeface="Cambria" panose="02040503050406030204" pitchFamily="18" charset="0"/>
              </a:rPr>
              <a:t>This machine rejects strings </a:t>
            </a:r>
            <a:r>
              <a:rPr lang="en-US" altLang="en-US" sz="1400" dirty="0" smtClean="0">
                <a:solidFill>
                  <a:srgbClr val="000000"/>
                </a:solidFill>
                <a:latin typeface="Cambria" panose="02040503050406030204" pitchFamily="18" charset="0"/>
              </a:rPr>
              <a:t>with  </a:t>
            </a:r>
            <a:r>
              <a:rPr lang="en-US" altLang="en-US" sz="1400" dirty="0" smtClean="0">
                <a:solidFill>
                  <a:srgbClr val="000000"/>
                </a:solidFill>
                <a:latin typeface="Cambria" panose="02040503050406030204" pitchFamily="18" charset="0"/>
              </a:rPr>
              <a:t>…</a:t>
            </a:r>
            <a:endParaRPr lang="en-US" sz="1400" dirty="0"/>
          </a:p>
        </p:txBody>
      </p:sp>
      <p:sp>
        <p:nvSpPr>
          <p:cNvPr id="97" name="Text Box 6"/>
          <p:cNvSpPr txBox="1">
            <a:spLocks noChangeArrowheads="1"/>
          </p:cNvSpPr>
          <p:nvPr/>
        </p:nvSpPr>
        <p:spPr bwMode="auto">
          <a:xfrm>
            <a:off x="382378" y="3433361"/>
            <a:ext cx="2963573" cy="646331"/>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Label each state with 1-2</a:t>
            </a:r>
            <a:r>
              <a:rPr lang="en-US" altLang="en-US" sz="1800" dirty="0" smtClean="0">
                <a:latin typeface="Cambria" panose="02040503050406030204" pitchFamily="18" charset="0"/>
              </a:rPr>
              <a:t> inputs that "land" </a:t>
            </a:r>
            <a:r>
              <a:rPr lang="en-US" altLang="en-US" sz="1800" dirty="0" smtClean="0">
                <a:latin typeface="Cambria" panose="02040503050406030204" pitchFamily="18" charset="0"/>
              </a:rPr>
              <a:t>there... </a:t>
            </a:r>
            <a:endParaRPr lang="en-US" altLang="en-US" sz="1800" dirty="0">
              <a:latin typeface="Cambria" panose="02040503050406030204" pitchFamily="18" charset="0"/>
            </a:endParaRPr>
          </a:p>
        </p:txBody>
      </p:sp>
    </p:spTree>
    <p:extLst>
      <p:ext uri="{BB962C8B-B14F-4D97-AF65-F5344CB8AC3E}">
        <p14:creationId xmlns:p14="http://schemas.microsoft.com/office/powerpoint/2010/main" val="2948581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4788680" y="-9583"/>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dirty="0" smtClean="0">
                <a:latin typeface="Cambria" panose="02040503050406030204" pitchFamily="18" charset="0"/>
              </a:rPr>
              <a:t>Quiz</a:t>
            </a:r>
            <a:endParaRPr lang="en-US" altLang="en-US" sz="4200" i="1" dirty="0">
              <a:latin typeface="Cambria" panose="02040503050406030204" pitchFamily="18" charset="0"/>
            </a:endParaRPr>
          </a:p>
        </p:txBody>
      </p:sp>
      <p:cxnSp>
        <p:nvCxnSpPr>
          <p:cNvPr id="35" name="Straight Connector 34"/>
          <p:cNvCxnSpPr/>
          <p:nvPr/>
        </p:nvCxnSpPr>
        <p:spPr bwMode="auto">
          <a:xfrm>
            <a:off x="304800" y="4267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49" name="Text Box 6"/>
          <p:cNvSpPr txBox="1">
            <a:spLocks noChangeArrowheads="1"/>
          </p:cNvSpPr>
          <p:nvPr/>
        </p:nvSpPr>
        <p:spPr bwMode="auto">
          <a:xfrm>
            <a:off x="230427" y="5477194"/>
            <a:ext cx="2729586" cy="1200329"/>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b="1" u="sng" dirty="0" smtClean="0">
                <a:solidFill>
                  <a:srgbClr val="0000FF"/>
                </a:solidFill>
                <a:latin typeface="Cambria" panose="02040503050406030204" pitchFamily="18" charset="0"/>
              </a:rPr>
              <a:t>Extra</a:t>
            </a:r>
            <a:r>
              <a:rPr lang="en-US" altLang="en-US" sz="1800" b="1" dirty="0" smtClean="0">
                <a:solidFill>
                  <a:srgbClr val="0000FF"/>
                </a:solidFill>
                <a:latin typeface="Cambria" panose="02040503050406030204" pitchFamily="18" charset="0"/>
              </a:rPr>
              <a:t>   </a:t>
            </a:r>
            <a:r>
              <a:rPr lang="en-US" altLang="en-US" sz="1800" dirty="0" smtClean="0">
                <a:latin typeface="Cambria" panose="02040503050406030204" pitchFamily="18" charset="0"/>
              </a:rPr>
              <a:t>Could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produce </a:t>
            </a:r>
            <a:r>
              <a:rPr lang="en-US" altLang="en-US" sz="1800" dirty="0" smtClean="0">
                <a:latin typeface="Cambria" panose="02040503050406030204" pitchFamily="18" charset="0"/>
              </a:rPr>
              <a:t>the same </a:t>
            </a:r>
            <a:r>
              <a:rPr lang="en-US" altLang="en-US" sz="1800" dirty="0" smtClean="0">
                <a:latin typeface="Cambria" panose="02040503050406030204" pitchFamily="18" charset="0"/>
              </a:rPr>
              <a:t>accept-and-reject behavior here? </a:t>
            </a:r>
            <a:r>
              <a:rPr lang="en-US" altLang="en-US" sz="1800" dirty="0" smtClean="0">
                <a:latin typeface="Cambria" panose="02040503050406030204" pitchFamily="18" charset="0"/>
              </a:rPr>
              <a:t>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cxnSp>
        <p:nvCxnSpPr>
          <p:cNvPr id="51" name="Straight Connector 50"/>
          <p:cNvCxnSpPr/>
          <p:nvPr/>
        </p:nvCxnSpPr>
        <p:spPr bwMode="auto">
          <a:xfrm>
            <a:off x="304800" y="53340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48" name="Text Box 8"/>
          <p:cNvSpPr txBox="1">
            <a:spLocks noChangeArrowheads="1"/>
          </p:cNvSpPr>
          <p:nvPr/>
        </p:nvSpPr>
        <p:spPr bwMode="auto">
          <a:xfrm>
            <a:off x="3152982" y="5721991"/>
            <a:ext cx="1653073"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a:t>
            </a:r>
            <a:r>
              <a:rPr lang="en-US" altLang="en-US" sz="1400" dirty="0" smtClean="0">
                <a:latin typeface="Cambria" panose="02040503050406030204" pitchFamily="18" charset="0"/>
              </a:rPr>
              <a:t>which</a:t>
            </a:r>
            <a:r>
              <a:rPr lang="en-US" altLang="en-US" sz="1400" dirty="0" smtClean="0">
                <a:latin typeface="Cambria" panose="02040503050406030204" pitchFamily="18" charset="0"/>
              </a:rPr>
              <a:t> </a:t>
            </a:r>
            <a:r>
              <a:rPr lang="en-US" altLang="en-US" sz="1400" dirty="0" smtClean="0">
                <a:latin typeface="Cambria" panose="02040503050406030204" pitchFamily="18" charset="0"/>
              </a:rPr>
              <a:t>strings </a:t>
            </a:r>
            <a:r>
              <a:rPr lang="en-US" altLang="en-US" sz="1400" b="1" i="1" dirty="0" smtClean="0">
                <a:latin typeface="Cambria" panose="02040503050406030204" pitchFamily="18" charset="0"/>
              </a:rPr>
              <a:t>have </a:t>
            </a:r>
            <a:r>
              <a:rPr lang="en-US" altLang="en-US" sz="1400" dirty="0" smtClean="0">
                <a:latin typeface="Cambria" panose="02040503050406030204" pitchFamily="18" charset="0"/>
              </a:rPr>
              <a:t>to be in separate states?</a:t>
            </a:r>
            <a:endParaRPr lang="en-US" altLang="en-US" sz="1400" dirty="0">
              <a:latin typeface="Cambria" panose="02040503050406030204" pitchFamily="18" charset="0"/>
            </a:endParaRPr>
          </a:p>
        </p:txBody>
      </p:sp>
      <p:sp>
        <p:nvSpPr>
          <p:cNvPr id="59" name="Text Box 6"/>
          <p:cNvSpPr txBox="1">
            <a:spLocks noChangeArrowheads="1"/>
          </p:cNvSpPr>
          <p:nvPr/>
        </p:nvSpPr>
        <p:spPr bwMode="auto">
          <a:xfrm>
            <a:off x="319215" y="4481385"/>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rejected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62" name="Text Box 2"/>
          <p:cNvSpPr txBox="1">
            <a:spLocks noChangeArrowheads="1"/>
          </p:cNvSpPr>
          <p:nvPr/>
        </p:nvSpPr>
        <p:spPr bwMode="auto">
          <a:xfrm>
            <a:off x="-131894" y="102892"/>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latin typeface="Cambria" panose="02040503050406030204" pitchFamily="18" charset="0"/>
              </a:rPr>
              <a:t>Name(s</a:t>
            </a:r>
            <a:r>
              <a:rPr lang="en-US" altLang="en-US" sz="2100" i="1" dirty="0" smtClean="0">
                <a:latin typeface="Cambria" panose="02040503050406030204" pitchFamily="18" charset="0"/>
              </a:rPr>
              <a:t>)     _____________________________</a:t>
            </a:r>
            <a:endParaRPr lang="en-US" altLang="en-US" sz="2100" i="1" dirty="0">
              <a:latin typeface="Cambria" panose="02040503050406030204" pitchFamily="18" charset="0"/>
            </a:endParaRPr>
          </a:p>
        </p:txBody>
      </p:sp>
      <p:sp>
        <p:nvSpPr>
          <p:cNvPr id="73" name="Rectangle 72"/>
          <p:cNvSpPr/>
          <p:nvPr/>
        </p:nvSpPr>
        <p:spPr>
          <a:xfrm>
            <a:off x="3989871" y="5416856"/>
            <a:ext cx="1285737" cy="338554"/>
          </a:xfrm>
          <a:prstGeom prst="rect">
            <a:avLst/>
          </a:prstGeom>
          <a:solidFill>
            <a:srgbClr val="FFE6CD"/>
          </a:solidFill>
          <a:ln>
            <a:solidFill>
              <a:srgbClr val="CC3300"/>
            </a:solidFill>
          </a:ln>
        </p:spPr>
        <p:txBody>
          <a:bodyPr wrap="none">
            <a:spAutoFit/>
          </a:bodyPr>
          <a:lstStyle/>
          <a:p>
            <a:r>
              <a:rPr lang="en-US" altLang="en-US" sz="1600" dirty="0" smtClean="0">
                <a:solidFill>
                  <a:srgbClr val="CC3300"/>
                </a:solidFill>
                <a:latin typeface="Cambria" panose="02040503050406030204" pitchFamily="18" charset="0"/>
              </a:rPr>
              <a:t>3 </a:t>
            </a:r>
            <a:r>
              <a:rPr lang="en-US" altLang="en-US" sz="1600" dirty="0" smtClean="0">
                <a:solidFill>
                  <a:srgbClr val="CC3300"/>
                </a:solidFill>
                <a:latin typeface="Cambria" panose="02040503050406030204" pitchFamily="18" charset="0"/>
              </a:rPr>
              <a:t>states </a:t>
            </a:r>
            <a:r>
              <a:rPr lang="en-US" altLang="en-US" sz="1600" dirty="0" smtClean="0">
                <a:solidFill>
                  <a:srgbClr val="CC3300"/>
                </a:solidFill>
                <a:latin typeface="Cambria" panose="02040503050406030204" pitchFamily="18" charset="0"/>
              </a:rPr>
              <a:t>min.</a:t>
            </a:r>
            <a:endParaRPr lang="en-US" sz="1600" dirty="0">
              <a:solidFill>
                <a:srgbClr val="CC3300"/>
              </a:solidFill>
            </a:endParaRPr>
          </a:p>
        </p:txBody>
      </p:sp>
      <p:sp>
        <p:nvSpPr>
          <p:cNvPr id="74" name="Text Box 24"/>
          <p:cNvSpPr txBox="1">
            <a:spLocks noChangeArrowheads="1"/>
          </p:cNvSpPr>
          <p:nvPr/>
        </p:nvSpPr>
        <p:spPr bwMode="auto">
          <a:xfrm>
            <a:off x="5665328" y="5434965"/>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CC3300"/>
                </a:solidFill>
                <a:latin typeface="Comic Sans MS" pitchFamily="66" charset="0"/>
              </a:rPr>
              <a:t>0</a:t>
            </a:r>
            <a:endParaRPr lang="en-US" altLang="en-US" dirty="0">
              <a:solidFill>
                <a:srgbClr val="CC3300"/>
              </a:solidFill>
              <a:latin typeface="Comic Sans MS" pitchFamily="66" charset="0"/>
            </a:endParaRPr>
          </a:p>
        </p:txBody>
      </p:sp>
      <p:sp>
        <p:nvSpPr>
          <p:cNvPr id="75" name="Text Box 24"/>
          <p:cNvSpPr txBox="1">
            <a:spLocks noChangeArrowheads="1"/>
          </p:cNvSpPr>
          <p:nvPr/>
        </p:nvSpPr>
        <p:spPr bwMode="auto">
          <a:xfrm rot="10800000" flipV="1">
            <a:off x="5671419" y="5862017"/>
            <a:ext cx="3569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CC3300"/>
                </a:solidFill>
                <a:latin typeface="Comic Sans MS" pitchFamily="66" charset="0"/>
              </a:rPr>
              <a:t>1</a:t>
            </a:r>
            <a:endParaRPr lang="en-US" altLang="en-US" dirty="0">
              <a:solidFill>
                <a:srgbClr val="CC3300"/>
              </a:solidFill>
              <a:latin typeface="Comic Sans MS" pitchFamily="66" charset="0"/>
            </a:endParaRPr>
          </a:p>
        </p:txBody>
      </p:sp>
      <p:sp>
        <p:nvSpPr>
          <p:cNvPr id="76" name="Text Box 24"/>
          <p:cNvSpPr txBox="1">
            <a:spLocks noChangeArrowheads="1"/>
          </p:cNvSpPr>
          <p:nvPr/>
        </p:nvSpPr>
        <p:spPr bwMode="auto">
          <a:xfrm rot="10800000" flipV="1">
            <a:off x="5562601" y="6323682"/>
            <a:ext cx="579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solidFill>
                  <a:srgbClr val="CC3300"/>
                </a:solidFill>
                <a:latin typeface="Comic Sans MS" pitchFamily="66" charset="0"/>
              </a:rPr>
              <a:t>11</a:t>
            </a:r>
            <a:endParaRPr lang="en-US" altLang="en-US" dirty="0">
              <a:solidFill>
                <a:srgbClr val="CC3300"/>
              </a:solidFill>
              <a:latin typeface="Comic Sans MS" pitchFamily="66" charset="0"/>
            </a:endParaRPr>
          </a:p>
        </p:txBody>
      </p:sp>
      <p:sp>
        <p:nvSpPr>
          <p:cNvPr id="2" name="Right Brace 1"/>
          <p:cNvSpPr/>
          <p:nvPr/>
        </p:nvSpPr>
        <p:spPr bwMode="auto">
          <a:xfrm>
            <a:off x="6068640" y="5536095"/>
            <a:ext cx="261218" cy="737549"/>
          </a:xfrm>
          <a:prstGeom prst="rightBrace">
            <a:avLst>
              <a:gd name="adj1" fmla="val 27357"/>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77" name="Right Brace 76"/>
          <p:cNvSpPr/>
          <p:nvPr/>
        </p:nvSpPr>
        <p:spPr bwMode="auto">
          <a:xfrm>
            <a:off x="7032921" y="5962246"/>
            <a:ext cx="261218" cy="737549"/>
          </a:xfrm>
          <a:prstGeom prst="rightBrace">
            <a:avLst>
              <a:gd name="adj1" fmla="val 27357"/>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79" name="Text Box 24"/>
          <p:cNvSpPr txBox="1">
            <a:spLocks noChangeArrowheads="1"/>
          </p:cNvSpPr>
          <p:nvPr/>
        </p:nvSpPr>
        <p:spPr bwMode="auto">
          <a:xfrm>
            <a:off x="6324600" y="5760902"/>
            <a:ext cx="558165" cy="276999"/>
          </a:xfrm>
          <a:prstGeom prst="rect">
            <a:avLst/>
          </a:prstGeom>
          <a:solidFill>
            <a:srgbClr val="FFE6CD"/>
          </a:solidFill>
          <a:ln>
            <a:noFill/>
          </a:ln>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dirty="0" smtClean="0">
                <a:solidFill>
                  <a:srgbClr val="0000FF"/>
                </a:solidFill>
                <a:latin typeface="Comic Sans MS" pitchFamily="66" charset="0"/>
              </a:rPr>
              <a:t>add 1</a:t>
            </a:r>
            <a:endParaRPr lang="en-US" altLang="en-US" sz="1200" dirty="0">
              <a:solidFill>
                <a:srgbClr val="0000FF"/>
              </a:solidFill>
              <a:latin typeface="Comic Sans MS" pitchFamily="66" charset="0"/>
            </a:endParaRPr>
          </a:p>
        </p:txBody>
      </p:sp>
      <p:sp>
        <p:nvSpPr>
          <p:cNvPr id="81" name="Text Box 24"/>
          <p:cNvSpPr txBox="1">
            <a:spLocks noChangeArrowheads="1"/>
          </p:cNvSpPr>
          <p:nvPr/>
        </p:nvSpPr>
        <p:spPr bwMode="auto">
          <a:xfrm>
            <a:off x="7264786" y="6202459"/>
            <a:ext cx="583814" cy="276999"/>
          </a:xfrm>
          <a:prstGeom prst="rect">
            <a:avLst/>
          </a:prstGeom>
          <a:solidFill>
            <a:srgbClr val="FFE6CD"/>
          </a:solidFill>
          <a:ln>
            <a:noFill/>
          </a:ln>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dirty="0" smtClean="0">
                <a:solidFill>
                  <a:srgbClr val="0000FF"/>
                </a:solidFill>
                <a:latin typeface="Comic Sans MS" pitchFamily="66" charset="0"/>
              </a:rPr>
              <a:t>add 0</a:t>
            </a:r>
            <a:endParaRPr lang="en-US" altLang="en-US" sz="1200" dirty="0">
              <a:solidFill>
                <a:srgbClr val="0000FF"/>
              </a:solidFill>
              <a:latin typeface="Comic Sans MS" pitchFamily="66" charset="0"/>
            </a:endParaRPr>
          </a:p>
        </p:txBody>
      </p:sp>
      <p:sp>
        <p:nvSpPr>
          <p:cNvPr id="82" name="Right Brace 81"/>
          <p:cNvSpPr/>
          <p:nvPr/>
        </p:nvSpPr>
        <p:spPr bwMode="auto">
          <a:xfrm>
            <a:off x="8077200" y="5536095"/>
            <a:ext cx="275192" cy="1169505"/>
          </a:xfrm>
          <a:prstGeom prst="rightBrace">
            <a:avLst>
              <a:gd name="adj1" fmla="val 27357"/>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3" name="Text Box 24"/>
          <p:cNvSpPr txBox="1">
            <a:spLocks noChangeArrowheads="1"/>
          </p:cNvSpPr>
          <p:nvPr/>
        </p:nvSpPr>
        <p:spPr bwMode="auto">
          <a:xfrm>
            <a:off x="8352392" y="5982124"/>
            <a:ext cx="583814" cy="276999"/>
          </a:xfrm>
          <a:prstGeom prst="rect">
            <a:avLst/>
          </a:prstGeom>
          <a:solidFill>
            <a:srgbClr val="FFE6CD"/>
          </a:solidFill>
          <a:ln>
            <a:noFill/>
          </a:ln>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dirty="0" smtClean="0">
                <a:solidFill>
                  <a:srgbClr val="0000FF"/>
                </a:solidFill>
                <a:latin typeface="Comic Sans MS" pitchFamily="66" charset="0"/>
              </a:rPr>
              <a:t>add 0</a:t>
            </a:r>
            <a:endParaRPr lang="en-US" altLang="en-US" sz="1200" dirty="0">
              <a:solidFill>
                <a:srgbClr val="0000FF"/>
              </a:solidFill>
              <a:latin typeface="Comic Sans MS" pitchFamily="66" charset="0"/>
            </a:endParaRPr>
          </a:p>
        </p:txBody>
      </p:sp>
      <p:sp>
        <p:nvSpPr>
          <p:cNvPr id="78" name="Oval 7"/>
          <p:cNvSpPr>
            <a:spLocks noChangeArrowheads="1"/>
          </p:cNvSpPr>
          <p:nvPr/>
        </p:nvSpPr>
        <p:spPr bwMode="auto">
          <a:xfrm>
            <a:off x="1409794" y="15732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0" name="Text Box 8"/>
          <p:cNvSpPr txBox="1">
            <a:spLocks noChangeArrowheads="1"/>
          </p:cNvSpPr>
          <p:nvPr/>
        </p:nvSpPr>
        <p:spPr bwMode="auto">
          <a:xfrm>
            <a:off x="1541910" y="17436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96" name="Oval 9"/>
          <p:cNvSpPr>
            <a:spLocks noChangeArrowheads="1"/>
          </p:cNvSpPr>
          <p:nvPr/>
        </p:nvSpPr>
        <p:spPr bwMode="auto">
          <a:xfrm>
            <a:off x="3364006" y="1336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7" name="Text Box 10"/>
          <p:cNvSpPr txBox="1">
            <a:spLocks noChangeArrowheads="1"/>
          </p:cNvSpPr>
          <p:nvPr/>
        </p:nvSpPr>
        <p:spPr bwMode="auto">
          <a:xfrm>
            <a:off x="3496122" y="15071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98" name="Oval 11"/>
          <p:cNvSpPr>
            <a:spLocks noChangeArrowheads="1"/>
          </p:cNvSpPr>
          <p:nvPr/>
        </p:nvSpPr>
        <p:spPr bwMode="auto">
          <a:xfrm>
            <a:off x="3294156" y="12763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9" name="Text Box 12"/>
          <p:cNvSpPr txBox="1">
            <a:spLocks noChangeArrowheads="1"/>
          </p:cNvSpPr>
          <p:nvPr/>
        </p:nvSpPr>
        <p:spPr bwMode="auto">
          <a:xfrm>
            <a:off x="5096855" y="1396497"/>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0</a:t>
            </a:r>
          </a:p>
        </p:txBody>
      </p:sp>
      <p:sp>
        <p:nvSpPr>
          <p:cNvPr id="100" name="Text Box 13"/>
          <p:cNvSpPr txBox="1">
            <a:spLocks noChangeArrowheads="1"/>
          </p:cNvSpPr>
          <p:nvPr/>
        </p:nvSpPr>
        <p:spPr bwMode="auto">
          <a:xfrm>
            <a:off x="2500406" y="13763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101" name="Freeform 15"/>
          <p:cNvSpPr>
            <a:spLocks/>
          </p:cNvSpPr>
          <p:nvPr/>
        </p:nvSpPr>
        <p:spPr bwMode="auto">
          <a:xfrm>
            <a:off x="5153119" y="180022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Oval 17"/>
          <p:cNvSpPr>
            <a:spLocks noChangeArrowheads="1"/>
          </p:cNvSpPr>
          <p:nvPr/>
        </p:nvSpPr>
        <p:spPr bwMode="auto">
          <a:xfrm>
            <a:off x="1333594" y="15176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3" name="Line 18"/>
          <p:cNvSpPr>
            <a:spLocks noChangeShapeType="1"/>
          </p:cNvSpPr>
          <p:nvPr/>
        </p:nvSpPr>
        <p:spPr bwMode="auto">
          <a:xfrm flipV="1">
            <a:off x="2160681" y="15986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4" name="Oval 19"/>
          <p:cNvSpPr>
            <a:spLocks noChangeArrowheads="1"/>
          </p:cNvSpPr>
          <p:nvPr/>
        </p:nvSpPr>
        <p:spPr bwMode="auto">
          <a:xfrm>
            <a:off x="5000719" y="2225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5" name="Text Box 20"/>
          <p:cNvSpPr txBox="1">
            <a:spLocks noChangeArrowheads="1"/>
          </p:cNvSpPr>
          <p:nvPr/>
        </p:nvSpPr>
        <p:spPr bwMode="auto">
          <a:xfrm>
            <a:off x="5132835" y="23961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106" name="Line 21"/>
          <p:cNvSpPr>
            <a:spLocks noChangeShapeType="1"/>
          </p:cNvSpPr>
          <p:nvPr/>
        </p:nvSpPr>
        <p:spPr bwMode="auto">
          <a:xfrm>
            <a:off x="4048219" y="18669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7" name="Text Box 24"/>
          <p:cNvSpPr txBox="1">
            <a:spLocks noChangeArrowheads="1"/>
          </p:cNvSpPr>
          <p:nvPr/>
        </p:nvSpPr>
        <p:spPr bwMode="auto">
          <a:xfrm>
            <a:off x="4424456" y="17272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108" name="Freeform 27"/>
          <p:cNvSpPr>
            <a:spLocks/>
          </p:cNvSpPr>
          <p:nvPr/>
        </p:nvSpPr>
        <p:spPr bwMode="auto">
          <a:xfrm>
            <a:off x="1147856" y="17414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Line 35"/>
          <p:cNvSpPr>
            <a:spLocks noChangeShapeType="1"/>
          </p:cNvSpPr>
          <p:nvPr/>
        </p:nvSpPr>
        <p:spPr bwMode="auto">
          <a:xfrm flipH="1">
            <a:off x="2160681" y="17764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0" name="Text Box 36"/>
          <p:cNvSpPr txBox="1">
            <a:spLocks noChangeArrowheads="1"/>
          </p:cNvSpPr>
          <p:nvPr/>
        </p:nvSpPr>
        <p:spPr bwMode="auto">
          <a:xfrm>
            <a:off x="2597244" y="18573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111" name="Text Box 13"/>
          <p:cNvSpPr txBox="1">
            <a:spLocks noChangeArrowheads="1"/>
          </p:cNvSpPr>
          <p:nvPr/>
        </p:nvSpPr>
        <p:spPr bwMode="auto">
          <a:xfrm>
            <a:off x="5128817" y="1045188"/>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p>
        </p:txBody>
      </p:sp>
      <p:sp>
        <p:nvSpPr>
          <p:cNvPr id="112" name="Text Box 12"/>
          <p:cNvSpPr txBox="1">
            <a:spLocks noChangeArrowheads="1"/>
          </p:cNvSpPr>
          <p:nvPr/>
        </p:nvSpPr>
        <p:spPr bwMode="auto">
          <a:xfrm>
            <a:off x="1752600" y="988368"/>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113" name="Freeform 15"/>
          <p:cNvSpPr>
            <a:spLocks/>
          </p:cNvSpPr>
          <p:nvPr/>
        </p:nvSpPr>
        <p:spPr bwMode="auto">
          <a:xfrm>
            <a:off x="1566863" y="111219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Right Arrow 113"/>
          <p:cNvSpPr/>
          <p:nvPr/>
        </p:nvSpPr>
        <p:spPr bwMode="auto">
          <a:xfrm rot="10800000">
            <a:off x="5738364" y="2348310"/>
            <a:ext cx="533400" cy="421332"/>
          </a:xfrm>
          <a:prstGeom prst="rightArrow">
            <a:avLst/>
          </a:prstGeom>
          <a:solidFill>
            <a:srgbClr val="FFE6CD"/>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15" name="TextBox 114"/>
          <p:cNvSpPr txBox="1"/>
          <p:nvPr/>
        </p:nvSpPr>
        <p:spPr>
          <a:xfrm>
            <a:off x="6199786" y="2273270"/>
            <a:ext cx="2258414" cy="584775"/>
          </a:xfrm>
          <a:prstGeom prst="rect">
            <a:avLst/>
          </a:prstGeom>
          <a:solidFill>
            <a:srgbClr val="FFE6CD"/>
          </a:solidFill>
          <a:ln>
            <a:solidFill>
              <a:srgbClr val="CC3300"/>
            </a:solidFill>
          </a:ln>
        </p:spPr>
        <p:txBody>
          <a:bodyPr wrap="square" rtlCol="0">
            <a:spAutoFit/>
          </a:bodyPr>
          <a:lstStyle/>
          <a:p>
            <a:pPr algn="ctr"/>
            <a:r>
              <a:rPr lang="en-US" sz="1600" dirty="0" smtClean="0">
                <a:latin typeface="Calibri" panose="020F0502020204030204" pitchFamily="34" charset="0"/>
                <a:cs typeface="Calibri" panose="020F0502020204030204" pitchFamily="34" charset="0"/>
              </a:rPr>
              <a:t>"g</a:t>
            </a:r>
            <a:r>
              <a:rPr lang="en-US" sz="1600" dirty="0" smtClean="0">
                <a:latin typeface="Calibri" panose="020F0502020204030204" pitchFamily="34" charset="0"/>
                <a:cs typeface="Calibri" panose="020F0502020204030204" pitchFamily="34" charset="0"/>
              </a:rPr>
              <a:t>raveyard"  </a:t>
            </a:r>
            <a:r>
              <a:rPr lang="en-US" sz="1600" dirty="0" smtClean="0">
                <a:latin typeface="Calibri" panose="020F0502020204030204" pitchFamily="34" charset="0"/>
                <a:cs typeface="Calibri" panose="020F0502020204030204" pitchFamily="34" charset="0"/>
              </a:rPr>
              <a:t>state: </a:t>
            </a:r>
            <a:r>
              <a:rPr lang="en-US" sz="1600" dirty="0" smtClean="0">
                <a:latin typeface="Calibri" panose="020F0502020204030204" pitchFamily="34" charset="0"/>
                <a:cs typeface="Calibri" panose="020F0502020204030204" pitchFamily="34" charset="0"/>
              </a:rPr>
              <a:t> uses </a:t>
            </a:r>
            <a:r>
              <a:rPr lang="en-US" sz="1600" i="1" dirty="0" smtClean="0">
                <a:latin typeface="Calibri" panose="020F0502020204030204" pitchFamily="34" charset="0"/>
                <a:cs typeface="Calibri" panose="020F0502020204030204" pitchFamily="34" charset="0"/>
              </a:rPr>
              <a:t>two</a:t>
            </a:r>
            <a:r>
              <a:rPr lang="en-US" sz="1600" dirty="0" smtClean="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transitions in JFLAP</a:t>
            </a:r>
            <a:endParaRPr lang="en-US" sz="1600" dirty="0">
              <a:latin typeface="Calibri" panose="020F0502020204030204" pitchFamily="34" charset="0"/>
              <a:cs typeface="Calibri" panose="020F0502020204030204" pitchFamily="34" charset="0"/>
            </a:endParaRPr>
          </a:p>
        </p:txBody>
      </p:sp>
      <p:sp>
        <p:nvSpPr>
          <p:cNvPr id="116" name="Text Box 24"/>
          <p:cNvSpPr txBox="1">
            <a:spLocks noChangeArrowheads="1"/>
          </p:cNvSpPr>
          <p:nvPr/>
        </p:nvSpPr>
        <p:spPr bwMode="auto">
          <a:xfrm>
            <a:off x="1058957" y="2215944"/>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CC3300"/>
                </a:solidFill>
                <a:latin typeface="Comic Sans MS" pitchFamily="66" charset="0"/>
              </a:rPr>
              <a:t>0</a:t>
            </a:r>
            <a:endParaRPr lang="en-US" altLang="en-US" dirty="0">
              <a:solidFill>
                <a:srgbClr val="CC3300"/>
              </a:solidFill>
              <a:latin typeface="Comic Sans MS" pitchFamily="66" charset="0"/>
            </a:endParaRPr>
          </a:p>
        </p:txBody>
      </p:sp>
      <p:sp>
        <p:nvSpPr>
          <p:cNvPr id="117" name="Text Box 24"/>
          <p:cNvSpPr txBox="1">
            <a:spLocks noChangeArrowheads="1"/>
          </p:cNvSpPr>
          <p:nvPr/>
        </p:nvSpPr>
        <p:spPr bwMode="auto">
          <a:xfrm rot="10800000" flipV="1">
            <a:off x="3430262" y="2133600"/>
            <a:ext cx="3569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CC3300"/>
                </a:solidFill>
                <a:latin typeface="Comic Sans MS" pitchFamily="66" charset="0"/>
              </a:rPr>
              <a:t>1</a:t>
            </a:r>
            <a:endParaRPr lang="en-US" altLang="en-US" dirty="0">
              <a:solidFill>
                <a:srgbClr val="CC3300"/>
              </a:solidFill>
              <a:latin typeface="Comic Sans MS" pitchFamily="66" charset="0"/>
            </a:endParaRPr>
          </a:p>
        </p:txBody>
      </p:sp>
      <p:sp>
        <p:nvSpPr>
          <p:cNvPr id="118" name="Text Box 24"/>
          <p:cNvSpPr txBox="1">
            <a:spLocks noChangeArrowheads="1"/>
          </p:cNvSpPr>
          <p:nvPr/>
        </p:nvSpPr>
        <p:spPr bwMode="auto">
          <a:xfrm rot="10800000" flipV="1">
            <a:off x="4812296" y="2868828"/>
            <a:ext cx="579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solidFill>
                  <a:srgbClr val="CC3300"/>
                </a:solidFill>
                <a:latin typeface="Comic Sans MS" pitchFamily="66" charset="0"/>
              </a:rPr>
              <a:t>11</a:t>
            </a:r>
            <a:endParaRPr lang="en-US" altLang="en-US" dirty="0">
              <a:solidFill>
                <a:srgbClr val="CC3300"/>
              </a:solidFill>
              <a:latin typeface="Comic Sans MS" pitchFamily="66" charset="0"/>
            </a:endParaRPr>
          </a:p>
        </p:txBody>
      </p:sp>
      <p:sp>
        <p:nvSpPr>
          <p:cNvPr id="119" name="Rectangle 118"/>
          <p:cNvSpPr/>
          <p:nvPr/>
        </p:nvSpPr>
        <p:spPr>
          <a:xfrm>
            <a:off x="195836" y="2601896"/>
            <a:ext cx="1539396" cy="338554"/>
          </a:xfrm>
          <a:prstGeom prst="rect">
            <a:avLst/>
          </a:prstGeom>
          <a:solidFill>
            <a:srgbClr val="FFE6CD"/>
          </a:solidFill>
          <a:ln>
            <a:solidFill>
              <a:srgbClr val="CC3300"/>
            </a:solidFill>
          </a:ln>
        </p:spPr>
        <p:txBody>
          <a:bodyPr wrap="none">
            <a:spAutoFit/>
          </a:bodyPr>
          <a:lstStyle/>
          <a:p>
            <a:pPr algn="ctr"/>
            <a:r>
              <a:rPr lang="en-US" altLang="en-US" sz="1600" dirty="0" smtClean="0">
                <a:solidFill>
                  <a:srgbClr val="CC3300"/>
                </a:solidFill>
                <a:latin typeface="Cambria" panose="02040503050406030204" pitchFamily="18" charset="0"/>
              </a:rPr>
              <a:t>ends in zero 1's</a:t>
            </a:r>
            <a:endParaRPr lang="en-US" sz="1600" dirty="0">
              <a:solidFill>
                <a:srgbClr val="CC3300"/>
              </a:solidFill>
            </a:endParaRPr>
          </a:p>
        </p:txBody>
      </p:sp>
      <p:sp>
        <p:nvSpPr>
          <p:cNvPr id="120" name="Rectangle 119"/>
          <p:cNvSpPr/>
          <p:nvPr/>
        </p:nvSpPr>
        <p:spPr>
          <a:xfrm>
            <a:off x="2895600" y="2543085"/>
            <a:ext cx="1390124" cy="338554"/>
          </a:xfrm>
          <a:prstGeom prst="rect">
            <a:avLst/>
          </a:prstGeom>
          <a:solidFill>
            <a:srgbClr val="FFE6CD"/>
          </a:solidFill>
          <a:ln>
            <a:solidFill>
              <a:srgbClr val="CC3300"/>
            </a:solidFill>
          </a:ln>
        </p:spPr>
        <p:txBody>
          <a:bodyPr wrap="none">
            <a:spAutoFit/>
          </a:bodyPr>
          <a:lstStyle/>
          <a:p>
            <a:pPr algn="ctr"/>
            <a:r>
              <a:rPr lang="en-US" altLang="en-US" sz="1600" dirty="0" smtClean="0">
                <a:solidFill>
                  <a:srgbClr val="CC3300"/>
                </a:solidFill>
                <a:latin typeface="Cambria" panose="02040503050406030204" pitchFamily="18" charset="0"/>
              </a:rPr>
              <a:t>ends in one 1</a:t>
            </a:r>
            <a:endParaRPr lang="en-US" sz="1600" dirty="0">
              <a:solidFill>
                <a:srgbClr val="CC3300"/>
              </a:solidFill>
            </a:endParaRPr>
          </a:p>
        </p:txBody>
      </p:sp>
      <p:sp>
        <p:nvSpPr>
          <p:cNvPr id="121" name="Rectangle 120"/>
          <p:cNvSpPr/>
          <p:nvPr/>
        </p:nvSpPr>
        <p:spPr>
          <a:xfrm>
            <a:off x="4691285" y="3301990"/>
            <a:ext cx="3259162" cy="338554"/>
          </a:xfrm>
          <a:prstGeom prst="rect">
            <a:avLst/>
          </a:prstGeom>
          <a:solidFill>
            <a:srgbClr val="FFE6CD"/>
          </a:solidFill>
          <a:ln>
            <a:solidFill>
              <a:srgbClr val="CC3300"/>
            </a:solidFill>
          </a:ln>
        </p:spPr>
        <p:txBody>
          <a:bodyPr wrap="none">
            <a:spAutoFit/>
          </a:bodyPr>
          <a:lstStyle/>
          <a:p>
            <a:pPr algn="ctr"/>
            <a:r>
              <a:rPr lang="en-US" altLang="en-US" sz="1600" dirty="0" smtClean="0">
                <a:solidFill>
                  <a:srgbClr val="CC3300"/>
                </a:solidFill>
                <a:latin typeface="Cambria" panose="02040503050406030204" pitchFamily="18" charset="0"/>
              </a:rPr>
              <a:t>contains two (or more) 1's in a row</a:t>
            </a:r>
            <a:endParaRPr lang="en-US" sz="1600" dirty="0">
              <a:solidFill>
                <a:srgbClr val="CC3300"/>
              </a:solidFill>
            </a:endParaRPr>
          </a:p>
        </p:txBody>
      </p:sp>
      <p:sp>
        <p:nvSpPr>
          <p:cNvPr id="122" name="Rectangle 121"/>
          <p:cNvSpPr/>
          <p:nvPr/>
        </p:nvSpPr>
        <p:spPr>
          <a:xfrm>
            <a:off x="4338764" y="4766846"/>
            <a:ext cx="3740448" cy="338554"/>
          </a:xfrm>
          <a:prstGeom prst="rect">
            <a:avLst/>
          </a:prstGeom>
          <a:solidFill>
            <a:srgbClr val="FFE6CD"/>
          </a:solidFill>
        </p:spPr>
        <p:txBody>
          <a:bodyPr wrap="none">
            <a:spAutoFit/>
          </a:bodyPr>
          <a:lstStyle/>
          <a:p>
            <a:r>
              <a:rPr lang="en-US" altLang="en-US" sz="1600" dirty="0" smtClean="0">
                <a:solidFill>
                  <a:srgbClr val="CC3300"/>
                </a:solidFill>
                <a:latin typeface="Cambria" panose="02040503050406030204" pitchFamily="18" charset="0"/>
              </a:rPr>
              <a:t>two </a:t>
            </a:r>
            <a:r>
              <a:rPr lang="en-US" altLang="en-US" sz="1600" dirty="0" smtClean="0">
                <a:solidFill>
                  <a:srgbClr val="CC3300"/>
                </a:solidFill>
                <a:latin typeface="Cambria" panose="02040503050406030204" pitchFamily="18" charset="0"/>
              </a:rPr>
              <a:t>1's in a row (anywhere in the string)</a:t>
            </a:r>
            <a:endParaRPr lang="en-US" sz="1600" dirty="0">
              <a:solidFill>
                <a:srgbClr val="CC3300"/>
              </a:solidFill>
            </a:endParaRPr>
          </a:p>
        </p:txBody>
      </p:sp>
      <p:sp>
        <p:nvSpPr>
          <p:cNvPr id="123" name="Rectangle 122"/>
          <p:cNvSpPr/>
          <p:nvPr/>
        </p:nvSpPr>
        <p:spPr>
          <a:xfrm>
            <a:off x="4033931" y="4440797"/>
            <a:ext cx="2934393" cy="307777"/>
          </a:xfrm>
          <a:prstGeom prst="rect">
            <a:avLst/>
          </a:prstGeom>
          <a:solidFill>
            <a:srgbClr val="FFE6CD"/>
          </a:solidFill>
        </p:spPr>
        <p:txBody>
          <a:bodyPr wrap="none">
            <a:spAutoFit/>
          </a:bodyPr>
          <a:lstStyle/>
          <a:p>
            <a:r>
              <a:rPr lang="en-US" altLang="en-US" sz="1400" dirty="0" smtClean="0">
                <a:solidFill>
                  <a:srgbClr val="000000"/>
                </a:solidFill>
                <a:latin typeface="Cambria" panose="02040503050406030204" pitchFamily="18" charset="0"/>
              </a:rPr>
              <a:t>This machine rejects strings </a:t>
            </a:r>
            <a:r>
              <a:rPr lang="en-US" altLang="en-US" sz="1400" dirty="0" smtClean="0">
                <a:solidFill>
                  <a:srgbClr val="000000"/>
                </a:solidFill>
                <a:latin typeface="Cambria" panose="02040503050406030204" pitchFamily="18" charset="0"/>
              </a:rPr>
              <a:t>with  </a:t>
            </a:r>
            <a:r>
              <a:rPr lang="en-US" altLang="en-US" sz="1400" dirty="0" smtClean="0">
                <a:solidFill>
                  <a:srgbClr val="000000"/>
                </a:solidFill>
                <a:latin typeface="Cambria" panose="02040503050406030204" pitchFamily="18" charset="0"/>
              </a:rPr>
              <a:t>…</a:t>
            </a:r>
            <a:endParaRPr lang="en-US" sz="1400" dirty="0"/>
          </a:p>
        </p:txBody>
      </p:sp>
      <p:sp>
        <p:nvSpPr>
          <p:cNvPr id="124" name="Text Box 6"/>
          <p:cNvSpPr txBox="1">
            <a:spLocks noChangeArrowheads="1"/>
          </p:cNvSpPr>
          <p:nvPr/>
        </p:nvSpPr>
        <p:spPr bwMode="auto">
          <a:xfrm>
            <a:off x="382378" y="3433361"/>
            <a:ext cx="2963573" cy="646331"/>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Label each state with 1-2</a:t>
            </a:r>
            <a:r>
              <a:rPr lang="en-US" altLang="en-US" sz="1800" dirty="0" smtClean="0">
                <a:latin typeface="Cambria" panose="02040503050406030204" pitchFamily="18" charset="0"/>
              </a:rPr>
              <a:t> inputs that "land" </a:t>
            </a:r>
            <a:r>
              <a:rPr lang="en-US" altLang="en-US" sz="1800" dirty="0" smtClean="0">
                <a:latin typeface="Cambria" panose="02040503050406030204" pitchFamily="18" charset="0"/>
              </a:rPr>
              <a:t>there... </a:t>
            </a:r>
            <a:endParaRPr lang="en-US" altLang="en-US" sz="1800" dirty="0">
              <a:latin typeface="Cambria" panose="02040503050406030204" pitchFamily="18" charset="0"/>
            </a:endParaRPr>
          </a:p>
        </p:txBody>
      </p:sp>
    </p:spTree>
    <p:extLst>
      <p:ext uri="{BB962C8B-B14F-4D97-AF65-F5344CB8AC3E}">
        <p14:creationId xmlns:p14="http://schemas.microsoft.com/office/powerpoint/2010/main" val="16346700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4788680" y="-9583"/>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dirty="0" smtClean="0">
                <a:latin typeface="Cambria" panose="02040503050406030204" pitchFamily="18" charset="0"/>
              </a:rPr>
              <a:t>Quiz</a:t>
            </a:r>
            <a:endParaRPr lang="en-US" altLang="en-US" sz="4200" i="1" dirty="0">
              <a:latin typeface="Cambria" panose="02040503050406030204" pitchFamily="18" charset="0"/>
            </a:endParaRPr>
          </a:p>
        </p:txBody>
      </p:sp>
      <p:cxnSp>
        <p:nvCxnSpPr>
          <p:cNvPr id="35" name="Straight Connector 34"/>
          <p:cNvCxnSpPr/>
          <p:nvPr/>
        </p:nvCxnSpPr>
        <p:spPr bwMode="auto">
          <a:xfrm>
            <a:off x="304800" y="4267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49" name="Text Box 6"/>
          <p:cNvSpPr txBox="1">
            <a:spLocks noChangeArrowheads="1"/>
          </p:cNvSpPr>
          <p:nvPr/>
        </p:nvSpPr>
        <p:spPr bwMode="auto">
          <a:xfrm>
            <a:off x="230427" y="5477194"/>
            <a:ext cx="2729586" cy="1200329"/>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b="1" u="sng" dirty="0" smtClean="0">
                <a:solidFill>
                  <a:srgbClr val="0000FF"/>
                </a:solidFill>
                <a:latin typeface="Cambria" panose="02040503050406030204" pitchFamily="18" charset="0"/>
              </a:rPr>
              <a:t>Extra</a:t>
            </a:r>
            <a:r>
              <a:rPr lang="en-US" altLang="en-US" sz="1800" b="1" dirty="0" smtClean="0">
                <a:solidFill>
                  <a:srgbClr val="0000FF"/>
                </a:solidFill>
                <a:latin typeface="Cambria" panose="02040503050406030204" pitchFamily="18" charset="0"/>
              </a:rPr>
              <a:t>   </a:t>
            </a:r>
            <a:r>
              <a:rPr lang="en-US" altLang="en-US" sz="1800" dirty="0" smtClean="0">
                <a:latin typeface="Cambria" panose="02040503050406030204" pitchFamily="18" charset="0"/>
              </a:rPr>
              <a:t>Could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produce </a:t>
            </a:r>
            <a:r>
              <a:rPr lang="en-US" altLang="en-US" sz="1800" dirty="0" smtClean="0">
                <a:latin typeface="Cambria" panose="02040503050406030204" pitchFamily="18" charset="0"/>
              </a:rPr>
              <a:t>the same </a:t>
            </a:r>
            <a:r>
              <a:rPr lang="en-US" altLang="en-US" sz="1800" dirty="0" smtClean="0">
                <a:latin typeface="Cambria" panose="02040503050406030204" pitchFamily="18" charset="0"/>
              </a:rPr>
              <a:t>accept-and-reject behavior here? </a:t>
            </a:r>
            <a:r>
              <a:rPr lang="en-US" altLang="en-US" sz="1800" dirty="0" smtClean="0">
                <a:latin typeface="Cambria" panose="02040503050406030204" pitchFamily="18" charset="0"/>
              </a:rPr>
              <a:t>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cxnSp>
        <p:nvCxnSpPr>
          <p:cNvPr id="51" name="Straight Connector 50"/>
          <p:cNvCxnSpPr/>
          <p:nvPr/>
        </p:nvCxnSpPr>
        <p:spPr bwMode="auto">
          <a:xfrm>
            <a:off x="304800" y="53340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48" name="Text Box 8"/>
          <p:cNvSpPr txBox="1">
            <a:spLocks noChangeArrowheads="1"/>
          </p:cNvSpPr>
          <p:nvPr/>
        </p:nvSpPr>
        <p:spPr bwMode="auto">
          <a:xfrm>
            <a:off x="3152982" y="5721991"/>
            <a:ext cx="1653073"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a:t>
            </a:r>
            <a:r>
              <a:rPr lang="en-US" altLang="en-US" sz="1400" dirty="0" smtClean="0">
                <a:latin typeface="Cambria" panose="02040503050406030204" pitchFamily="18" charset="0"/>
              </a:rPr>
              <a:t>which</a:t>
            </a:r>
            <a:r>
              <a:rPr lang="en-US" altLang="en-US" sz="1400" dirty="0" smtClean="0">
                <a:latin typeface="Cambria" panose="02040503050406030204" pitchFamily="18" charset="0"/>
              </a:rPr>
              <a:t> </a:t>
            </a:r>
            <a:r>
              <a:rPr lang="en-US" altLang="en-US" sz="1400" dirty="0" smtClean="0">
                <a:latin typeface="Cambria" panose="02040503050406030204" pitchFamily="18" charset="0"/>
              </a:rPr>
              <a:t>strings </a:t>
            </a:r>
            <a:r>
              <a:rPr lang="en-US" altLang="en-US" sz="1400" b="1" i="1" dirty="0" smtClean="0">
                <a:latin typeface="Cambria" panose="02040503050406030204" pitchFamily="18" charset="0"/>
              </a:rPr>
              <a:t>have </a:t>
            </a:r>
            <a:r>
              <a:rPr lang="en-US" altLang="en-US" sz="1400" dirty="0" smtClean="0">
                <a:latin typeface="Cambria" panose="02040503050406030204" pitchFamily="18" charset="0"/>
              </a:rPr>
              <a:t>to be in separate states?</a:t>
            </a:r>
            <a:endParaRPr lang="en-US" altLang="en-US" sz="1400" dirty="0">
              <a:latin typeface="Cambria" panose="02040503050406030204" pitchFamily="18" charset="0"/>
            </a:endParaRPr>
          </a:p>
        </p:txBody>
      </p:sp>
      <p:sp>
        <p:nvSpPr>
          <p:cNvPr id="59" name="Text Box 6"/>
          <p:cNvSpPr txBox="1">
            <a:spLocks noChangeArrowheads="1"/>
          </p:cNvSpPr>
          <p:nvPr/>
        </p:nvSpPr>
        <p:spPr bwMode="auto">
          <a:xfrm>
            <a:off x="319215" y="4481385"/>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rejected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62" name="Text Box 2"/>
          <p:cNvSpPr txBox="1">
            <a:spLocks noChangeArrowheads="1"/>
          </p:cNvSpPr>
          <p:nvPr/>
        </p:nvSpPr>
        <p:spPr bwMode="auto">
          <a:xfrm>
            <a:off x="-131894" y="102892"/>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latin typeface="Cambria" panose="02040503050406030204" pitchFamily="18" charset="0"/>
              </a:rPr>
              <a:t>Name(s</a:t>
            </a:r>
            <a:r>
              <a:rPr lang="en-US" altLang="en-US" sz="2100" i="1" dirty="0" smtClean="0">
                <a:latin typeface="Cambria" panose="02040503050406030204" pitchFamily="18" charset="0"/>
              </a:rPr>
              <a:t>)     _____________________________</a:t>
            </a:r>
            <a:endParaRPr lang="en-US" altLang="en-US" sz="2100" i="1" dirty="0">
              <a:latin typeface="Cambria" panose="02040503050406030204" pitchFamily="18" charset="0"/>
            </a:endParaRPr>
          </a:p>
        </p:txBody>
      </p:sp>
      <p:sp>
        <p:nvSpPr>
          <p:cNvPr id="73" name="Rectangle 72"/>
          <p:cNvSpPr/>
          <p:nvPr/>
        </p:nvSpPr>
        <p:spPr>
          <a:xfrm>
            <a:off x="3989871" y="5416856"/>
            <a:ext cx="1285737" cy="338554"/>
          </a:xfrm>
          <a:prstGeom prst="rect">
            <a:avLst/>
          </a:prstGeom>
          <a:solidFill>
            <a:srgbClr val="FFE6CD"/>
          </a:solidFill>
          <a:ln>
            <a:solidFill>
              <a:srgbClr val="CC3300"/>
            </a:solidFill>
          </a:ln>
        </p:spPr>
        <p:txBody>
          <a:bodyPr wrap="none">
            <a:spAutoFit/>
          </a:bodyPr>
          <a:lstStyle/>
          <a:p>
            <a:r>
              <a:rPr lang="en-US" altLang="en-US" sz="1600" dirty="0" smtClean="0">
                <a:solidFill>
                  <a:srgbClr val="CC3300"/>
                </a:solidFill>
                <a:latin typeface="Cambria" panose="02040503050406030204" pitchFamily="18" charset="0"/>
              </a:rPr>
              <a:t>3 </a:t>
            </a:r>
            <a:r>
              <a:rPr lang="en-US" altLang="en-US" sz="1600" dirty="0" smtClean="0">
                <a:solidFill>
                  <a:srgbClr val="CC3300"/>
                </a:solidFill>
                <a:latin typeface="Cambria" panose="02040503050406030204" pitchFamily="18" charset="0"/>
              </a:rPr>
              <a:t>states </a:t>
            </a:r>
            <a:r>
              <a:rPr lang="en-US" altLang="en-US" sz="1600" dirty="0" smtClean="0">
                <a:solidFill>
                  <a:srgbClr val="CC3300"/>
                </a:solidFill>
                <a:latin typeface="Cambria" panose="02040503050406030204" pitchFamily="18" charset="0"/>
              </a:rPr>
              <a:t>min.</a:t>
            </a:r>
            <a:endParaRPr lang="en-US" sz="1600" dirty="0">
              <a:solidFill>
                <a:srgbClr val="CC3300"/>
              </a:solidFill>
            </a:endParaRPr>
          </a:p>
        </p:txBody>
      </p:sp>
      <p:sp>
        <p:nvSpPr>
          <p:cNvPr id="74" name="Text Box 24"/>
          <p:cNvSpPr txBox="1">
            <a:spLocks noChangeArrowheads="1"/>
          </p:cNvSpPr>
          <p:nvPr/>
        </p:nvSpPr>
        <p:spPr bwMode="auto">
          <a:xfrm>
            <a:off x="5665328" y="5434965"/>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CC3300"/>
                </a:solidFill>
                <a:latin typeface="Comic Sans MS" pitchFamily="66" charset="0"/>
              </a:rPr>
              <a:t>0</a:t>
            </a:r>
            <a:endParaRPr lang="en-US" altLang="en-US" dirty="0">
              <a:solidFill>
                <a:srgbClr val="CC3300"/>
              </a:solidFill>
              <a:latin typeface="Comic Sans MS" pitchFamily="66" charset="0"/>
            </a:endParaRPr>
          </a:p>
        </p:txBody>
      </p:sp>
      <p:sp>
        <p:nvSpPr>
          <p:cNvPr id="75" name="Text Box 24"/>
          <p:cNvSpPr txBox="1">
            <a:spLocks noChangeArrowheads="1"/>
          </p:cNvSpPr>
          <p:nvPr/>
        </p:nvSpPr>
        <p:spPr bwMode="auto">
          <a:xfrm rot="10800000" flipV="1">
            <a:off x="5671419" y="5862017"/>
            <a:ext cx="3569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CC3300"/>
                </a:solidFill>
                <a:latin typeface="Comic Sans MS" pitchFamily="66" charset="0"/>
              </a:rPr>
              <a:t>1</a:t>
            </a:r>
            <a:endParaRPr lang="en-US" altLang="en-US" dirty="0">
              <a:solidFill>
                <a:srgbClr val="CC3300"/>
              </a:solidFill>
              <a:latin typeface="Comic Sans MS" pitchFamily="66" charset="0"/>
            </a:endParaRPr>
          </a:p>
        </p:txBody>
      </p:sp>
      <p:sp>
        <p:nvSpPr>
          <p:cNvPr id="76" name="Text Box 24"/>
          <p:cNvSpPr txBox="1">
            <a:spLocks noChangeArrowheads="1"/>
          </p:cNvSpPr>
          <p:nvPr/>
        </p:nvSpPr>
        <p:spPr bwMode="auto">
          <a:xfrm rot="10800000" flipV="1">
            <a:off x="5562601" y="6323682"/>
            <a:ext cx="579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solidFill>
                  <a:srgbClr val="CC3300"/>
                </a:solidFill>
                <a:latin typeface="Comic Sans MS" pitchFamily="66" charset="0"/>
              </a:rPr>
              <a:t>11</a:t>
            </a:r>
            <a:endParaRPr lang="en-US" altLang="en-US" dirty="0">
              <a:solidFill>
                <a:srgbClr val="CC3300"/>
              </a:solidFill>
              <a:latin typeface="Comic Sans MS" pitchFamily="66" charset="0"/>
            </a:endParaRPr>
          </a:p>
        </p:txBody>
      </p:sp>
      <p:sp>
        <p:nvSpPr>
          <p:cNvPr id="2" name="Right Brace 1"/>
          <p:cNvSpPr/>
          <p:nvPr/>
        </p:nvSpPr>
        <p:spPr bwMode="auto">
          <a:xfrm>
            <a:off x="6068640" y="5536095"/>
            <a:ext cx="261218" cy="737549"/>
          </a:xfrm>
          <a:prstGeom prst="rightBrace">
            <a:avLst>
              <a:gd name="adj1" fmla="val 27357"/>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77" name="Right Brace 76"/>
          <p:cNvSpPr/>
          <p:nvPr/>
        </p:nvSpPr>
        <p:spPr bwMode="auto">
          <a:xfrm>
            <a:off x="7032921" y="5962246"/>
            <a:ext cx="261218" cy="737549"/>
          </a:xfrm>
          <a:prstGeom prst="rightBrace">
            <a:avLst>
              <a:gd name="adj1" fmla="val 27357"/>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79" name="Text Box 24"/>
          <p:cNvSpPr txBox="1">
            <a:spLocks noChangeArrowheads="1"/>
          </p:cNvSpPr>
          <p:nvPr/>
        </p:nvSpPr>
        <p:spPr bwMode="auto">
          <a:xfrm>
            <a:off x="6324600" y="5760902"/>
            <a:ext cx="558165" cy="276999"/>
          </a:xfrm>
          <a:prstGeom prst="rect">
            <a:avLst/>
          </a:prstGeom>
          <a:solidFill>
            <a:srgbClr val="FFE6CD"/>
          </a:solidFill>
          <a:ln>
            <a:noFill/>
          </a:ln>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dirty="0" smtClean="0">
                <a:solidFill>
                  <a:srgbClr val="0000FF"/>
                </a:solidFill>
                <a:latin typeface="Comic Sans MS" pitchFamily="66" charset="0"/>
              </a:rPr>
              <a:t>add 1</a:t>
            </a:r>
            <a:endParaRPr lang="en-US" altLang="en-US" sz="1200" dirty="0">
              <a:solidFill>
                <a:srgbClr val="0000FF"/>
              </a:solidFill>
              <a:latin typeface="Comic Sans MS" pitchFamily="66" charset="0"/>
            </a:endParaRPr>
          </a:p>
        </p:txBody>
      </p:sp>
      <p:sp>
        <p:nvSpPr>
          <p:cNvPr id="81" name="Text Box 24"/>
          <p:cNvSpPr txBox="1">
            <a:spLocks noChangeArrowheads="1"/>
          </p:cNvSpPr>
          <p:nvPr/>
        </p:nvSpPr>
        <p:spPr bwMode="auto">
          <a:xfrm>
            <a:off x="7264786" y="6202459"/>
            <a:ext cx="583814" cy="276999"/>
          </a:xfrm>
          <a:prstGeom prst="rect">
            <a:avLst/>
          </a:prstGeom>
          <a:solidFill>
            <a:srgbClr val="FFE6CD"/>
          </a:solidFill>
          <a:ln>
            <a:noFill/>
          </a:ln>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dirty="0" smtClean="0">
                <a:solidFill>
                  <a:srgbClr val="0000FF"/>
                </a:solidFill>
                <a:latin typeface="Comic Sans MS" pitchFamily="66" charset="0"/>
              </a:rPr>
              <a:t>add 0</a:t>
            </a:r>
            <a:endParaRPr lang="en-US" altLang="en-US" sz="1200" dirty="0">
              <a:solidFill>
                <a:srgbClr val="0000FF"/>
              </a:solidFill>
              <a:latin typeface="Comic Sans MS" pitchFamily="66" charset="0"/>
            </a:endParaRPr>
          </a:p>
        </p:txBody>
      </p:sp>
      <p:sp>
        <p:nvSpPr>
          <p:cNvPr id="82" name="Right Brace 81"/>
          <p:cNvSpPr/>
          <p:nvPr/>
        </p:nvSpPr>
        <p:spPr bwMode="auto">
          <a:xfrm>
            <a:off x="8077200" y="5536095"/>
            <a:ext cx="275192" cy="1169505"/>
          </a:xfrm>
          <a:prstGeom prst="rightBrace">
            <a:avLst>
              <a:gd name="adj1" fmla="val 27357"/>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3" name="Text Box 24"/>
          <p:cNvSpPr txBox="1">
            <a:spLocks noChangeArrowheads="1"/>
          </p:cNvSpPr>
          <p:nvPr/>
        </p:nvSpPr>
        <p:spPr bwMode="auto">
          <a:xfrm>
            <a:off x="8352392" y="5982124"/>
            <a:ext cx="583814" cy="276999"/>
          </a:xfrm>
          <a:prstGeom prst="rect">
            <a:avLst/>
          </a:prstGeom>
          <a:solidFill>
            <a:srgbClr val="FFE6CD"/>
          </a:solidFill>
          <a:ln>
            <a:noFill/>
          </a:ln>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dirty="0" smtClean="0">
                <a:solidFill>
                  <a:srgbClr val="0000FF"/>
                </a:solidFill>
                <a:latin typeface="Comic Sans MS" pitchFamily="66" charset="0"/>
              </a:rPr>
              <a:t>add 0</a:t>
            </a:r>
            <a:endParaRPr lang="en-US" altLang="en-US" sz="1200" dirty="0">
              <a:solidFill>
                <a:srgbClr val="0000FF"/>
              </a:solidFill>
              <a:latin typeface="Comic Sans MS" pitchFamily="66" charset="0"/>
            </a:endParaRPr>
          </a:p>
        </p:txBody>
      </p:sp>
      <p:sp>
        <p:nvSpPr>
          <p:cNvPr id="78" name="Oval 7"/>
          <p:cNvSpPr>
            <a:spLocks noChangeArrowheads="1"/>
          </p:cNvSpPr>
          <p:nvPr/>
        </p:nvSpPr>
        <p:spPr bwMode="auto">
          <a:xfrm>
            <a:off x="1409794" y="15732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0" name="Text Box 8"/>
          <p:cNvSpPr txBox="1">
            <a:spLocks noChangeArrowheads="1"/>
          </p:cNvSpPr>
          <p:nvPr/>
        </p:nvSpPr>
        <p:spPr bwMode="auto">
          <a:xfrm>
            <a:off x="1541910" y="17436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96" name="Oval 9"/>
          <p:cNvSpPr>
            <a:spLocks noChangeArrowheads="1"/>
          </p:cNvSpPr>
          <p:nvPr/>
        </p:nvSpPr>
        <p:spPr bwMode="auto">
          <a:xfrm>
            <a:off x="3364006" y="1336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7" name="Text Box 10"/>
          <p:cNvSpPr txBox="1">
            <a:spLocks noChangeArrowheads="1"/>
          </p:cNvSpPr>
          <p:nvPr/>
        </p:nvSpPr>
        <p:spPr bwMode="auto">
          <a:xfrm>
            <a:off x="3496122" y="15071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98" name="Oval 11"/>
          <p:cNvSpPr>
            <a:spLocks noChangeArrowheads="1"/>
          </p:cNvSpPr>
          <p:nvPr/>
        </p:nvSpPr>
        <p:spPr bwMode="auto">
          <a:xfrm>
            <a:off x="3294156" y="12763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9" name="Text Box 12"/>
          <p:cNvSpPr txBox="1">
            <a:spLocks noChangeArrowheads="1"/>
          </p:cNvSpPr>
          <p:nvPr/>
        </p:nvSpPr>
        <p:spPr bwMode="auto">
          <a:xfrm>
            <a:off x="5096855" y="1396497"/>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0</a:t>
            </a:r>
          </a:p>
        </p:txBody>
      </p:sp>
      <p:sp>
        <p:nvSpPr>
          <p:cNvPr id="100" name="Text Box 13"/>
          <p:cNvSpPr txBox="1">
            <a:spLocks noChangeArrowheads="1"/>
          </p:cNvSpPr>
          <p:nvPr/>
        </p:nvSpPr>
        <p:spPr bwMode="auto">
          <a:xfrm>
            <a:off x="2500406" y="13763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101" name="Freeform 15"/>
          <p:cNvSpPr>
            <a:spLocks/>
          </p:cNvSpPr>
          <p:nvPr/>
        </p:nvSpPr>
        <p:spPr bwMode="auto">
          <a:xfrm>
            <a:off x="5153119" y="180022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Oval 17"/>
          <p:cNvSpPr>
            <a:spLocks noChangeArrowheads="1"/>
          </p:cNvSpPr>
          <p:nvPr/>
        </p:nvSpPr>
        <p:spPr bwMode="auto">
          <a:xfrm>
            <a:off x="1333594" y="15176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3" name="Line 18"/>
          <p:cNvSpPr>
            <a:spLocks noChangeShapeType="1"/>
          </p:cNvSpPr>
          <p:nvPr/>
        </p:nvSpPr>
        <p:spPr bwMode="auto">
          <a:xfrm flipV="1">
            <a:off x="2160681" y="15986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4" name="Oval 19"/>
          <p:cNvSpPr>
            <a:spLocks noChangeArrowheads="1"/>
          </p:cNvSpPr>
          <p:nvPr/>
        </p:nvSpPr>
        <p:spPr bwMode="auto">
          <a:xfrm>
            <a:off x="5000719" y="2225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5" name="Text Box 20"/>
          <p:cNvSpPr txBox="1">
            <a:spLocks noChangeArrowheads="1"/>
          </p:cNvSpPr>
          <p:nvPr/>
        </p:nvSpPr>
        <p:spPr bwMode="auto">
          <a:xfrm>
            <a:off x="5132835" y="23961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106" name="Line 21"/>
          <p:cNvSpPr>
            <a:spLocks noChangeShapeType="1"/>
          </p:cNvSpPr>
          <p:nvPr/>
        </p:nvSpPr>
        <p:spPr bwMode="auto">
          <a:xfrm>
            <a:off x="4048219" y="18669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7" name="Text Box 24"/>
          <p:cNvSpPr txBox="1">
            <a:spLocks noChangeArrowheads="1"/>
          </p:cNvSpPr>
          <p:nvPr/>
        </p:nvSpPr>
        <p:spPr bwMode="auto">
          <a:xfrm>
            <a:off x="4424456" y="17272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108" name="Freeform 27"/>
          <p:cNvSpPr>
            <a:spLocks/>
          </p:cNvSpPr>
          <p:nvPr/>
        </p:nvSpPr>
        <p:spPr bwMode="auto">
          <a:xfrm>
            <a:off x="1147856" y="17414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Line 35"/>
          <p:cNvSpPr>
            <a:spLocks noChangeShapeType="1"/>
          </p:cNvSpPr>
          <p:nvPr/>
        </p:nvSpPr>
        <p:spPr bwMode="auto">
          <a:xfrm flipH="1">
            <a:off x="2160681" y="17764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0" name="Text Box 36"/>
          <p:cNvSpPr txBox="1">
            <a:spLocks noChangeArrowheads="1"/>
          </p:cNvSpPr>
          <p:nvPr/>
        </p:nvSpPr>
        <p:spPr bwMode="auto">
          <a:xfrm>
            <a:off x="2597244" y="18573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111" name="Text Box 13"/>
          <p:cNvSpPr txBox="1">
            <a:spLocks noChangeArrowheads="1"/>
          </p:cNvSpPr>
          <p:nvPr/>
        </p:nvSpPr>
        <p:spPr bwMode="auto">
          <a:xfrm>
            <a:off x="5128817" y="1045188"/>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1</a:t>
            </a:r>
          </a:p>
        </p:txBody>
      </p:sp>
      <p:sp>
        <p:nvSpPr>
          <p:cNvPr id="112" name="Text Box 12"/>
          <p:cNvSpPr txBox="1">
            <a:spLocks noChangeArrowheads="1"/>
          </p:cNvSpPr>
          <p:nvPr/>
        </p:nvSpPr>
        <p:spPr bwMode="auto">
          <a:xfrm>
            <a:off x="1752600" y="988368"/>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113" name="Freeform 15"/>
          <p:cNvSpPr>
            <a:spLocks/>
          </p:cNvSpPr>
          <p:nvPr/>
        </p:nvSpPr>
        <p:spPr bwMode="auto">
          <a:xfrm>
            <a:off x="1566863" y="111219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Right Arrow 113"/>
          <p:cNvSpPr/>
          <p:nvPr/>
        </p:nvSpPr>
        <p:spPr bwMode="auto">
          <a:xfrm rot="10800000">
            <a:off x="5738364" y="2348310"/>
            <a:ext cx="533400" cy="421332"/>
          </a:xfrm>
          <a:prstGeom prst="rightArrow">
            <a:avLst/>
          </a:prstGeom>
          <a:solidFill>
            <a:srgbClr val="FFE6CD"/>
          </a:solid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15" name="TextBox 114"/>
          <p:cNvSpPr txBox="1"/>
          <p:nvPr/>
        </p:nvSpPr>
        <p:spPr>
          <a:xfrm>
            <a:off x="6199786" y="2273270"/>
            <a:ext cx="2258414" cy="584775"/>
          </a:xfrm>
          <a:prstGeom prst="rect">
            <a:avLst/>
          </a:prstGeom>
          <a:solidFill>
            <a:srgbClr val="FFE6CD"/>
          </a:solidFill>
          <a:ln>
            <a:solidFill>
              <a:srgbClr val="CC3300"/>
            </a:solidFill>
          </a:ln>
        </p:spPr>
        <p:txBody>
          <a:bodyPr wrap="square" rtlCol="0">
            <a:spAutoFit/>
          </a:bodyPr>
          <a:lstStyle/>
          <a:p>
            <a:pPr algn="ctr"/>
            <a:r>
              <a:rPr lang="en-US" sz="1600" dirty="0" smtClean="0">
                <a:latin typeface="Calibri" panose="020F0502020204030204" pitchFamily="34" charset="0"/>
                <a:cs typeface="Calibri" panose="020F0502020204030204" pitchFamily="34" charset="0"/>
              </a:rPr>
              <a:t>"g</a:t>
            </a:r>
            <a:r>
              <a:rPr lang="en-US" sz="1600" dirty="0" smtClean="0">
                <a:latin typeface="Calibri" panose="020F0502020204030204" pitchFamily="34" charset="0"/>
                <a:cs typeface="Calibri" panose="020F0502020204030204" pitchFamily="34" charset="0"/>
              </a:rPr>
              <a:t>raveyard"  </a:t>
            </a:r>
            <a:r>
              <a:rPr lang="en-US" sz="1600" dirty="0" smtClean="0">
                <a:latin typeface="Calibri" panose="020F0502020204030204" pitchFamily="34" charset="0"/>
                <a:cs typeface="Calibri" panose="020F0502020204030204" pitchFamily="34" charset="0"/>
              </a:rPr>
              <a:t>state: </a:t>
            </a:r>
            <a:r>
              <a:rPr lang="en-US" sz="1600" dirty="0" smtClean="0">
                <a:latin typeface="Calibri" panose="020F0502020204030204" pitchFamily="34" charset="0"/>
                <a:cs typeface="Calibri" panose="020F0502020204030204" pitchFamily="34" charset="0"/>
              </a:rPr>
              <a:t> uses </a:t>
            </a:r>
            <a:r>
              <a:rPr lang="en-US" sz="1600" i="1" dirty="0" smtClean="0">
                <a:latin typeface="Calibri" panose="020F0502020204030204" pitchFamily="34" charset="0"/>
                <a:cs typeface="Calibri" panose="020F0502020204030204" pitchFamily="34" charset="0"/>
              </a:rPr>
              <a:t>two</a:t>
            </a:r>
            <a:r>
              <a:rPr lang="en-US" sz="1600" dirty="0" smtClean="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transitions in JFLAP</a:t>
            </a:r>
            <a:endParaRPr lang="en-US" sz="1600" dirty="0">
              <a:latin typeface="Calibri" panose="020F0502020204030204" pitchFamily="34" charset="0"/>
              <a:cs typeface="Calibri" panose="020F0502020204030204" pitchFamily="34" charset="0"/>
            </a:endParaRPr>
          </a:p>
        </p:txBody>
      </p:sp>
      <p:sp>
        <p:nvSpPr>
          <p:cNvPr id="116" name="Text Box 24"/>
          <p:cNvSpPr txBox="1">
            <a:spLocks noChangeArrowheads="1"/>
          </p:cNvSpPr>
          <p:nvPr/>
        </p:nvSpPr>
        <p:spPr bwMode="auto">
          <a:xfrm>
            <a:off x="1058957" y="2215944"/>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CC3300"/>
                </a:solidFill>
                <a:latin typeface="Comic Sans MS" pitchFamily="66" charset="0"/>
              </a:rPr>
              <a:t>0</a:t>
            </a:r>
            <a:endParaRPr lang="en-US" altLang="en-US" dirty="0">
              <a:solidFill>
                <a:srgbClr val="CC3300"/>
              </a:solidFill>
              <a:latin typeface="Comic Sans MS" pitchFamily="66" charset="0"/>
            </a:endParaRPr>
          </a:p>
        </p:txBody>
      </p:sp>
      <p:sp>
        <p:nvSpPr>
          <p:cNvPr id="117" name="Text Box 24"/>
          <p:cNvSpPr txBox="1">
            <a:spLocks noChangeArrowheads="1"/>
          </p:cNvSpPr>
          <p:nvPr/>
        </p:nvSpPr>
        <p:spPr bwMode="auto">
          <a:xfrm rot="10800000" flipV="1">
            <a:off x="3430262" y="2133600"/>
            <a:ext cx="3569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CC3300"/>
                </a:solidFill>
                <a:latin typeface="Comic Sans MS" pitchFamily="66" charset="0"/>
              </a:rPr>
              <a:t>1</a:t>
            </a:r>
            <a:endParaRPr lang="en-US" altLang="en-US" dirty="0">
              <a:solidFill>
                <a:srgbClr val="CC3300"/>
              </a:solidFill>
              <a:latin typeface="Comic Sans MS" pitchFamily="66" charset="0"/>
            </a:endParaRPr>
          </a:p>
        </p:txBody>
      </p:sp>
      <p:sp>
        <p:nvSpPr>
          <p:cNvPr id="118" name="Text Box 24"/>
          <p:cNvSpPr txBox="1">
            <a:spLocks noChangeArrowheads="1"/>
          </p:cNvSpPr>
          <p:nvPr/>
        </p:nvSpPr>
        <p:spPr bwMode="auto">
          <a:xfrm rot="10800000" flipV="1">
            <a:off x="4812296" y="2868828"/>
            <a:ext cx="579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solidFill>
                  <a:srgbClr val="CC3300"/>
                </a:solidFill>
                <a:latin typeface="Comic Sans MS" pitchFamily="66" charset="0"/>
              </a:rPr>
              <a:t>11</a:t>
            </a:r>
            <a:endParaRPr lang="en-US" altLang="en-US" dirty="0">
              <a:solidFill>
                <a:srgbClr val="CC3300"/>
              </a:solidFill>
              <a:latin typeface="Comic Sans MS" pitchFamily="66" charset="0"/>
            </a:endParaRPr>
          </a:p>
        </p:txBody>
      </p:sp>
      <p:sp>
        <p:nvSpPr>
          <p:cNvPr id="119" name="Rectangle 118"/>
          <p:cNvSpPr/>
          <p:nvPr/>
        </p:nvSpPr>
        <p:spPr>
          <a:xfrm>
            <a:off x="195836" y="2601896"/>
            <a:ext cx="1539396" cy="338554"/>
          </a:xfrm>
          <a:prstGeom prst="rect">
            <a:avLst/>
          </a:prstGeom>
          <a:solidFill>
            <a:srgbClr val="FFE6CD"/>
          </a:solidFill>
          <a:ln>
            <a:solidFill>
              <a:srgbClr val="CC3300"/>
            </a:solidFill>
          </a:ln>
        </p:spPr>
        <p:txBody>
          <a:bodyPr wrap="none">
            <a:spAutoFit/>
          </a:bodyPr>
          <a:lstStyle/>
          <a:p>
            <a:pPr algn="ctr"/>
            <a:r>
              <a:rPr lang="en-US" altLang="en-US" sz="1600" dirty="0" smtClean="0">
                <a:solidFill>
                  <a:srgbClr val="CC3300"/>
                </a:solidFill>
                <a:latin typeface="Cambria" panose="02040503050406030204" pitchFamily="18" charset="0"/>
              </a:rPr>
              <a:t>ends in zero 1's</a:t>
            </a:r>
            <a:endParaRPr lang="en-US" sz="1600" dirty="0">
              <a:solidFill>
                <a:srgbClr val="CC3300"/>
              </a:solidFill>
            </a:endParaRPr>
          </a:p>
        </p:txBody>
      </p:sp>
      <p:sp>
        <p:nvSpPr>
          <p:cNvPr id="120" name="Rectangle 119"/>
          <p:cNvSpPr/>
          <p:nvPr/>
        </p:nvSpPr>
        <p:spPr>
          <a:xfrm>
            <a:off x="2895600" y="2543085"/>
            <a:ext cx="1390124" cy="338554"/>
          </a:xfrm>
          <a:prstGeom prst="rect">
            <a:avLst/>
          </a:prstGeom>
          <a:solidFill>
            <a:srgbClr val="FFE6CD"/>
          </a:solidFill>
          <a:ln>
            <a:solidFill>
              <a:srgbClr val="CC3300"/>
            </a:solidFill>
          </a:ln>
        </p:spPr>
        <p:txBody>
          <a:bodyPr wrap="none">
            <a:spAutoFit/>
          </a:bodyPr>
          <a:lstStyle/>
          <a:p>
            <a:pPr algn="ctr"/>
            <a:r>
              <a:rPr lang="en-US" altLang="en-US" sz="1600" dirty="0" smtClean="0">
                <a:solidFill>
                  <a:srgbClr val="CC3300"/>
                </a:solidFill>
                <a:latin typeface="Cambria" panose="02040503050406030204" pitchFamily="18" charset="0"/>
              </a:rPr>
              <a:t>ends in one 1</a:t>
            </a:r>
            <a:endParaRPr lang="en-US" sz="1600" dirty="0">
              <a:solidFill>
                <a:srgbClr val="CC3300"/>
              </a:solidFill>
            </a:endParaRPr>
          </a:p>
        </p:txBody>
      </p:sp>
      <p:sp>
        <p:nvSpPr>
          <p:cNvPr id="121" name="Rectangle 120"/>
          <p:cNvSpPr/>
          <p:nvPr/>
        </p:nvSpPr>
        <p:spPr>
          <a:xfrm>
            <a:off x="4691285" y="3301990"/>
            <a:ext cx="3259162" cy="338554"/>
          </a:xfrm>
          <a:prstGeom prst="rect">
            <a:avLst/>
          </a:prstGeom>
          <a:solidFill>
            <a:srgbClr val="FFE6CD"/>
          </a:solidFill>
          <a:ln>
            <a:solidFill>
              <a:srgbClr val="CC3300"/>
            </a:solidFill>
          </a:ln>
        </p:spPr>
        <p:txBody>
          <a:bodyPr wrap="none">
            <a:spAutoFit/>
          </a:bodyPr>
          <a:lstStyle/>
          <a:p>
            <a:pPr algn="ctr"/>
            <a:r>
              <a:rPr lang="en-US" altLang="en-US" sz="1600" dirty="0" smtClean="0">
                <a:solidFill>
                  <a:srgbClr val="CC3300"/>
                </a:solidFill>
                <a:latin typeface="Cambria" panose="02040503050406030204" pitchFamily="18" charset="0"/>
              </a:rPr>
              <a:t>contains two (or more) 1's in a row</a:t>
            </a:r>
            <a:endParaRPr lang="en-US" sz="1600" dirty="0">
              <a:solidFill>
                <a:srgbClr val="CC3300"/>
              </a:solidFill>
            </a:endParaRPr>
          </a:p>
        </p:txBody>
      </p:sp>
      <p:sp>
        <p:nvSpPr>
          <p:cNvPr id="122" name="Rectangle 121"/>
          <p:cNvSpPr/>
          <p:nvPr/>
        </p:nvSpPr>
        <p:spPr>
          <a:xfrm>
            <a:off x="4338764" y="4766846"/>
            <a:ext cx="3740448" cy="338554"/>
          </a:xfrm>
          <a:prstGeom prst="rect">
            <a:avLst/>
          </a:prstGeom>
          <a:solidFill>
            <a:srgbClr val="FFE6CD"/>
          </a:solidFill>
        </p:spPr>
        <p:txBody>
          <a:bodyPr wrap="none">
            <a:spAutoFit/>
          </a:bodyPr>
          <a:lstStyle/>
          <a:p>
            <a:r>
              <a:rPr lang="en-US" altLang="en-US" sz="1600" dirty="0" smtClean="0">
                <a:solidFill>
                  <a:srgbClr val="CC3300"/>
                </a:solidFill>
                <a:latin typeface="Cambria" panose="02040503050406030204" pitchFamily="18" charset="0"/>
              </a:rPr>
              <a:t>two </a:t>
            </a:r>
            <a:r>
              <a:rPr lang="en-US" altLang="en-US" sz="1600" dirty="0" smtClean="0">
                <a:solidFill>
                  <a:srgbClr val="CC3300"/>
                </a:solidFill>
                <a:latin typeface="Cambria" panose="02040503050406030204" pitchFamily="18" charset="0"/>
              </a:rPr>
              <a:t>1's in a row (anywhere in the string)</a:t>
            </a:r>
            <a:endParaRPr lang="en-US" sz="1600" dirty="0">
              <a:solidFill>
                <a:srgbClr val="CC3300"/>
              </a:solidFill>
            </a:endParaRPr>
          </a:p>
        </p:txBody>
      </p:sp>
      <p:sp>
        <p:nvSpPr>
          <p:cNvPr id="123" name="Rectangle 122"/>
          <p:cNvSpPr/>
          <p:nvPr/>
        </p:nvSpPr>
        <p:spPr>
          <a:xfrm>
            <a:off x="4033931" y="4440797"/>
            <a:ext cx="2934393" cy="307777"/>
          </a:xfrm>
          <a:prstGeom prst="rect">
            <a:avLst/>
          </a:prstGeom>
          <a:solidFill>
            <a:srgbClr val="FFE6CD"/>
          </a:solidFill>
        </p:spPr>
        <p:txBody>
          <a:bodyPr wrap="none">
            <a:spAutoFit/>
          </a:bodyPr>
          <a:lstStyle/>
          <a:p>
            <a:r>
              <a:rPr lang="en-US" altLang="en-US" sz="1400" dirty="0" smtClean="0">
                <a:solidFill>
                  <a:srgbClr val="000000"/>
                </a:solidFill>
                <a:latin typeface="Cambria" panose="02040503050406030204" pitchFamily="18" charset="0"/>
              </a:rPr>
              <a:t>This machine rejects strings </a:t>
            </a:r>
            <a:r>
              <a:rPr lang="en-US" altLang="en-US" sz="1400" dirty="0" smtClean="0">
                <a:solidFill>
                  <a:srgbClr val="000000"/>
                </a:solidFill>
                <a:latin typeface="Cambria" panose="02040503050406030204" pitchFamily="18" charset="0"/>
              </a:rPr>
              <a:t>with  </a:t>
            </a:r>
            <a:r>
              <a:rPr lang="en-US" altLang="en-US" sz="1400" dirty="0" smtClean="0">
                <a:solidFill>
                  <a:srgbClr val="000000"/>
                </a:solidFill>
                <a:latin typeface="Cambria" panose="02040503050406030204" pitchFamily="18" charset="0"/>
              </a:rPr>
              <a:t>…</a:t>
            </a:r>
            <a:endParaRPr lang="en-US" sz="1400" dirty="0"/>
          </a:p>
        </p:txBody>
      </p:sp>
      <p:sp>
        <p:nvSpPr>
          <p:cNvPr id="52" name="Text Box 6"/>
          <p:cNvSpPr txBox="1">
            <a:spLocks noChangeArrowheads="1"/>
          </p:cNvSpPr>
          <p:nvPr/>
        </p:nvSpPr>
        <p:spPr bwMode="auto">
          <a:xfrm>
            <a:off x="382378" y="3433361"/>
            <a:ext cx="2963573" cy="646331"/>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Label each state with 1-2</a:t>
            </a:r>
            <a:r>
              <a:rPr lang="en-US" altLang="en-US" sz="1800" dirty="0" smtClean="0">
                <a:latin typeface="Cambria" panose="02040503050406030204" pitchFamily="18" charset="0"/>
              </a:rPr>
              <a:t> inputs that "land" </a:t>
            </a:r>
            <a:r>
              <a:rPr lang="en-US" altLang="en-US" sz="1800" dirty="0" smtClean="0">
                <a:latin typeface="Cambria" panose="02040503050406030204" pitchFamily="18" charset="0"/>
              </a:rPr>
              <a:t>there... </a:t>
            </a:r>
            <a:endParaRPr lang="en-US" altLang="en-US" sz="1800" dirty="0">
              <a:latin typeface="Cambria" panose="02040503050406030204" pitchFamily="18" charset="0"/>
            </a:endParaRPr>
          </a:p>
        </p:txBody>
      </p:sp>
    </p:spTree>
    <p:extLst>
      <p:ext uri="{BB962C8B-B14F-4D97-AF65-F5344CB8AC3E}">
        <p14:creationId xmlns:p14="http://schemas.microsoft.com/office/powerpoint/2010/main" val="960839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09" y="4962282"/>
            <a:ext cx="6134956" cy="1743318"/>
          </a:xfrm>
          <a:prstGeom prst="rect">
            <a:avLst/>
          </a:prstGeom>
        </p:spPr>
      </p:pic>
      <p:sp>
        <p:nvSpPr>
          <p:cNvPr id="27" name="Text Box 42"/>
          <p:cNvSpPr txBox="1">
            <a:spLocks noChangeArrowheads="1"/>
          </p:cNvSpPr>
          <p:nvPr/>
        </p:nvSpPr>
        <p:spPr bwMode="auto">
          <a:xfrm>
            <a:off x="6164147" y="4427831"/>
            <a:ext cx="1828800" cy="830997"/>
          </a:xfrm>
          <a:prstGeom prst="rect">
            <a:avLst/>
          </a:prstGeom>
          <a:solidFill>
            <a:schemeClr val="bg1"/>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smtClean="0">
                <a:latin typeface="Cambria" panose="02040503050406030204" pitchFamily="18" charset="0"/>
              </a:rPr>
              <a:t>… and the CS5 </a:t>
            </a:r>
            <a:r>
              <a:rPr lang="en-US" altLang="en-US" b="1" u="sng" dirty="0" smtClean="0">
                <a:latin typeface="Cambria" panose="02040503050406030204" pitchFamily="18" charset="0"/>
              </a:rPr>
              <a:t>final</a:t>
            </a:r>
            <a:r>
              <a:rPr lang="en-US" altLang="en-US" dirty="0" smtClean="0">
                <a:latin typeface="Cambria" panose="02040503050406030204" pitchFamily="18" charset="0"/>
              </a:rPr>
              <a:t>e.</a:t>
            </a:r>
            <a:endParaRPr lang="en-US" altLang="en-US" dirty="0">
              <a:latin typeface="Cambria" panose="02040503050406030204" pitchFamily="18" charset="0"/>
            </a:endParaRPr>
          </a:p>
        </p:txBody>
      </p:sp>
      <p:grpSp>
        <p:nvGrpSpPr>
          <p:cNvPr id="3075" name="Group 9"/>
          <p:cNvGrpSpPr>
            <a:grpSpLocks/>
          </p:cNvGrpSpPr>
          <p:nvPr/>
        </p:nvGrpSpPr>
        <p:grpSpPr bwMode="auto">
          <a:xfrm>
            <a:off x="349250" y="381000"/>
            <a:ext cx="444500" cy="488950"/>
            <a:chOff x="2928" y="1051"/>
            <a:chExt cx="840" cy="957"/>
          </a:xfrm>
        </p:grpSpPr>
        <p:sp>
          <p:nvSpPr>
            <p:cNvPr id="3113"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114"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5"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6"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7"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8"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9"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0"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1"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2"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123"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124"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125"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096"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dirty="0">
                <a:solidFill>
                  <a:srgbClr val="008000"/>
                </a:solidFill>
              </a:rPr>
              <a:t>I've got </a:t>
            </a:r>
            <a:r>
              <a:rPr lang="en-US" altLang="en-US" sz="900" i="1" dirty="0">
                <a:solidFill>
                  <a:srgbClr val="008000"/>
                </a:solidFill>
              </a:rPr>
              <a:t>all </a:t>
            </a:r>
            <a:r>
              <a:rPr lang="en-US" altLang="en-US" sz="900" dirty="0">
                <a:solidFill>
                  <a:srgbClr val="008000"/>
                </a:solidFill>
              </a:rPr>
              <a:t>my eyes on this view!</a:t>
            </a:r>
            <a:endParaRPr lang="en-US" altLang="en-US" sz="900" dirty="0"/>
          </a:p>
        </p:txBody>
      </p:sp>
      <p:sp>
        <p:nvSpPr>
          <p:cNvPr id="3102" name="Text Box 24"/>
          <p:cNvSpPr txBox="1">
            <a:spLocks noChangeArrowheads="1"/>
          </p:cNvSpPr>
          <p:nvPr/>
        </p:nvSpPr>
        <p:spPr bwMode="auto">
          <a:xfrm>
            <a:off x="1295400" y="99536"/>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solidFill>
                  <a:srgbClr val="000000"/>
                </a:solidFill>
                <a:latin typeface="Cambria" panose="02040503050406030204" pitchFamily="18" charset="0"/>
              </a:rPr>
              <a:t>CS5's view from here…</a:t>
            </a:r>
            <a:endParaRPr lang="en-US" altLang="en-US" sz="4200" dirty="0">
              <a:solidFill>
                <a:srgbClr val="000000"/>
              </a:solidFill>
              <a:latin typeface="Cambria" panose="02040503050406030204" pitchFamily="18" charset="0"/>
            </a:endParaRPr>
          </a:p>
        </p:txBody>
      </p:sp>
      <p:sp>
        <p:nvSpPr>
          <p:cNvPr id="3103" name="Rounded Rectangle 65"/>
          <p:cNvSpPr>
            <a:spLocks noChangeArrowheads="1"/>
          </p:cNvSpPr>
          <p:nvPr/>
        </p:nvSpPr>
        <p:spPr bwMode="auto">
          <a:xfrm>
            <a:off x="2286000" y="1143000"/>
            <a:ext cx="6381750" cy="1143000"/>
          </a:xfrm>
          <a:prstGeom prst="roundRect">
            <a:avLst>
              <a:gd name="adj" fmla="val 16667"/>
            </a:avLst>
          </a:prstGeom>
          <a:solidFill>
            <a:srgbClr val="CCFFCC"/>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04" name="TextBox 58"/>
          <p:cNvSpPr txBox="1">
            <a:spLocks noChangeArrowheads="1"/>
          </p:cNvSpPr>
          <p:nvPr/>
        </p:nvSpPr>
        <p:spPr bwMode="auto">
          <a:xfrm>
            <a:off x="2727325" y="1298575"/>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Final Projects</a:t>
            </a:r>
          </a:p>
        </p:txBody>
      </p:sp>
      <p:sp>
        <p:nvSpPr>
          <p:cNvPr id="3105" name="Rounded Rectangle 48"/>
          <p:cNvSpPr>
            <a:spLocks noChangeArrowheads="1"/>
          </p:cNvSpPr>
          <p:nvPr/>
        </p:nvSpPr>
        <p:spPr bwMode="auto">
          <a:xfrm>
            <a:off x="2362200" y="1206500"/>
            <a:ext cx="6176963" cy="1008063"/>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06" name="TextBox 1"/>
          <p:cNvSpPr txBox="1">
            <a:spLocks noChangeArrowheads="1"/>
          </p:cNvSpPr>
          <p:nvPr/>
        </p:nvSpPr>
        <p:spPr bwMode="auto">
          <a:xfrm>
            <a:off x="6354565" y="1488430"/>
            <a:ext cx="808235" cy="566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ts val="1400"/>
              </a:lnSpc>
            </a:pPr>
            <a:r>
              <a:rPr lang="en-US" altLang="en-US" sz="1500" dirty="0" err="1">
                <a:solidFill>
                  <a:srgbClr val="06A606"/>
                </a:solidFill>
                <a:latin typeface="Cambria" pitchFamily="18" charset="0"/>
              </a:rPr>
              <a:t>Picobot</a:t>
            </a:r>
            <a:endParaRPr lang="en-US" altLang="en-US" sz="1500" dirty="0">
              <a:solidFill>
                <a:srgbClr val="06A606"/>
              </a:solidFill>
              <a:latin typeface="Cambria" pitchFamily="18" charset="0"/>
            </a:endParaRPr>
          </a:p>
          <a:p>
            <a:pPr algn="ctr">
              <a:lnSpc>
                <a:spcPts val="1400"/>
              </a:lnSpc>
            </a:pPr>
            <a:r>
              <a:rPr lang="en-US" altLang="en-US" sz="1500" dirty="0" err="1" smtClean="0">
                <a:solidFill>
                  <a:srgbClr val="06A606"/>
                </a:solidFill>
                <a:latin typeface="Cambria" pitchFamily="18" charset="0"/>
              </a:rPr>
              <a:t>vPool</a:t>
            </a:r>
            <a:endParaRPr lang="en-US" altLang="en-US" sz="1500" dirty="0">
              <a:solidFill>
                <a:srgbClr val="06A606"/>
              </a:solidFill>
              <a:latin typeface="Cambria" pitchFamily="18" charset="0"/>
            </a:endParaRPr>
          </a:p>
        </p:txBody>
      </p:sp>
      <p:sp>
        <p:nvSpPr>
          <p:cNvPr id="3107" name="Rectangle 61"/>
          <p:cNvSpPr>
            <a:spLocks noChangeArrowheads="1"/>
          </p:cNvSpPr>
          <p:nvPr/>
        </p:nvSpPr>
        <p:spPr bwMode="auto">
          <a:xfrm>
            <a:off x="7580313" y="976313"/>
            <a:ext cx="1471612" cy="415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i="1" dirty="0">
                <a:solidFill>
                  <a:srgbClr val="008000"/>
                </a:solidFill>
                <a:latin typeface="Calibri" pitchFamily="34" charset="0"/>
              </a:rPr>
              <a:t>CS Practice</a:t>
            </a:r>
            <a:endParaRPr lang="en-US" altLang="en-US" sz="2100" i="1" dirty="0">
              <a:solidFill>
                <a:srgbClr val="008000"/>
              </a:solidFill>
            </a:endParaRPr>
          </a:p>
        </p:txBody>
      </p:sp>
      <p:sp>
        <p:nvSpPr>
          <p:cNvPr id="39" name="Text Box 42"/>
          <p:cNvSpPr txBox="1">
            <a:spLocks noChangeArrowheads="1"/>
          </p:cNvSpPr>
          <p:nvPr/>
        </p:nvSpPr>
        <p:spPr bwMode="auto">
          <a:xfrm>
            <a:off x="228600" y="1489635"/>
            <a:ext cx="1890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smtClean="0">
                <a:latin typeface="Cambria" panose="02040503050406030204" pitchFamily="18" charset="0"/>
              </a:rPr>
              <a:t>What's next?</a:t>
            </a:r>
            <a:endParaRPr lang="en-US" altLang="en-US" dirty="0">
              <a:latin typeface="Cambria" panose="020405030504060302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5" y="2895600"/>
            <a:ext cx="9063789" cy="1524000"/>
          </a:xfrm>
          <a:prstGeom prst="rect">
            <a:avLst/>
          </a:prstGeom>
        </p:spPr>
      </p:pic>
      <p:sp>
        <p:nvSpPr>
          <p:cNvPr id="32" name="Down Arrow 31"/>
          <p:cNvSpPr/>
          <p:nvPr/>
        </p:nvSpPr>
        <p:spPr bwMode="auto">
          <a:xfrm rot="2384064">
            <a:off x="5817190" y="5148826"/>
            <a:ext cx="445046" cy="641632"/>
          </a:xfrm>
          <a:prstGeom prst="downArrow">
            <a:avLst/>
          </a:prstGeom>
          <a:solidFill>
            <a:srgbClr val="0000F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5" name="Down Arrow 4"/>
          <p:cNvSpPr/>
          <p:nvPr/>
        </p:nvSpPr>
        <p:spPr bwMode="auto">
          <a:xfrm rot="6701444">
            <a:off x="5451923" y="4024125"/>
            <a:ext cx="479384" cy="773206"/>
          </a:xfrm>
          <a:prstGeom prst="downArrow">
            <a:avLst/>
          </a:prstGeom>
          <a:solidFill>
            <a:srgbClr val="0000F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30" name="TextBox 1"/>
          <p:cNvSpPr txBox="1">
            <a:spLocks noChangeArrowheads="1"/>
          </p:cNvSpPr>
          <p:nvPr/>
        </p:nvSpPr>
        <p:spPr bwMode="auto">
          <a:xfrm>
            <a:off x="7329487" y="1490578"/>
            <a:ext cx="723083" cy="566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ts val="1400"/>
              </a:lnSpc>
            </a:pPr>
            <a:r>
              <a:rPr lang="en-US" altLang="en-US" sz="1500" dirty="0" smtClean="0">
                <a:solidFill>
                  <a:srgbClr val="06A606"/>
                </a:solidFill>
                <a:latin typeface="Cambria" pitchFamily="18" charset="0"/>
              </a:rPr>
              <a:t>C4</a:t>
            </a:r>
          </a:p>
          <a:p>
            <a:pPr algn="ctr">
              <a:lnSpc>
                <a:spcPts val="1400"/>
              </a:lnSpc>
            </a:pPr>
            <a:r>
              <a:rPr lang="en-US" altLang="en-US" sz="1500" dirty="0" err="1" smtClean="0">
                <a:solidFill>
                  <a:srgbClr val="06A606"/>
                </a:solidFill>
                <a:latin typeface="Cambria" pitchFamily="18" charset="0"/>
              </a:rPr>
              <a:t>TextID</a:t>
            </a:r>
            <a:endParaRPr lang="en-US" altLang="en-US" sz="1500" dirty="0">
              <a:solidFill>
                <a:srgbClr val="06A606"/>
              </a:solidFill>
              <a:latin typeface="Cambria" pitchFamily="18" charset="0"/>
            </a:endParaRPr>
          </a:p>
        </p:txBody>
      </p:sp>
    </p:spTree>
    <p:extLst>
      <p:ext uri="{BB962C8B-B14F-4D97-AF65-F5344CB8AC3E}">
        <p14:creationId xmlns:p14="http://schemas.microsoft.com/office/powerpoint/2010/main" val="2310565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 descr="cokemachine"/>
          <p:cNvPicPr>
            <a:picLocks noChangeAspect="1" noChangeArrowheads="1"/>
          </p:cNvPicPr>
          <p:nvPr/>
        </p:nvPicPr>
        <p:blipFill>
          <a:blip r:embed="rId3">
            <a:extLst>
              <a:ext uri="{28A0092B-C50C-407E-A947-70E740481C1C}">
                <a14:useLocalDpi xmlns:a14="http://schemas.microsoft.com/office/drawing/2010/main" val="0"/>
              </a:ext>
            </a:extLst>
          </a:blip>
          <a:srcRect l="16086" r="15919"/>
          <a:stretch>
            <a:fillRect/>
          </a:stretch>
        </p:blipFill>
        <p:spPr bwMode="auto">
          <a:xfrm>
            <a:off x="455613" y="1624013"/>
            <a:ext cx="1795462"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Oval 11"/>
          <p:cNvSpPr>
            <a:spLocks noChangeArrowheads="1"/>
          </p:cNvSpPr>
          <p:nvPr/>
        </p:nvSpPr>
        <p:spPr bwMode="auto">
          <a:xfrm>
            <a:off x="5105400" y="1905000"/>
            <a:ext cx="1143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start</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0724" name="AutoShape 12"/>
          <p:cNvSpPr>
            <a:spLocks noChangeArrowheads="1"/>
          </p:cNvSpPr>
          <p:nvPr/>
        </p:nvSpPr>
        <p:spPr bwMode="auto">
          <a:xfrm rot="5430567">
            <a:off x="4800600" y="2076450"/>
            <a:ext cx="300038" cy="300038"/>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0725" name="Oval 13"/>
          <p:cNvSpPr>
            <a:spLocks noChangeArrowheads="1"/>
          </p:cNvSpPr>
          <p:nvPr/>
        </p:nvSpPr>
        <p:spPr bwMode="auto">
          <a:xfrm>
            <a:off x="2590800" y="3505200"/>
            <a:ext cx="1524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5 cents</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0726" name="Oval 16"/>
          <p:cNvSpPr>
            <a:spLocks noChangeArrowheads="1"/>
          </p:cNvSpPr>
          <p:nvPr/>
        </p:nvSpPr>
        <p:spPr bwMode="auto">
          <a:xfrm>
            <a:off x="4724400" y="35052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10 cents</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0727" name="Oval 17"/>
          <p:cNvSpPr>
            <a:spLocks noChangeArrowheads="1"/>
          </p:cNvSpPr>
          <p:nvPr/>
        </p:nvSpPr>
        <p:spPr bwMode="auto">
          <a:xfrm>
            <a:off x="6858000" y="3505200"/>
            <a:ext cx="17526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25 cents</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0728" name="Line 18"/>
          <p:cNvSpPr>
            <a:spLocks noChangeShapeType="1"/>
          </p:cNvSpPr>
          <p:nvPr/>
        </p:nvSpPr>
        <p:spPr bwMode="auto">
          <a:xfrm flipH="1">
            <a:off x="3810000" y="2590800"/>
            <a:ext cx="16764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0729" name="Line 19"/>
          <p:cNvSpPr>
            <a:spLocks noChangeShapeType="1"/>
          </p:cNvSpPr>
          <p:nvPr/>
        </p:nvSpPr>
        <p:spPr bwMode="auto">
          <a:xfrm>
            <a:off x="5638800" y="26670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0730" name="Line 20"/>
          <p:cNvSpPr>
            <a:spLocks noChangeShapeType="1"/>
          </p:cNvSpPr>
          <p:nvPr/>
        </p:nvSpPr>
        <p:spPr bwMode="auto">
          <a:xfrm>
            <a:off x="5867400" y="2590800"/>
            <a:ext cx="1411288" cy="842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cxnSp>
        <p:nvCxnSpPr>
          <p:cNvPr id="30731" name="AutoShape 21"/>
          <p:cNvCxnSpPr>
            <a:cxnSpLocks noChangeShapeType="1"/>
            <a:stCxn id="30723" idx="7"/>
            <a:endCxn id="30723" idx="6"/>
          </p:cNvCxnSpPr>
          <p:nvPr/>
        </p:nvCxnSpPr>
        <p:spPr bwMode="auto">
          <a:xfrm rot="16200000" flipH="1">
            <a:off x="6043613" y="2043113"/>
            <a:ext cx="242887" cy="166687"/>
          </a:xfrm>
          <a:prstGeom prst="curvedConnector4">
            <a:avLst>
              <a:gd name="adj1" fmla="val -135704"/>
              <a:gd name="adj2" fmla="val 23656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732" name="Text Box 22"/>
          <p:cNvSpPr txBox="1">
            <a:spLocks noChangeArrowheads="1"/>
          </p:cNvSpPr>
          <p:nvPr/>
        </p:nvSpPr>
        <p:spPr bwMode="auto">
          <a:xfrm>
            <a:off x="6432550" y="1590675"/>
            <a:ext cx="21177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itchFamily="34" charset="0"/>
                <a:ea typeface="ＭＳ Ｐゴシック" pitchFamily="34" charset="-128"/>
              </a:rPr>
              <a:t>penny, fifty cent piece,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itchFamily="34" charset="0"/>
                <a:ea typeface="ＭＳ Ｐゴシック" pitchFamily="34" charset="-128"/>
              </a:rPr>
              <a:t>silver dollar, Canadian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itchFamily="34" charset="0"/>
                <a:ea typeface="ＭＳ Ｐゴシック" pitchFamily="34" charset="-128"/>
              </a:rPr>
              <a:t>currency, CS 5 Euro, ….</a:t>
            </a:r>
          </a:p>
        </p:txBody>
      </p:sp>
      <p:sp>
        <p:nvSpPr>
          <p:cNvPr id="30733" name="Text Box 23"/>
          <p:cNvSpPr txBox="1">
            <a:spLocks noChangeArrowheads="1"/>
          </p:cNvSpPr>
          <p:nvPr/>
        </p:nvSpPr>
        <p:spPr bwMode="auto">
          <a:xfrm>
            <a:off x="6057900" y="3113088"/>
            <a:ext cx="989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ＭＳ Ｐゴシック" pitchFamily="34" charset="-128"/>
              </a:rPr>
              <a:t>quarter</a:t>
            </a:r>
            <a:endParaRPr kumimoji="0" lang="en-US" altLang="en-US" sz="2400" b="0" i="0" u="none" strike="noStrike" kern="1200" cap="none" spc="0" normalizeH="0" baseline="0" noProof="0">
              <a:ln>
                <a:noFill/>
              </a:ln>
              <a:solidFill>
                <a:srgbClr val="000000"/>
              </a:solidFill>
              <a:effectLst/>
              <a:uLnTx/>
              <a:uFillTx/>
              <a:latin typeface="Calibri" pitchFamily="34" charset="0"/>
              <a:ea typeface="ＭＳ Ｐゴシック" pitchFamily="34" charset="-128"/>
            </a:endParaRPr>
          </a:p>
        </p:txBody>
      </p:sp>
      <p:sp>
        <p:nvSpPr>
          <p:cNvPr id="30734" name="Text Box 24"/>
          <p:cNvSpPr txBox="1">
            <a:spLocks noChangeArrowheads="1"/>
          </p:cNvSpPr>
          <p:nvPr/>
        </p:nvSpPr>
        <p:spPr bwMode="auto">
          <a:xfrm>
            <a:off x="4979988" y="3032125"/>
            <a:ext cx="735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ＭＳ Ｐゴシック" pitchFamily="34" charset="-128"/>
              </a:rPr>
              <a:t>dime</a:t>
            </a:r>
            <a:endParaRPr kumimoji="0" lang="en-US" altLang="en-US" sz="2400" b="0" i="0" u="none" strike="noStrike" kern="1200" cap="none" spc="0" normalizeH="0" baseline="0" noProof="0">
              <a:ln>
                <a:noFill/>
              </a:ln>
              <a:solidFill>
                <a:srgbClr val="000000"/>
              </a:solidFill>
              <a:effectLst/>
              <a:uLnTx/>
              <a:uFillTx/>
              <a:latin typeface="Calibri" pitchFamily="34" charset="0"/>
              <a:ea typeface="ＭＳ Ｐゴシック" pitchFamily="34" charset="-128"/>
            </a:endParaRPr>
          </a:p>
        </p:txBody>
      </p:sp>
      <p:sp>
        <p:nvSpPr>
          <p:cNvPr id="30735" name="Text Box 25"/>
          <p:cNvSpPr txBox="1">
            <a:spLocks noChangeArrowheads="1"/>
          </p:cNvSpPr>
          <p:nvPr/>
        </p:nvSpPr>
        <p:spPr bwMode="auto">
          <a:xfrm>
            <a:off x="3997325" y="2632075"/>
            <a:ext cx="78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ＭＳ Ｐゴシック" pitchFamily="34" charset="-128"/>
              </a:rPr>
              <a:t>nickel</a:t>
            </a:r>
            <a:endParaRPr kumimoji="0" lang="en-US" altLang="en-US" sz="2400" b="0" i="0" u="none" strike="noStrike" kern="1200" cap="none" spc="0" normalizeH="0" baseline="0" noProof="0">
              <a:ln>
                <a:noFill/>
              </a:ln>
              <a:solidFill>
                <a:srgbClr val="000000"/>
              </a:solidFill>
              <a:effectLst/>
              <a:uLnTx/>
              <a:uFillTx/>
              <a:latin typeface="Calibri" pitchFamily="34" charset="0"/>
              <a:ea typeface="ＭＳ Ｐゴシック" pitchFamily="34" charset="-128"/>
            </a:endParaRPr>
          </a:p>
        </p:txBody>
      </p:sp>
      <p:sp>
        <p:nvSpPr>
          <p:cNvPr id="30736" name="Line 26"/>
          <p:cNvSpPr>
            <a:spLocks noChangeShapeType="1"/>
          </p:cNvSpPr>
          <p:nvPr/>
        </p:nvSpPr>
        <p:spPr bwMode="auto">
          <a:xfrm>
            <a:off x="4156075" y="38100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0737" name="Text Box 27"/>
          <p:cNvSpPr txBox="1">
            <a:spLocks noChangeArrowheads="1"/>
          </p:cNvSpPr>
          <p:nvPr/>
        </p:nvSpPr>
        <p:spPr bwMode="auto">
          <a:xfrm>
            <a:off x="3997325" y="3773488"/>
            <a:ext cx="78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ＭＳ Ｐゴシック" pitchFamily="34" charset="-128"/>
              </a:rPr>
              <a:t>nickel</a:t>
            </a:r>
            <a:endParaRPr kumimoji="0" lang="en-US" altLang="en-US" sz="2400" b="0" i="0" u="none" strike="noStrike" kern="1200" cap="none" spc="0" normalizeH="0" baseline="0" noProof="0">
              <a:ln>
                <a:noFill/>
              </a:ln>
              <a:solidFill>
                <a:srgbClr val="000000"/>
              </a:solidFill>
              <a:effectLst/>
              <a:uLnTx/>
              <a:uFillTx/>
              <a:latin typeface="Calibri" pitchFamily="34" charset="0"/>
              <a:ea typeface="ＭＳ Ｐゴシック" pitchFamily="34" charset="-128"/>
            </a:endParaRPr>
          </a:p>
        </p:txBody>
      </p:sp>
      <p:sp>
        <p:nvSpPr>
          <p:cNvPr id="30738" name="Oval 28"/>
          <p:cNvSpPr>
            <a:spLocks noChangeArrowheads="1"/>
          </p:cNvSpPr>
          <p:nvPr/>
        </p:nvSpPr>
        <p:spPr bwMode="auto">
          <a:xfrm>
            <a:off x="3886200" y="49530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15 cents</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0739" name="Oval 29"/>
          <p:cNvSpPr>
            <a:spLocks noChangeArrowheads="1"/>
          </p:cNvSpPr>
          <p:nvPr/>
        </p:nvSpPr>
        <p:spPr bwMode="auto">
          <a:xfrm>
            <a:off x="6400800" y="49530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20 cents</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0740" name="Line 30"/>
          <p:cNvSpPr>
            <a:spLocks noChangeShapeType="1"/>
          </p:cNvSpPr>
          <p:nvPr/>
        </p:nvSpPr>
        <p:spPr bwMode="auto">
          <a:xfrm flipH="1">
            <a:off x="4754563" y="4217988"/>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0741" name="Text Box 31"/>
          <p:cNvSpPr txBox="1">
            <a:spLocks noChangeArrowheads="1"/>
          </p:cNvSpPr>
          <p:nvPr/>
        </p:nvSpPr>
        <p:spPr bwMode="auto">
          <a:xfrm>
            <a:off x="4867275" y="4475163"/>
            <a:ext cx="782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ＭＳ Ｐゴシック" pitchFamily="34" charset="-128"/>
              </a:rPr>
              <a:t>nickel</a:t>
            </a:r>
            <a:endParaRPr kumimoji="0" lang="en-US" altLang="en-US" sz="2400" b="0" i="0" u="none" strike="noStrike" kern="1200" cap="none" spc="0" normalizeH="0" baseline="0" noProof="0">
              <a:ln>
                <a:noFill/>
              </a:ln>
              <a:solidFill>
                <a:srgbClr val="000000"/>
              </a:solidFill>
              <a:effectLst/>
              <a:uLnTx/>
              <a:uFillTx/>
              <a:latin typeface="Calibri" pitchFamily="34" charset="0"/>
              <a:ea typeface="ＭＳ Ｐゴシック" pitchFamily="34" charset="-128"/>
            </a:endParaRPr>
          </a:p>
        </p:txBody>
      </p:sp>
      <p:sp>
        <p:nvSpPr>
          <p:cNvPr id="30742" name="Line 32"/>
          <p:cNvSpPr>
            <a:spLocks noChangeShapeType="1"/>
          </p:cNvSpPr>
          <p:nvPr/>
        </p:nvSpPr>
        <p:spPr bwMode="auto">
          <a:xfrm>
            <a:off x="5929313" y="4205288"/>
            <a:ext cx="6096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0743" name="Text Box 33"/>
          <p:cNvSpPr txBox="1">
            <a:spLocks noChangeArrowheads="1"/>
          </p:cNvSpPr>
          <p:nvPr/>
        </p:nvSpPr>
        <p:spPr bwMode="auto">
          <a:xfrm>
            <a:off x="6226175" y="4329113"/>
            <a:ext cx="735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ＭＳ Ｐゴシック" pitchFamily="34" charset="-128"/>
              </a:rPr>
              <a:t>dime</a:t>
            </a:r>
            <a:endParaRPr kumimoji="0" lang="en-US" altLang="en-US" sz="2400" b="0" i="0" u="none" strike="noStrike" kern="1200" cap="none" spc="0" normalizeH="0" baseline="0" noProof="0">
              <a:ln>
                <a:noFill/>
              </a:ln>
              <a:solidFill>
                <a:srgbClr val="000000"/>
              </a:solidFill>
              <a:effectLst/>
              <a:uLnTx/>
              <a:uFillTx/>
              <a:latin typeface="Calibri" pitchFamily="34" charset="0"/>
              <a:ea typeface="ＭＳ Ｐゴシック" pitchFamily="34" charset="-128"/>
            </a:endParaRPr>
          </a:p>
        </p:txBody>
      </p:sp>
      <p:sp>
        <p:nvSpPr>
          <p:cNvPr id="30744" name="Oval 34"/>
          <p:cNvSpPr>
            <a:spLocks noChangeArrowheads="1"/>
          </p:cNvSpPr>
          <p:nvPr/>
        </p:nvSpPr>
        <p:spPr bwMode="auto">
          <a:xfrm>
            <a:off x="6781800" y="3429000"/>
            <a:ext cx="1905000" cy="8350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0745" name="Line 37"/>
          <p:cNvSpPr>
            <a:spLocks noChangeShapeType="1"/>
          </p:cNvSpPr>
          <p:nvPr/>
        </p:nvSpPr>
        <p:spPr bwMode="auto">
          <a:xfrm flipV="1">
            <a:off x="7762875" y="4298950"/>
            <a:ext cx="1524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0746" name="Text Box 38"/>
          <p:cNvSpPr txBox="1">
            <a:spLocks noChangeArrowheads="1"/>
          </p:cNvSpPr>
          <p:nvPr/>
        </p:nvSpPr>
        <p:spPr bwMode="auto">
          <a:xfrm>
            <a:off x="7793038" y="4454525"/>
            <a:ext cx="782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ＭＳ Ｐゴシック" pitchFamily="34" charset="-128"/>
              </a:rPr>
              <a:t>nickel</a:t>
            </a:r>
            <a:endParaRPr kumimoji="0" lang="en-US" altLang="en-US" sz="2400" b="0" i="0" u="none" strike="noStrike" kern="1200" cap="none" spc="0" normalizeH="0" baseline="0" noProof="0">
              <a:ln>
                <a:noFill/>
              </a:ln>
              <a:solidFill>
                <a:srgbClr val="000000"/>
              </a:solidFill>
              <a:effectLst/>
              <a:uLnTx/>
              <a:uFillTx/>
              <a:latin typeface="Calibri" pitchFamily="34" charset="0"/>
              <a:ea typeface="ＭＳ Ｐゴシック" pitchFamily="34" charset="-128"/>
            </a:endParaRPr>
          </a:p>
        </p:txBody>
      </p:sp>
      <p:sp>
        <p:nvSpPr>
          <p:cNvPr id="30747" name="Text Box 41"/>
          <p:cNvSpPr txBox="1">
            <a:spLocks noChangeArrowheads="1"/>
          </p:cNvSpPr>
          <p:nvPr/>
        </p:nvSpPr>
        <p:spPr bwMode="auto">
          <a:xfrm>
            <a:off x="4419600" y="6019800"/>
            <a:ext cx="31341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itchFamily="34" charset="0"/>
                <a:ea typeface="ＭＳ Ｐゴシック" pitchFamily="34" charset="-128"/>
              </a:rPr>
              <a:t>(some transitions not shown)</a:t>
            </a:r>
            <a:endParaRPr kumimoji="0" lang="en-US" altLang="en-US" sz="2400" b="0" i="0" u="none" strike="noStrike" kern="1200" cap="none" spc="0" normalizeH="0" baseline="0" noProof="0" dirty="0">
              <a:ln>
                <a:noFill/>
              </a:ln>
              <a:solidFill>
                <a:srgbClr val="000000"/>
              </a:solidFill>
              <a:effectLst/>
              <a:uLnTx/>
              <a:uFillTx/>
              <a:latin typeface="Arial" pitchFamily="34" charset="0"/>
              <a:ea typeface="ＭＳ Ｐゴシック" pitchFamily="34" charset="-128"/>
            </a:endParaRPr>
          </a:p>
        </p:txBody>
      </p:sp>
      <p:sp>
        <p:nvSpPr>
          <p:cNvPr id="30748" name="Line 42"/>
          <p:cNvSpPr>
            <a:spLocks noChangeShapeType="1"/>
          </p:cNvSpPr>
          <p:nvPr/>
        </p:nvSpPr>
        <p:spPr bwMode="auto">
          <a:xfrm flipH="1" flipV="1">
            <a:off x="6172200" y="2514600"/>
            <a:ext cx="19812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0750" name="Text Box 45"/>
          <p:cNvSpPr txBox="1">
            <a:spLocks noChangeArrowheads="1"/>
          </p:cNvSpPr>
          <p:nvPr/>
        </p:nvSpPr>
        <p:spPr bwMode="auto">
          <a:xfrm>
            <a:off x="550863" y="2413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4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FSMs are everywhere!</a:t>
            </a:r>
          </a:p>
        </p:txBody>
      </p:sp>
      <p:sp>
        <p:nvSpPr>
          <p:cNvPr id="30751" name="Text Box 25"/>
          <p:cNvSpPr txBox="1">
            <a:spLocks noChangeArrowheads="1"/>
          </p:cNvSpPr>
          <p:nvPr/>
        </p:nvSpPr>
        <p:spPr bwMode="auto">
          <a:xfrm>
            <a:off x="479425" y="4370388"/>
            <a:ext cx="17097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alibri" pitchFamily="34" charset="0"/>
                <a:ea typeface="ＭＳ Ｐゴシック" pitchFamily="34" charset="-128"/>
              </a:rPr>
              <a:t>mechanical</a:t>
            </a:r>
            <a:endParaRPr kumimoji="0" lang="en-US" altLang="en-US" sz="20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rPr>
              <a:t>vending </a:t>
            </a:r>
            <a:r>
              <a:rPr kumimoji="0" lang="en-US" altLang="en-US" sz="20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machine</a:t>
            </a:r>
          </a:p>
        </p:txBody>
      </p:sp>
      <p:sp>
        <p:nvSpPr>
          <p:cNvPr id="30752" name="Line 26"/>
          <p:cNvSpPr>
            <a:spLocks noChangeShapeType="1"/>
          </p:cNvSpPr>
          <p:nvPr/>
        </p:nvSpPr>
        <p:spPr bwMode="auto">
          <a:xfrm>
            <a:off x="5764213" y="5232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0753" name="Text Box 27"/>
          <p:cNvSpPr txBox="1">
            <a:spLocks noChangeArrowheads="1"/>
          </p:cNvSpPr>
          <p:nvPr/>
        </p:nvSpPr>
        <p:spPr bwMode="auto">
          <a:xfrm>
            <a:off x="5605463" y="5195888"/>
            <a:ext cx="78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ＭＳ Ｐゴシック" pitchFamily="34" charset="-128"/>
              </a:rPr>
              <a:t>nickel</a:t>
            </a:r>
            <a:endParaRPr kumimoji="0" lang="en-US" altLang="en-US" sz="2400" b="0" i="0" u="none" strike="noStrike" kern="1200" cap="none" spc="0" normalizeH="0" baseline="0" noProof="0">
              <a:ln>
                <a:noFill/>
              </a:ln>
              <a:solidFill>
                <a:srgbClr val="000000"/>
              </a:solidFill>
              <a:effectLst/>
              <a:uLnTx/>
              <a:uFillTx/>
              <a:latin typeface="Calibri" pitchFamily="34" charset="0"/>
              <a:ea typeface="ＭＳ Ｐゴシック" pitchFamily="34" charset="-128"/>
            </a:endParaRPr>
          </a:p>
        </p:txBody>
      </p:sp>
      <p:sp>
        <p:nvSpPr>
          <p:cNvPr id="2" name="Rectangle 1"/>
          <p:cNvSpPr/>
          <p:nvPr/>
        </p:nvSpPr>
        <p:spPr>
          <a:xfrm>
            <a:off x="117475" y="6553200"/>
            <a:ext cx="3159125" cy="246221"/>
          </a:xfrm>
          <a:prstGeom prst="rect">
            <a:avLst/>
          </a:prstGeom>
          <a:solidFill>
            <a:srgbClr val="FFCCCC"/>
          </a:solidFill>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www.youtube.com/watch?v=85C4eh0mEJg      @ 1:42 !</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endParaRPr>
          </a:p>
        </p:txBody>
      </p:sp>
    </p:spTree>
    <p:extLst>
      <p:ext uri="{BB962C8B-B14F-4D97-AF65-F5344CB8AC3E}">
        <p14:creationId xmlns:p14="http://schemas.microsoft.com/office/powerpoint/2010/main" val="18760600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061"/>
          <p:cNvSpPr txBox="1">
            <a:spLocks noChangeArrowheads="1"/>
          </p:cNvSpPr>
          <p:nvPr/>
        </p:nvSpPr>
        <p:spPr bwMode="auto">
          <a:xfrm>
            <a:off x="550863" y="2413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4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FSMs are everywhere!</a:t>
            </a:r>
          </a:p>
        </p:txBody>
      </p:sp>
      <p:pic>
        <p:nvPicPr>
          <p:cNvPr id="31747" name="Picture 1062" descr="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6" y="2577309"/>
            <a:ext cx="14017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Oval 1063"/>
          <p:cNvSpPr>
            <a:spLocks noChangeArrowheads="1"/>
          </p:cNvSpPr>
          <p:nvPr/>
        </p:nvSpPr>
        <p:spPr bwMode="auto">
          <a:xfrm>
            <a:off x="5202238" y="1724025"/>
            <a:ext cx="1143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start</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49" name="AutoShape 1064"/>
          <p:cNvSpPr>
            <a:spLocks noChangeArrowheads="1"/>
          </p:cNvSpPr>
          <p:nvPr/>
        </p:nvSpPr>
        <p:spPr bwMode="auto">
          <a:xfrm rot="5430567">
            <a:off x="4897438" y="1892300"/>
            <a:ext cx="300038" cy="300037"/>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50" name="Oval 1065"/>
          <p:cNvSpPr>
            <a:spLocks noChangeArrowheads="1"/>
          </p:cNvSpPr>
          <p:nvPr/>
        </p:nvSpPr>
        <p:spPr bwMode="auto">
          <a:xfrm>
            <a:off x="28956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1</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51" name="Oval 1066"/>
          <p:cNvSpPr>
            <a:spLocks noChangeArrowheads="1"/>
          </p:cNvSpPr>
          <p:nvPr/>
        </p:nvSpPr>
        <p:spPr bwMode="auto">
          <a:xfrm>
            <a:off x="41148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2</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52" name="Oval 1067"/>
          <p:cNvSpPr>
            <a:spLocks noChangeArrowheads="1"/>
          </p:cNvSpPr>
          <p:nvPr/>
        </p:nvSpPr>
        <p:spPr bwMode="auto">
          <a:xfrm>
            <a:off x="53340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3</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53" name="Oval 1068"/>
          <p:cNvSpPr>
            <a:spLocks noChangeArrowheads="1"/>
          </p:cNvSpPr>
          <p:nvPr/>
        </p:nvSpPr>
        <p:spPr bwMode="auto">
          <a:xfrm>
            <a:off x="65532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4</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54" name="Oval 1069"/>
          <p:cNvSpPr>
            <a:spLocks noChangeArrowheads="1"/>
          </p:cNvSpPr>
          <p:nvPr/>
        </p:nvSpPr>
        <p:spPr bwMode="auto">
          <a:xfrm>
            <a:off x="77724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5</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55" name="Oval 1070"/>
          <p:cNvSpPr>
            <a:spLocks noChangeArrowheads="1"/>
          </p:cNvSpPr>
          <p:nvPr/>
        </p:nvSpPr>
        <p:spPr bwMode="auto">
          <a:xfrm>
            <a:off x="2895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12</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56" name="Oval 1071"/>
          <p:cNvSpPr>
            <a:spLocks noChangeArrowheads="1"/>
          </p:cNvSpPr>
          <p:nvPr/>
        </p:nvSpPr>
        <p:spPr bwMode="auto">
          <a:xfrm>
            <a:off x="41148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13</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57" name="Oval 1072"/>
          <p:cNvSpPr>
            <a:spLocks noChangeArrowheads="1"/>
          </p:cNvSpPr>
          <p:nvPr/>
        </p:nvSpPr>
        <p:spPr bwMode="auto">
          <a:xfrm>
            <a:off x="53340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14</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58" name="Oval 1073"/>
          <p:cNvSpPr>
            <a:spLocks noChangeArrowheads="1"/>
          </p:cNvSpPr>
          <p:nvPr/>
        </p:nvSpPr>
        <p:spPr bwMode="auto">
          <a:xfrm>
            <a:off x="65532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15</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59" name="Oval 1074"/>
          <p:cNvSpPr>
            <a:spLocks noChangeArrowheads="1"/>
          </p:cNvSpPr>
          <p:nvPr/>
        </p:nvSpPr>
        <p:spPr bwMode="auto">
          <a:xfrm>
            <a:off x="7848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23</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60" name="Oval 1075"/>
          <p:cNvSpPr>
            <a:spLocks noChangeArrowheads="1"/>
          </p:cNvSpPr>
          <p:nvPr/>
        </p:nvSpPr>
        <p:spPr bwMode="auto">
          <a:xfrm>
            <a:off x="35877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12,3</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61" name="Oval 1076"/>
          <p:cNvSpPr>
            <a:spLocks noChangeArrowheads="1"/>
          </p:cNvSpPr>
          <p:nvPr/>
        </p:nvSpPr>
        <p:spPr bwMode="auto">
          <a:xfrm>
            <a:off x="51879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12,4</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62" name="Oval 1077"/>
          <p:cNvSpPr>
            <a:spLocks noChangeArrowheads="1"/>
          </p:cNvSpPr>
          <p:nvPr/>
        </p:nvSpPr>
        <p:spPr bwMode="auto">
          <a:xfrm>
            <a:off x="68643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12,5</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63" name="Oval 1078"/>
          <p:cNvSpPr>
            <a:spLocks noChangeArrowheads="1"/>
          </p:cNvSpPr>
          <p:nvPr/>
        </p:nvSpPr>
        <p:spPr bwMode="auto">
          <a:xfrm>
            <a:off x="5010150" y="5903913"/>
            <a:ext cx="1676400" cy="6842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q</a:t>
            </a:r>
            <a:r>
              <a:rPr kumimoji="0" lang="en-US" altLang="en-US" sz="2400" b="0" i="0" u="none" strike="noStrike" kern="1200" cap="none" spc="0" normalizeH="0" baseline="-25000" noProof="0">
                <a:ln>
                  <a:noFill/>
                </a:ln>
                <a:solidFill>
                  <a:srgbClr val="000000"/>
                </a:solidFill>
                <a:effectLst/>
                <a:uLnTx/>
                <a:uFillTx/>
                <a:latin typeface="Arial" pitchFamily="34" charset="0"/>
                <a:ea typeface="ＭＳ Ｐゴシック" pitchFamily="34" charset="-128"/>
              </a:rPr>
              <a:t>12,5,34</a:t>
            </a: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764" name="Oval 1079"/>
          <p:cNvSpPr>
            <a:spLocks noChangeArrowheads="1"/>
          </p:cNvSpPr>
          <p:nvPr/>
        </p:nvSpPr>
        <p:spPr bwMode="auto">
          <a:xfrm>
            <a:off x="4933950" y="5856288"/>
            <a:ext cx="1830388" cy="77787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endParaRPr>
          </a:p>
        </p:txBody>
      </p:sp>
      <p:grpSp>
        <p:nvGrpSpPr>
          <p:cNvPr id="31765" name="Group 1080"/>
          <p:cNvGrpSpPr>
            <a:grpSpLocks/>
          </p:cNvGrpSpPr>
          <p:nvPr/>
        </p:nvGrpSpPr>
        <p:grpSpPr bwMode="auto">
          <a:xfrm>
            <a:off x="228600" y="6019800"/>
            <a:ext cx="457200" cy="609600"/>
            <a:chOff x="2928" y="1051"/>
            <a:chExt cx="840" cy="957"/>
          </a:xfrm>
        </p:grpSpPr>
        <p:sp>
          <p:nvSpPr>
            <p:cNvPr id="31768" name="Freeform 108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69" name="Oval 108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70" name="Oval 108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71" name="Oval 108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72" name="Oval 108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73" name="Oval 108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74" name="Oval 108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75" name="Oval 108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76" name="AutoShape 108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77" name="Freeform 109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78" name="Freeform 109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79" name="Freeform 109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1780" name="Freeform 109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grpSp>
      <p:sp>
        <p:nvSpPr>
          <p:cNvPr id="31767" name="Text Box 1098"/>
          <p:cNvSpPr txBox="1">
            <a:spLocks noChangeArrowheads="1"/>
          </p:cNvSpPr>
          <p:nvPr/>
        </p:nvSpPr>
        <p:spPr bwMode="auto">
          <a:xfrm>
            <a:off x="802793" y="4448972"/>
            <a:ext cx="989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ＭＳ Ｐゴシック" pitchFamily="34" charset="-128"/>
              </a:rPr>
              <a:t>Locks</a:t>
            </a:r>
          </a:p>
        </p:txBody>
      </p:sp>
      <p:sp>
        <p:nvSpPr>
          <p:cNvPr id="2" name="TextBox 1"/>
          <p:cNvSpPr txBox="1"/>
          <p:nvPr/>
        </p:nvSpPr>
        <p:spPr>
          <a:xfrm>
            <a:off x="246063" y="750243"/>
            <a:ext cx="609600" cy="1569660"/>
          </a:xfrm>
          <a:prstGeom prst="rect">
            <a:avLst/>
          </a:prstGeom>
          <a:solidFill>
            <a:srgbClr val="3366FF"/>
          </a:solidFill>
        </p:spPr>
        <p:txBody>
          <a:bodyPr wrap="squar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smtClean="0">
                <a:ln>
                  <a:noFill/>
                </a:ln>
                <a:solidFill>
                  <a:srgbClr val="FFFFFF"/>
                </a:solidFill>
                <a:effectLst/>
                <a:uLnTx/>
                <a:uFillTx/>
                <a:latin typeface="Calibri" panose="020F0502020204030204" pitchFamily="34" charset="0"/>
                <a:ea typeface="ＭＳ Ｐゴシック" pitchFamily="34" charset="-128"/>
              </a:rPr>
              <a:t>12</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smtClean="0">
                <a:ln>
                  <a:noFill/>
                </a:ln>
                <a:solidFill>
                  <a:srgbClr val="FFFFFF"/>
                </a:solidFill>
                <a:effectLst/>
                <a:uLnTx/>
                <a:uFillTx/>
                <a:latin typeface="Calibri" panose="020F0502020204030204" pitchFamily="34" charset="0"/>
                <a:ea typeface="ＭＳ Ｐゴシック" pitchFamily="34" charset="-128"/>
              </a:rPr>
              <a:t>5</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smtClean="0">
                <a:ln>
                  <a:noFill/>
                </a:ln>
                <a:solidFill>
                  <a:srgbClr val="FFFFFF"/>
                </a:solidFill>
                <a:effectLst/>
                <a:uLnTx/>
                <a:uFillTx/>
                <a:latin typeface="Calibri" panose="020F0502020204030204" pitchFamily="34" charset="0"/>
                <a:ea typeface="ＭＳ Ｐゴシック" pitchFamily="34" charset="-128"/>
              </a:rPr>
              <a:t>34</a:t>
            </a:r>
            <a:endParaRPr kumimoji="0" lang="en-US" sz="24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pitchFamily="34" charset="-128"/>
            </a:endParaRPr>
          </a:p>
        </p:txBody>
      </p:sp>
    </p:spTree>
    <p:extLst>
      <p:ext uri="{BB962C8B-B14F-4D97-AF65-F5344CB8AC3E}">
        <p14:creationId xmlns:p14="http://schemas.microsoft.com/office/powerpoint/2010/main" val="41390688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029"/>
          <p:cNvSpPr txBox="1">
            <a:spLocks noChangeArrowheads="1"/>
          </p:cNvSpPr>
          <p:nvPr/>
        </p:nvSpPr>
        <p:spPr bwMode="auto">
          <a:xfrm>
            <a:off x="3081338" y="263525"/>
            <a:ext cx="5572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400" b="0" i="0" u="none" strike="noStrike" kern="1200" cap="none" spc="0" normalizeH="0" baseline="0" noProof="0">
                <a:ln>
                  <a:noFill/>
                </a:ln>
                <a:solidFill>
                  <a:srgbClr val="000000"/>
                </a:solidFill>
                <a:effectLst/>
                <a:uLnTx/>
                <a:uFillTx/>
                <a:latin typeface="Cambria" panose="02040503050406030204" pitchFamily="18" charset="0"/>
                <a:ea typeface="ＭＳ Ｐゴシック" pitchFamily="34" charset="-128"/>
              </a:rPr>
              <a:t>FSM ~ </a:t>
            </a:r>
            <a:r>
              <a:rPr kumimoji="0" lang="en-US" altLang="en-US" sz="4400" b="0" i="1" u="none" strike="noStrike" kern="1200" cap="none" spc="0" normalizeH="0" baseline="0" noProof="0">
                <a:ln>
                  <a:noFill/>
                </a:ln>
                <a:solidFill>
                  <a:srgbClr val="000000"/>
                </a:solidFill>
                <a:effectLst/>
                <a:uLnTx/>
                <a:uFillTx/>
                <a:latin typeface="Cambria" panose="02040503050406030204" pitchFamily="18" charset="0"/>
                <a:ea typeface="ＭＳ Ｐゴシック" pitchFamily="34" charset="-128"/>
              </a:rPr>
              <a:t>Game AI</a:t>
            </a:r>
            <a:endParaRPr kumimoji="0" lang="en-US" altLang="en-US" sz="4400" b="0" i="0" u="none" strike="noStrike" kern="1200" cap="none" spc="0" normalizeH="0" baseline="0" noProof="0">
              <a:ln>
                <a:noFill/>
              </a:ln>
              <a:solidFill>
                <a:srgbClr val="000000"/>
              </a:solidFill>
              <a:effectLst/>
              <a:uLnTx/>
              <a:uFillTx/>
              <a:latin typeface="Cambria" panose="02040503050406030204" pitchFamily="18" charset="0"/>
              <a:ea typeface="ＭＳ Ｐゴシック" pitchFamily="34" charset="-128"/>
            </a:endParaRPr>
          </a:p>
        </p:txBody>
      </p:sp>
      <p:pic>
        <p:nvPicPr>
          <p:cNvPr id="32771" name="Picture 1068" descr="shambler"/>
          <p:cNvPicPr>
            <a:picLocks noChangeAspect="1" noChangeArrowheads="1"/>
          </p:cNvPicPr>
          <p:nvPr/>
        </p:nvPicPr>
        <p:blipFill>
          <a:blip r:embed="rId3">
            <a:extLst>
              <a:ext uri="{28A0092B-C50C-407E-A947-70E740481C1C}">
                <a14:useLocalDpi xmlns:a14="http://schemas.microsoft.com/office/drawing/2010/main" val="0"/>
              </a:ext>
            </a:extLst>
          </a:blip>
          <a:srcRect l="30399" t="20313" r="51263" b="20313"/>
          <a:stretch>
            <a:fillRect/>
          </a:stretch>
        </p:blipFill>
        <p:spPr bwMode="auto">
          <a:xfrm>
            <a:off x="114300" y="133350"/>
            <a:ext cx="25781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1067" descr="FS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075" y="3124200"/>
            <a:ext cx="7178675"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1069"/>
          <p:cNvSpPr txBox="1">
            <a:spLocks noChangeArrowheads="1"/>
          </p:cNvSpPr>
          <p:nvPr/>
        </p:nvSpPr>
        <p:spPr bwMode="auto">
          <a:xfrm>
            <a:off x="3596481" y="1493921"/>
            <a:ext cx="4541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dirty="0">
                <a:ln>
                  <a:noFill/>
                </a:ln>
                <a:solidFill>
                  <a:srgbClr val="008000"/>
                </a:solidFill>
                <a:effectLst/>
                <a:uLnTx/>
                <a:uFillTx/>
                <a:latin typeface="Cambria" panose="02040503050406030204" pitchFamily="18" charset="0"/>
                <a:ea typeface="ＭＳ Ｐゴシック" pitchFamily="34" charset="-128"/>
              </a:rPr>
              <a:t>The state-machine </a:t>
            </a:r>
            <a:r>
              <a:rPr kumimoji="0" lang="en-US" altLang="en-US" sz="2400" b="0" i="0" u="none" strike="noStrike" kern="1200" cap="none" spc="0" normalizeH="0" baseline="0" noProof="0" dirty="0" smtClean="0">
                <a:ln>
                  <a:noFill/>
                </a:ln>
                <a:solidFill>
                  <a:srgbClr val="008000"/>
                </a:solidFill>
                <a:effectLst/>
                <a:uLnTx/>
                <a:uFillTx/>
                <a:latin typeface="Cambria" panose="02040503050406030204" pitchFamily="18" charset="0"/>
                <a:ea typeface="ＭＳ Ｐゴシック" pitchFamily="34" charset="-128"/>
              </a:rPr>
              <a:t>that controls Quake's </a:t>
            </a:r>
            <a:r>
              <a:rPr kumimoji="0" lang="en-US" altLang="en-US" sz="2400" b="1" i="1" u="none" strike="noStrike" kern="1200" cap="none" spc="0" normalizeH="0" baseline="0" noProof="0" dirty="0" err="1" smtClean="0">
                <a:ln>
                  <a:noFill/>
                </a:ln>
                <a:solidFill>
                  <a:srgbClr val="008000"/>
                </a:solidFill>
                <a:effectLst/>
                <a:uLnTx/>
                <a:uFillTx/>
                <a:latin typeface="Cambria" panose="02040503050406030204" pitchFamily="18" charset="0"/>
                <a:ea typeface="ＭＳ Ｐゴシック" pitchFamily="34" charset="-128"/>
              </a:rPr>
              <a:t>Shambler</a:t>
            </a:r>
            <a:r>
              <a:rPr kumimoji="0" lang="en-US" altLang="en-US" sz="2400" b="0" i="1" u="none" strike="noStrike" kern="1200" cap="none" spc="0" normalizeH="0" baseline="0" noProof="0" dirty="0" smtClean="0">
                <a:ln>
                  <a:noFill/>
                </a:ln>
                <a:solidFill>
                  <a:srgbClr val="008000"/>
                </a:solidFill>
                <a:effectLst/>
                <a:uLnTx/>
                <a:uFillTx/>
                <a:latin typeface="Cambria" panose="02040503050406030204" pitchFamily="18" charset="0"/>
                <a:ea typeface="ＭＳ Ｐゴシック" pitchFamily="34" charset="-128"/>
              </a:rPr>
              <a:t> </a:t>
            </a:r>
            <a:r>
              <a:rPr kumimoji="0" lang="en-US" altLang="en-US" sz="2400" b="0" i="0" u="none" strike="noStrike" kern="1200" cap="none" spc="0" normalizeH="0" baseline="0" noProof="0" dirty="0">
                <a:ln>
                  <a:noFill/>
                </a:ln>
                <a:solidFill>
                  <a:srgbClr val="008000"/>
                </a:solidFill>
                <a:effectLst/>
                <a:uLnTx/>
                <a:uFillTx/>
                <a:latin typeface="Cambria" panose="02040503050406030204" pitchFamily="18" charset="0"/>
                <a:ea typeface="ＭＳ Ｐゴシック" pitchFamily="34" charset="-128"/>
              </a:rPr>
              <a:t>monsters…</a:t>
            </a:r>
          </a:p>
        </p:txBody>
      </p:sp>
      <p:grpSp>
        <p:nvGrpSpPr>
          <p:cNvPr id="32774" name="Group 1070"/>
          <p:cNvGrpSpPr>
            <a:grpSpLocks/>
          </p:cNvGrpSpPr>
          <p:nvPr/>
        </p:nvGrpSpPr>
        <p:grpSpPr bwMode="auto">
          <a:xfrm>
            <a:off x="214313" y="5986463"/>
            <a:ext cx="457200" cy="609600"/>
            <a:chOff x="2928" y="1051"/>
            <a:chExt cx="840" cy="957"/>
          </a:xfrm>
        </p:grpSpPr>
        <p:sp>
          <p:nvSpPr>
            <p:cNvPr id="32776"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77"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78"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79"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80"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81"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82"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83"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84"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85"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86"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87"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32788"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grpSp>
      <p:sp>
        <p:nvSpPr>
          <p:cNvPr id="32775" name="Text Box 1084"/>
          <p:cNvSpPr txBox="1">
            <a:spLocks noChangeArrowheads="1"/>
          </p:cNvSpPr>
          <p:nvPr/>
        </p:nvSpPr>
        <p:spPr bwMode="auto">
          <a:xfrm>
            <a:off x="227013" y="5475288"/>
            <a:ext cx="1243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mbria" panose="02040503050406030204" pitchFamily="18" charset="0"/>
                <a:ea typeface="ＭＳ Ｐゴシック" pitchFamily="34" charset="-128"/>
              </a:rPr>
              <a:t>I'm </a:t>
            </a:r>
            <a:r>
              <a:rPr kumimoji="0" lang="en-US" altLang="en-US" sz="1200" b="1" i="1" u="none" strike="noStrike" kern="1200" cap="none" spc="0" normalizeH="0" baseline="0" noProof="0">
                <a:ln>
                  <a:noFill/>
                </a:ln>
                <a:solidFill>
                  <a:srgbClr val="000000"/>
                </a:solidFill>
                <a:effectLst/>
                <a:uLnTx/>
                <a:uFillTx/>
                <a:latin typeface="Cambria" panose="02040503050406030204" pitchFamily="18" charset="0"/>
                <a:ea typeface="ＭＳ Ｐゴシック" pitchFamily="34" charset="-128"/>
              </a:rPr>
              <a:t>Quaking</a:t>
            </a:r>
            <a:r>
              <a:rPr kumimoji="0" lang="en-US" altLang="en-US" sz="1200" b="0" i="0" u="none" strike="noStrike" kern="1200" cap="none" spc="0" normalizeH="0" baseline="0" noProof="0">
                <a:ln>
                  <a:noFill/>
                </a:ln>
                <a:solidFill>
                  <a:srgbClr val="000000"/>
                </a:solidFill>
                <a:effectLst/>
                <a:uLnTx/>
                <a:uFillTx/>
                <a:latin typeface="Cambria" panose="02040503050406030204" pitchFamily="18" charset="0"/>
                <a:ea typeface="ＭＳ Ｐゴシック" pitchFamily="34" charset="-128"/>
              </a:rPr>
              <a:t> in my AstroBoots</a:t>
            </a:r>
          </a:p>
        </p:txBody>
      </p:sp>
      <p:sp>
        <p:nvSpPr>
          <p:cNvPr id="2" name="Down Arrow 1"/>
          <p:cNvSpPr/>
          <p:nvPr/>
        </p:nvSpPr>
        <p:spPr bwMode="auto">
          <a:xfrm rot="5400000">
            <a:off x="2857500" y="1657183"/>
            <a:ext cx="609600" cy="647700"/>
          </a:xfrm>
          <a:prstGeom prst="downArrow">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22" name="Down Arrow 21"/>
          <p:cNvSpPr/>
          <p:nvPr/>
        </p:nvSpPr>
        <p:spPr bwMode="auto">
          <a:xfrm>
            <a:off x="5332412" y="2381195"/>
            <a:ext cx="609600" cy="647700"/>
          </a:xfrm>
          <a:prstGeom prst="downArrow">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42125933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50" y="1227993"/>
            <a:ext cx="8535223" cy="5296026"/>
          </a:xfrm>
          <a:prstGeom prst="rect">
            <a:avLst/>
          </a:prstGeom>
        </p:spPr>
      </p:pic>
      <p:sp>
        <p:nvSpPr>
          <p:cNvPr id="32770" name="Text Box 1029"/>
          <p:cNvSpPr txBox="1">
            <a:spLocks noChangeArrowheads="1"/>
          </p:cNvSpPr>
          <p:nvPr/>
        </p:nvSpPr>
        <p:spPr bwMode="auto">
          <a:xfrm>
            <a:off x="218296" y="257419"/>
            <a:ext cx="5572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44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FSM ~ </a:t>
            </a:r>
            <a:r>
              <a:rPr kumimoji="0" lang="en-US" altLang="en-US" sz="4400" b="0" i="1"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Game AI</a:t>
            </a:r>
            <a:endParaRPr kumimoji="0" lang="en-US" altLang="en-US" sz="44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1039"/>
          <a:stretch/>
        </p:blipFill>
        <p:spPr>
          <a:xfrm>
            <a:off x="4462461" y="94458"/>
            <a:ext cx="4530304" cy="2191542"/>
          </a:xfrm>
          <a:prstGeom prst="rect">
            <a:avLst/>
          </a:prstGeom>
          <a:ln w="19050">
            <a:solidFill>
              <a:srgbClr val="0000FF"/>
            </a:solidFill>
          </a:ln>
        </p:spPr>
      </p:pic>
      <p:sp>
        <p:nvSpPr>
          <p:cNvPr id="2" name="TextBox 1"/>
          <p:cNvSpPr txBox="1"/>
          <p:nvPr/>
        </p:nvSpPr>
        <p:spPr>
          <a:xfrm>
            <a:off x="2590800" y="4220343"/>
            <a:ext cx="24384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pitchFamily="34" charset="-128"/>
              </a:rPr>
              <a:t>R</a:t>
            </a:r>
            <a:r>
              <a:rPr kumimoji="0" lang="en-US" sz="1800" b="1" i="0" u="none" strike="noStrike" kern="1200" cap="none" spc="0" normalizeH="0" baseline="0" noProof="0" dirty="0" smtClean="0">
                <a:ln>
                  <a:noFill/>
                </a:ln>
                <a:solidFill>
                  <a:srgbClr val="FFFFFF"/>
                </a:solidFill>
                <a:effectLst/>
                <a:uLnTx/>
                <a:uFillTx/>
                <a:latin typeface="Calibri" panose="020F0502020204030204" pitchFamily="34" charset="0"/>
                <a:ea typeface="ＭＳ Ｐゴシック" pitchFamily="34" charset="-128"/>
              </a:rPr>
              <a:t>ecognize this street?</a:t>
            </a:r>
            <a:endParaRPr kumimoji="0" lang="en-US" sz="18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pitchFamily="34" charset="-128"/>
            </a:endParaRPr>
          </a:p>
        </p:txBody>
      </p:sp>
      <p:sp>
        <p:nvSpPr>
          <p:cNvPr id="6" name="TextBox 5"/>
          <p:cNvSpPr txBox="1"/>
          <p:nvPr/>
        </p:nvSpPr>
        <p:spPr>
          <a:xfrm>
            <a:off x="7086599" y="2324562"/>
            <a:ext cx="1891553" cy="369332"/>
          </a:xfrm>
          <a:prstGeom prst="rect">
            <a:avLst/>
          </a:prstGeom>
          <a:solidFill>
            <a:srgbClr val="CCECFF"/>
          </a:solidFill>
          <a:ln>
            <a:solidFill>
              <a:srgbClr val="CCECFF"/>
            </a:solidFill>
          </a:ln>
        </p:spPr>
        <p:txBody>
          <a:bodyPr wrap="squar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FF"/>
                </a:solidFill>
                <a:effectLst/>
                <a:uLnTx/>
                <a:uFillTx/>
                <a:latin typeface="Calibri" panose="020F0502020204030204" pitchFamily="34" charset="0"/>
                <a:ea typeface="ＭＳ Ｐゴシック" pitchFamily="34" charset="-128"/>
              </a:rPr>
              <a:t>Here, it's </a:t>
            </a:r>
            <a:r>
              <a:rPr kumimoji="0" lang="en-US" sz="1800" b="1" i="1" u="none" strike="noStrike" kern="1200" cap="none" spc="0" normalizeH="0" baseline="0" noProof="0" dirty="0" smtClean="0">
                <a:ln>
                  <a:noFill/>
                </a:ln>
                <a:solidFill>
                  <a:srgbClr val="0000FF"/>
                </a:solidFill>
                <a:effectLst/>
                <a:uLnTx/>
                <a:uFillTx/>
                <a:latin typeface="Calibri" panose="020F0502020204030204" pitchFamily="34" charset="0"/>
                <a:ea typeface="ＭＳ Ｐゴシック" pitchFamily="34" charset="-128"/>
              </a:rPr>
              <a:t>Ghost AI</a:t>
            </a:r>
            <a:endParaRPr kumimoji="0" lang="en-US" sz="1800" b="1" i="0" u="none" strike="noStrike" kern="1200" cap="none" spc="0" normalizeH="0" baseline="0" noProof="0" dirty="0">
              <a:ln>
                <a:noFill/>
              </a:ln>
              <a:solidFill>
                <a:srgbClr val="0000FF"/>
              </a:solidFill>
              <a:effectLst/>
              <a:uLnTx/>
              <a:uFillTx/>
              <a:latin typeface="Calibri" panose="020F0502020204030204" pitchFamily="34" charset="0"/>
              <a:ea typeface="ＭＳ Ｐゴシック" pitchFamily="34" charset="-128"/>
            </a:endParaRPr>
          </a:p>
        </p:txBody>
      </p:sp>
      <p:sp>
        <p:nvSpPr>
          <p:cNvPr id="5" name="Rectangle 4"/>
          <p:cNvSpPr/>
          <p:nvPr/>
        </p:nvSpPr>
        <p:spPr>
          <a:xfrm>
            <a:off x="216236" y="6247019"/>
            <a:ext cx="4572000" cy="276999"/>
          </a:xfrm>
          <a:prstGeom prst="rect">
            <a:avLst/>
          </a:prstGeom>
        </p:spPr>
        <p:txBody>
          <a:bodyPr>
            <a:spAutoFit/>
          </a:bodyPr>
          <a:lstStyle/>
          <a:p>
            <a:r>
              <a:rPr lang="en-US" sz="1200" dirty="0">
                <a:solidFill>
                  <a:schemeClr val="bg1"/>
                </a:solidFill>
                <a:latin typeface="Calibri" panose="020F0502020204030204" pitchFamily="34" charset="0"/>
                <a:cs typeface="Calibri" panose="020F0502020204030204" pitchFamily="34" charset="0"/>
              </a:rPr>
              <a:t>https://www.youtube.com/watch?v=OfJN3yCFG8I</a:t>
            </a:r>
          </a:p>
        </p:txBody>
      </p:sp>
    </p:spTree>
    <p:extLst>
      <p:ext uri="{BB962C8B-B14F-4D97-AF65-F5344CB8AC3E}">
        <p14:creationId xmlns:p14="http://schemas.microsoft.com/office/powerpoint/2010/main" val="5673867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029"/>
          <p:cNvSpPr txBox="1">
            <a:spLocks noChangeArrowheads="1"/>
          </p:cNvSpPr>
          <p:nvPr/>
        </p:nvSpPr>
        <p:spPr bwMode="auto">
          <a:xfrm>
            <a:off x="1102896" y="188496"/>
            <a:ext cx="69707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400" b="1" i="1"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All</a:t>
            </a:r>
            <a:r>
              <a:rPr kumimoji="0" lang="en-US" altLang="en-US" sz="44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 robots use </a:t>
            </a:r>
            <a:r>
              <a:rPr kumimoji="0" lang="en-US" altLang="en-US" sz="44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FSM control</a:t>
            </a:r>
            <a:endParaRPr kumimoji="0" lang="en-US" altLang="en-US" sz="44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endParaRPr>
          </a:p>
        </p:txBody>
      </p:sp>
      <p:sp>
        <p:nvSpPr>
          <p:cNvPr id="34819" name="Rectangle 11"/>
          <p:cNvSpPr>
            <a:spLocks noChangeArrowheads="1"/>
          </p:cNvSpPr>
          <p:nvPr/>
        </p:nvSpPr>
        <p:spPr bwMode="auto">
          <a:xfrm>
            <a:off x="7772400" y="5557837"/>
            <a:ext cx="6735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50x</a:t>
            </a:r>
          </a:p>
        </p:txBody>
      </p:sp>
      <p:pic>
        <p:nvPicPr>
          <p:cNvPr id="33797" name="Picture 5">
            <a:hlinkClick r:id="rId3" action="ppaction://hlinkfile"/>
          </p:cNvPr>
          <p:cNvPicPr>
            <a:picLocks noChangeAspect="1" noChangeArrowheads="1"/>
          </p:cNvPicPr>
          <p:nvPr/>
        </p:nvPicPr>
        <p:blipFill>
          <a:blip r:embed="rId4"/>
          <a:srcRect/>
          <a:stretch>
            <a:fillRect/>
          </a:stretch>
        </p:blipFill>
        <p:spPr bwMode="auto">
          <a:xfrm>
            <a:off x="1455738" y="1085850"/>
            <a:ext cx="624840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947120" y="3159157"/>
              <a:ext cx="360" cy="360"/>
            </p14:xfrm>
          </p:contentPart>
        </mc:Choice>
        <mc:Fallback xmlns="">
          <p:pic>
            <p:nvPicPr>
              <p:cNvPr id="2" name="Ink 1"/>
              <p:cNvPicPr/>
              <p:nvPr/>
            </p:nvPicPr>
            <p:blipFill>
              <a:blip r:embed="rId6"/>
              <a:stretch>
                <a:fillRect/>
              </a:stretch>
            </p:blipFill>
            <p:spPr>
              <a:xfrm>
                <a:off x="4937760" y="3149797"/>
                <a:ext cx="19080" cy="19080"/>
              </a:xfrm>
              <a:prstGeom prst="rect">
                <a:avLst/>
              </a:prstGeom>
            </p:spPr>
          </p:pic>
        </mc:Fallback>
      </mc:AlternateContent>
      <p:sp>
        <p:nvSpPr>
          <p:cNvPr id="3" name="TextBox 2"/>
          <p:cNvSpPr txBox="1"/>
          <p:nvPr/>
        </p:nvSpPr>
        <p:spPr>
          <a:xfrm>
            <a:off x="381000" y="6324600"/>
            <a:ext cx="8482450"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1"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What states can you "factor out" from watching this towel-folding?</a:t>
            </a:r>
            <a:endParaRPr kumimoji="0" lang="en-US" sz="2400" b="0" i="1"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4" name="TextBox 3"/>
          <p:cNvSpPr txBox="1"/>
          <p:nvPr/>
        </p:nvSpPr>
        <p:spPr>
          <a:xfrm>
            <a:off x="135005" y="5711954"/>
            <a:ext cx="857735" cy="276999"/>
          </a:xfrm>
          <a:prstGeom prst="rect">
            <a:avLst/>
          </a:prstGeom>
          <a:noFill/>
        </p:spPr>
        <p:txBody>
          <a:bodyPr wrap="none" rtlCol="0">
            <a:spAutoFit/>
          </a:bodyPr>
          <a:lstStyle/>
          <a:p>
            <a:r>
              <a:rPr lang="en-US" sz="1200" dirty="0" smtClean="0">
                <a:latin typeface="Calibri" panose="020F0502020204030204" pitchFamily="34" charset="0"/>
                <a:cs typeface="Calibri" panose="020F0502020204030204" pitchFamily="34" charset="0"/>
              </a:rPr>
              <a:t>towel.mp4</a:t>
            </a:r>
            <a:endParaRPr lang="en-US" sz="1200" dirty="0">
              <a:latin typeface="Calibri" panose="020F0502020204030204" pitchFamily="34" charset="0"/>
              <a:cs typeface="Calibri" panose="020F0502020204030204" pitchFamily="34" charset="0"/>
            </a:endParaRPr>
          </a:p>
        </p:txBody>
      </p:sp>
      <p:sp>
        <p:nvSpPr>
          <p:cNvPr id="8" name="TextBox 7"/>
          <p:cNvSpPr txBox="1"/>
          <p:nvPr/>
        </p:nvSpPr>
        <p:spPr>
          <a:xfrm>
            <a:off x="145289" y="5511669"/>
            <a:ext cx="1078950" cy="276999"/>
          </a:xfrm>
          <a:prstGeom prst="rect">
            <a:avLst/>
          </a:prstGeom>
          <a:noFill/>
        </p:spPr>
        <p:txBody>
          <a:bodyPr wrap="none" rtlCol="0">
            <a:spAutoFit/>
          </a:bodyPr>
          <a:lstStyle/>
          <a:p>
            <a:r>
              <a:rPr lang="en-US" sz="1200" dirty="0" smtClean="0">
                <a:latin typeface="Calibri" panose="020F0502020204030204" pitchFamily="34" charset="0"/>
                <a:cs typeface="Calibri" panose="020F0502020204030204" pitchFamily="34" charset="0"/>
              </a:rPr>
              <a:t>towelFull.mp4</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17357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p:cNvSpPr>
            <a:spLocks noChangeArrowheads="1"/>
          </p:cNvSpPr>
          <p:nvPr/>
        </p:nvSpPr>
        <p:spPr bwMode="auto">
          <a:xfrm>
            <a:off x="1676400" y="76200"/>
            <a:ext cx="5791200" cy="738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2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Towel-folding states!</a:t>
            </a:r>
            <a:endParaRPr kumimoji="0" lang="en-US" altLang="en-US" sz="42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endParaRPr>
          </a:p>
        </p:txBody>
      </p:sp>
      <p:pic>
        <p:nvPicPr>
          <p:cNvPr id="33795" name="Picture 5" descr="Picture 1.png"/>
          <p:cNvPicPr>
            <a:picLocks noChangeAspect="1"/>
          </p:cNvPicPr>
          <p:nvPr/>
        </p:nvPicPr>
        <p:blipFill rotWithShape="1">
          <a:blip r:embed="rId2">
            <a:extLst>
              <a:ext uri="{28A0092B-C50C-407E-A947-70E740481C1C}">
                <a14:useLocalDpi xmlns:a14="http://schemas.microsoft.com/office/drawing/2010/main" val="0"/>
              </a:ext>
            </a:extLst>
          </a:blip>
          <a:srcRect t="51282" r="1982"/>
          <a:stretch/>
        </p:blipFill>
        <p:spPr bwMode="auto">
          <a:xfrm>
            <a:off x="114301" y="914400"/>
            <a:ext cx="8925427"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589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029"/>
          <p:cNvSpPr txBox="1">
            <a:spLocks noChangeArrowheads="1"/>
          </p:cNvSpPr>
          <p:nvPr/>
        </p:nvSpPr>
        <p:spPr bwMode="auto">
          <a:xfrm>
            <a:off x="5638800" y="381000"/>
            <a:ext cx="28019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400" b="0" i="0" u="none" strike="noStrike" kern="1200" cap="none" spc="0" normalizeH="0" baseline="0" noProof="0">
                <a:ln>
                  <a:noFill/>
                </a:ln>
                <a:solidFill>
                  <a:srgbClr val="000000"/>
                </a:solidFill>
                <a:effectLst/>
                <a:uLnTx/>
                <a:uFillTx/>
                <a:latin typeface="Cambria" panose="02040503050406030204" pitchFamily="18" charset="0"/>
                <a:ea typeface="ＭＳ Ｐゴシック" pitchFamily="34" charset="-128"/>
              </a:rPr>
              <a:t>Towel-folding?</a:t>
            </a:r>
          </a:p>
        </p:txBody>
      </p:sp>
      <p:sp>
        <p:nvSpPr>
          <p:cNvPr id="35843" name="Text Box 1067"/>
          <p:cNvSpPr txBox="1">
            <a:spLocks noChangeArrowheads="1"/>
          </p:cNvSpPr>
          <p:nvPr/>
        </p:nvSpPr>
        <p:spPr bwMode="auto">
          <a:xfrm>
            <a:off x="5204619" y="2732366"/>
            <a:ext cx="3670300"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1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singled out as a questionable use of dollars...</a:t>
            </a:r>
          </a:p>
        </p:txBody>
      </p:sp>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l="8365" t="19273" r="51250" b="4446"/>
          <a:stretch>
            <a:fillRect/>
          </a:stretch>
        </p:blipFill>
        <p:spPr bwMode="auto">
          <a:xfrm>
            <a:off x="228600" y="228600"/>
            <a:ext cx="4800600" cy="644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52248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029"/>
          <p:cNvSpPr txBox="1">
            <a:spLocks noChangeArrowheads="1"/>
          </p:cNvSpPr>
          <p:nvPr/>
        </p:nvSpPr>
        <p:spPr bwMode="auto">
          <a:xfrm>
            <a:off x="5638800" y="381000"/>
            <a:ext cx="28019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400" b="0" i="0" u="none" strike="noStrike" kern="1200" cap="none" spc="0" normalizeH="0" baseline="0" noProof="0">
                <a:ln>
                  <a:noFill/>
                </a:ln>
                <a:solidFill>
                  <a:srgbClr val="000000"/>
                </a:solidFill>
                <a:effectLst/>
                <a:uLnTx/>
                <a:uFillTx/>
                <a:latin typeface="Cambria" panose="02040503050406030204" pitchFamily="18" charset="0"/>
                <a:ea typeface="ＭＳ Ｐゴシック" pitchFamily="34" charset="-128"/>
              </a:rPr>
              <a:t>Towel-folding?</a:t>
            </a:r>
          </a:p>
        </p:txBody>
      </p:sp>
      <p:sp>
        <p:nvSpPr>
          <p:cNvPr id="35843" name="Text Box 1067"/>
          <p:cNvSpPr txBox="1">
            <a:spLocks noChangeArrowheads="1"/>
          </p:cNvSpPr>
          <p:nvPr/>
        </p:nvSpPr>
        <p:spPr bwMode="auto">
          <a:xfrm>
            <a:off x="5204619" y="2732366"/>
            <a:ext cx="3670300"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1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singled out as a questionable use of dollars...</a:t>
            </a:r>
          </a:p>
        </p:txBody>
      </p:sp>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l="8365" t="19273" r="51250" b="4446"/>
          <a:stretch>
            <a:fillRect/>
          </a:stretch>
        </p:blipFill>
        <p:spPr bwMode="auto">
          <a:xfrm>
            <a:off x="228600" y="228600"/>
            <a:ext cx="4800600" cy="644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67"/>
          <p:cNvSpPr txBox="1">
            <a:spLocks noChangeArrowheads="1"/>
          </p:cNvSpPr>
          <p:nvPr/>
        </p:nvSpPr>
        <p:spPr bwMode="auto">
          <a:xfrm>
            <a:off x="5204619" y="5638800"/>
            <a:ext cx="3670300"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1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although</a:t>
            </a:r>
            <a:r>
              <a:rPr kumimoji="0" lang="en-US" altLang="en-US" sz="2100" b="0" i="0" u="none" strike="noStrike" kern="1200" cap="none" spc="0" normalizeH="0" noProof="0" dirty="0" smtClean="0">
                <a:ln>
                  <a:noFill/>
                </a:ln>
                <a:solidFill>
                  <a:srgbClr val="000000"/>
                </a:solidFill>
                <a:effectLst/>
                <a:uLnTx/>
                <a:uFillTx/>
                <a:latin typeface="Cambria" panose="02040503050406030204" pitchFamily="18" charset="0"/>
                <a:ea typeface="ＭＳ Ｐゴシック" pitchFamily="34" charset="-128"/>
              </a:rPr>
              <a:t> </a:t>
            </a:r>
            <a:r>
              <a:rPr lang="en-US" altLang="en-US" sz="2100" i="1" u="sng" dirty="0" smtClean="0">
                <a:solidFill>
                  <a:srgbClr val="0000FF"/>
                </a:solidFill>
                <a:latin typeface="Cambria" panose="02040503050406030204" pitchFamily="18" charset="0"/>
              </a:rPr>
              <a:t>everyone</a:t>
            </a:r>
            <a:r>
              <a:rPr kumimoji="0" lang="en-US" altLang="en-US" sz="2100" b="0" strike="noStrike" kern="1200" cap="none" spc="0" normalizeH="0" noProof="0" dirty="0" smtClean="0">
                <a:ln>
                  <a:noFill/>
                </a:ln>
                <a:solidFill>
                  <a:srgbClr val="000000"/>
                </a:solidFill>
                <a:effectLst/>
                <a:uLnTx/>
                <a:uFillTx/>
                <a:latin typeface="Cambria" panose="02040503050406030204" pitchFamily="18" charset="0"/>
                <a:ea typeface="ＭＳ Ｐゴシック" pitchFamily="34" charset="-128"/>
              </a:rPr>
              <a:t> admits robots aren't good at towels!</a:t>
            </a:r>
            <a:endParaRPr kumimoji="0" lang="en-US" altLang="en-US" sz="21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2326744"/>
            <a:ext cx="7468642" cy="3200847"/>
          </a:xfrm>
          <a:prstGeom prst="rect">
            <a:avLst/>
          </a:prstGeom>
          <a:ln w="28575">
            <a:solidFill>
              <a:srgbClr val="0000FF"/>
            </a:solidFill>
          </a:ln>
        </p:spPr>
      </p:pic>
    </p:spTree>
    <p:extLst>
      <p:ext uri="{BB962C8B-B14F-4D97-AF65-F5344CB8AC3E}">
        <p14:creationId xmlns:p14="http://schemas.microsoft.com/office/powerpoint/2010/main" val="24354718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95"/>
          <p:cNvSpPr/>
          <p:nvPr/>
        </p:nvSpPr>
        <p:spPr bwMode="auto">
          <a:xfrm>
            <a:off x="129746" y="4390766"/>
            <a:ext cx="4162168" cy="284206"/>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5" name="Rounded Rectangle 94"/>
          <p:cNvSpPr/>
          <p:nvPr/>
        </p:nvSpPr>
        <p:spPr bwMode="auto">
          <a:xfrm>
            <a:off x="4691477" y="4022013"/>
            <a:ext cx="4143604" cy="284205"/>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4" name="Rounded Rectangle 93"/>
          <p:cNvSpPr/>
          <p:nvPr/>
        </p:nvSpPr>
        <p:spPr bwMode="auto">
          <a:xfrm>
            <a:off x="4800600" y="1000898"/>
            <a:ext cx="3038080" cy="543684"/>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 name="Rounded Rectangle 8"/>
          <p:cNvSpPr/>
          <p:nvPr/>
        </p:nvSpPr>
        <p:spPr bwMode="auto">
          <a:xfrm>
            <a:off x="345640" y="1365334"/>
            <a:ext cx="3755804" cy="495562"/>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2530" name="Text Box 2"/>
          <p:cNvSpPr txBox="1">
            <a:spLocks noChangeArrowheads="1"/>
          </p:cNvSpPr>
          <p:nvPr/>
        </p:nvSpPr>
        <p:spPr bwMode="auto">
          <a:xfrm>
            <a:off x="276442" y="125739"/>
            <a:ext cx="3902201" cy="584775"/>
          </a:xfrm>
          <a:prstGeom prst="rect">
            <a:avLst/>
          </a:prstGeom>
          <a:solidFill>
            <a:srgbClr val="FFE6CD"/>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i="1" dirty="0" smtClean="0">
                <a:latin typeface="Cambria" panose="02040503050406030204" pitchFamily="18" charset="0"/>
              </a:rPr>
              <a:t>Build-your-own FSMs</a:t>
            </a:r>
            <a:endParaRPr lang="en-US" altLang="en-US" sz="3200" i="1" dirty="0">
              <a:latin typeface="Cambria" panose="02040503050406030204" pitchFamily="18" charset="0"/>
            </a:endParaRPr>
          </a:p>
        </p:txBody>
      </p:sp>
      <p:sp>
        <p:nvSpPr>
          <p:cNvPr id="22532" name="Rectangle 10"/>
          <p:cNvSpPr>
            <a:spLocks noChangeArrowheads="1"/>
          </p:cNvSpPr>
          <p:nvPr/>
        </p:nvSpPr>
        <p:spPr bwMode="auto">
          <a:xfrm>
            <a:off x="256489" y="3733911"/>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that accepts </a:t>
            </a:r>
            <a:r>
              <a:rPr lang="en-US" altLang="en-US" sz="1600" dirty="0">
                <a:latin typeface="Cambria" panose="02040503050406030204" pitchFamily="18" charset="0"/>
              </a:rPr>
              <a:t>strings that </a:t>
            </a:r>
            <a:r>
              <a:rPr lang="en-US" altLang="en-US" sz="1600" b="1" i="1" dirty="0">
                <a:latin typeface="Cambria" panose="02040503050406030204" pitchFamily="18" charset="0"/>
              </a:rPr>
              <a:t>don't </a:t>
            </a:r>
            <a:r>
              <a:rPr lang="en-US" altLang="en-US" sz="1600" dirty="0">
                <a:latin typeface="Cambria" panose="02040503050406030204" pitchFamily="18" charset="0"/>
              </a:rPr>
              <a:t>contain the pattern </a:t>
            </a:r>
            <a:r>
              <a:rPr lang="en-US" altLang="en-US" sz="1600" b="1" dirty="0">
                <a:latin typeface="Cambria" panose="02040503050406030204" pitchFamily="18" charset="0"/>
              </a:rPr>
              <a:t>110</a:t>
            </a:r>
            <a:r>
              <a:rPr lang="en-US" altLang="en-US" sz="1600" dirty="0">
                <a:latin typeface="Cambria" panose="02040503050406030204" pitchFamily="18" charset="0"/>
              </a:rPr>
              <a:t> anywhere. </a:t>
            </a:r>
          </a:p>
        </p:txBody>
      </p:sp>
      <p:sp>
        <p:nvSpPr>
          <p:cNvPr id="22533" name="Rectangle 12"/>
          <p:cNvSpPr>
            <a:spLocks noChangeArrowheads="1"/>
          </p:cNvSpPr>
          <p:nvPr/>
        </p:nvSpPr>
        <p:spPr bwMode="auto">
          <a:xfrm>
            <a:off x="4456671" y="95809"/>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t>
            </a:r>
            <a:r>
              <a:rPr lang="en-US" altLang="en-US" sz="1600" dirty="0" smtClean="0">
                <a:latin typeface="Cambria" panose="02040503050406030204" pitchFamily="18" charset="0"/>
              </a:rPr>
              <a:t>a </a:t>
            </a:r>
            <a:r>
              <a:rPr lang="en-US" altLang="en-US" sz="1600" dirty="0">
                <a:latin typeface="Cambria" panose="02040503050406030204" pitchFamily="18" charset="0"/>
              </a:rPr>
              <a:t>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i="1" dirty="0">
                <a:latin typeface="Cambria" panose="02040503050406030204" pitchFamily="18" charset="0"/>
              </a:rPr>
              <a:t>1</a:t>
            </a:r>
            <a:r>
              <a:rPr lang="en-US" altLang="en-US" sz="1600" i="1" dirty="0">
                <a:latin typeface="Cambria" panose="02040503050406030204" pitchFamily="18" charset="0"/>
              </a:rPr>
              <a:t>s don't </a:t>
            </a:r>
            <a:r>
              <a:rPr lang="en-US" altLang="en-US" sz="1600" i="1" dirty="0" smtClean="0">
                <a:latin typeface="Cambria" panose="02040503050406030204" pitchFamily="18" charset="0"/>
              </a:rPr>
              <a:t>matter!</a:t>
            </a:r>
            <a:endParaRPr lang="en-US" altLang="en-US" sz="1600" i="1" dirty="0">
              <a:latin typeface="Cambria" panose="02040503050406030204" pitchFamily="18" charset="0"/>
            </a:endParaRPr>
          </a:p>
        </p:txBody>
      </p:sp>
      <p:sp>
        <p:nvSpPr>
          <p:cNvPr id="22536" name="Text Box 15"/>
          <p:cNvSpPr txBox="1">
            <a:spLocks noChangeArrowheads="1"/>
          </p:cNvSpPr>
          <p:nvPr/>
        </p:nvSpPr>
        <p:spPr bwMode="auto">
          <a:xfrm>
            <a:off x="4924579" y="1011900"/>
            <a:ext cx="3441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200" b="1" dirty="0" smtClean="0">
                <a:latin typeface="Arial" pitchFamily="34" charset="0"/>
              </a:rPr>
              <a:t>Accepted:   </a:t>
            </a:r>
            <a:r>
              <a:rPr lang="en-US" altLang="en-US" sz="1200" dirty="0">
                <a:latin typeface="Arial" pitchFamily="34" charset="0"/>
              </a:rPr>
              <a:t>110101110,  11,   </a:t>
            </a:r>
            <a:r>
              <a:rPr lang="en-US" altLang="en-US" sz="1200" dirty="0" smtClean="0">
                <a:latin typeface="Arial" pitchFamily="34" charset="0"/>
              </a:rPr>
              <a:t>0000010</a:t>
            </a:r>
          </a:p>
          <a:p>
            <a:pPr>
              <a:spcBef>
                <a:spcPts val="0"/>
              </a:spcBef>
            </a:pPr>
            <a:endParaRPr lang="en-US" altLang="en-US" sz="400" b="1" dirty="0">
              <a:latin typeface="Arial" pitchFamily="34" charset="0"/>
            </a:endParaRPr>
          </a:p>
          <a:p>
            <a:pPr>
              <a:spcBef>
                <a:spcPts val="0"/>
              </a:spcBef>
            </a:pPr>
            <a:r>
              <a:rPr lang="en-US" altLang="en-US" sz="1200" b="1" dirty="0" smtClean="0">
                <a:latin typeface="Arial" pitchFamily="34" charset="0"/>
              </a:rPr>
              <a:t>Rejected:    </a:t>
            </a:r>
            <a:r>
              <a:rPr lang="en-US" altLang="en-US" sz="1200" dirty="0">
                <a:latin typeface="Arial" pitchFamily="34" charset="0"/>
              </a:rPr>
              <a:t>101,  0000,  111011101111</a:t>
            </a:r>
          </a:p>
        </p:txBody>
      </p:sp>
      <p:sp>
        <p:nvSpPr>
          <p:cNvPr id="22538" name="Text Box 17"/>
          <p:cNvSpPr txBox="1">
            <a:spLocks noChangeArrowheads="1"/>
          </p:cNvSpPr>
          <p:nvPr/>
        </p:nvSpPr>
        <p:spPr bwMode="auto">
          <a:xfrm>
            <a:off x="7620397" y="6309619"/>
            <a:ext cx="2122904"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Acc</a:t>
            </a:r>
            <a:r>
              <a:rPr lang="en-US" altLang="en-US" sz="1000" b="1" dirty="0" smtClean="0">
                <a:latin typeface="Arial" pitchFamily="34" charset="0"/>
              </a:rPr>
              <a:t>:   </a:t>
            </a:r>
            <a:r>
              <a:rPr lang="en-US" altLang="en-US" sz="1000" dirty="0" smtClean="0">
                <a:latin typeface="Arial" pitchFamily="34" charset="0"/>
              </a:rPr>
              <a:t>0</a:t>
            </a:r>
            <a:r>
              <a:rPr lang="en-US" altLang="en-US" sz="1000" b="1" u="sng" dirty="0" smtClean="0">
                <a:latin typeface="Arial" pitchFamily="34" charset="0"/>
              </a:rPr>
              <a:t>1</a:t>
            </a:r>
            <a:r>
              <a:rPr lang="en-US" altLang="en-US" sz="1000" dirty="0" smtClean="0">
                <a:latin typeface="Arial" pitchFamily="34" charset="0"/>
              </a:rPr>
              <a:t>00 </a:t>
            </a:r>
            <a:r>
              <a:rPr lang="en-US" altLang="en-US" sz="1000" dirty="0">
                <a:latin typeface="Arial" pitchFamily="34" charset="0"/>
              </a:rPr>
              <a:t>and </a:t>
            </a:r>
            <a:r>
              <a:rPr lang="en-US" altLang="en-US" sz="1000" dirty="0" smtClean="0">
                <a:latin typeface="Arial" pitchFamily="34" charset="0"/>
              </a:rPr>
              <a:t>01</a:t>
            </a:r>
            <a:r>
              <a:rPr lang="en-US" altLang="en-US" sz="1000" b="1" u="sng" dirty="0" smtClean="0">
                <a:latin typeface="Arial" pitchFamily="34" charset="0"/>
              </a:rPr>
              <a:t>1</a:t>
            </a:r>
            <a:r>
              <a:rPr lang="en-US" altLang="en-US" sz="1000" dirty="0" smtClean="0">
                <a:latin typeface="Arial" pitchFamily="34" charset="0"/>
              </a:rPr>
              <a:t>01</a:t>
            </a:r>
            <a:endParaRPr lang="en-US" altLang="en-US" sz="1000" dirty="0">
              <a:latin typeface="Arial" pitchFamily="34" charset="0"/>
            </a:endParaRPr>
          </a:p>
        </p:txBody>
      </p:sp>
      <p:cxnSp>
        <p:nvCxnSpPr>
          <p:cNvPr id="22539" name="Straight Connector 11"/>
          <p:cNvCxnSpPr>
            <a:cxnSpLocks noChangeShapeType="1"/>
          </p:cNvCxnSpPr>
          <p:nvPr/>
        </p:nvCxnSpPr>
        <p:spPr bwMode="auto">
          <a:xfrm>
            <a:off x="4458133" y="230188"/>
            <a:ext cx="0" cy="6503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540" name="Straight Connector 12"/>
          <p:cNvCxnSpPr>
            <a:cxnSpLocks noChangeShapeType="1"/>
          </p:cNvCxnSpPr>
          <p:nvPr/>
        </p:nvCxnSpPr>
        <p:spPr bwMode="auto">
          <a:xfrm>
            <a:off x="215685" y="3707028"/>
            <a:ext cx="41338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541" name="Rectangle 14"/>
          <p:cNvSpPr>
            <a:spLocks noChangeArrowheads="1"/>
          </p:cNvSpPr>
          <p:nvPr/>
        </p:nvSpPr>
        <p:spPr bwMode="auto">
          <a:xfrm>
            <a:off x="345640" y="6476311"/>
            <a:ext cx="20652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there are FIVE more transitions – but no more states - needed here</a:t>
            </a:r>
            <a:endParaRPr lang="en-US" altLang="en-US" sz="900" dirty="0">
              <a:solidFill>
                <a:srgbClr val="008000"/>
              </a:solidFill>
              <a:latin typeface="Calibri" pitchFamily="34" charset="0"/>
            </a:endParaRPr>
          </a:p>
        </p:txBody>
      </p:sp>
      <p:sp>
        <p:nvSpPr>
          <p:cNvPr id="22542" name="Rectangle 15"/>
          <p:cNvSpPr>
            <a:spLocks noChangeArrowheads="1"/>
          </p:cNvSpPr>
          <p:nvPr/>
        </p:nvSpPr>
        <p:spPr bwMode="auto">
          <a:xfrm>
            <a:off x="7962900" y="1119346"/>
            <a:ext cx="1049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Hint: </a:t>
            </a:r>
            <a:r>
              <a:rPr lang="en-US" altLang="en-US" sz="900" dirty="0" smtClean="0">
                <a:solidFill>
                  <a:srgbClr val="008000"/>
                </a:solidFill>
                <a:latin typeface="Calibri" pitchFamily="34" charset="0"/>
              </a:rPr>
              <a:t>1s never change the state!</a:t>
            </a:r>
            <a:endParaRPr lang="en-US" altLang="en-US" sz="900" dirty="0">
              <a:solidFill>
                <a:srgbClr val="008000"/>
              </a:solidFill>
              <a:latin typeface="Calibri" pitchFamily="34" charset="0"/>
            </a:endParaRPr>
          </a:p>
        </p:txBody>
      </p:sp>
      <p:grpSp>
        <p:nvGrpSpPr>
          <p:cNvPr id="22543" name="Group 9"/>
          <p:cNvGrpSpPr>
            <a:grpSpLocks/>
          </p:cNvGrpSpPr>
          <p:nvPr/>
        </p:nvGrpSpPr>
        <p:grpSpPr bwMode="auto">
          <a:xfrm>
            <a:off x="100914" y="6513492"/>
            <a:ext cx="233362" cy="265112"/>
            <a:chOff x="2928" y="1051"/>
            <a:chExt cx="840" cy="957"/>
          </a:xfrm>
        </p:grpSpPr>
        <p:sp>
          <p:nvSpPr>
            <p:cNvPr id="22560"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61"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2"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3"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4"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5"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6"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7"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8"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9"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70"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71"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72"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2544" name="Text Box 16"/>
          <p:cNvSpPr txBox="1">
            <a:spLocks noChangeArrowheads="1"/>
          </p:cNvSpPr>
          <p:nvPr/>
        </p:nvSpPr>
        <p:spPr bwMode="auto">
          <a:xfrm>
            <a:off x="132175" y="4446460"/>
            <a:ext cx="4262711"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smtClean="0">
                <a:latin typeface="Arial" pitchFamily="34" charset="0"/>
              </a:rPr>
              <a:t>1010001, 011     </a:t>
            </a:r>
            <a:r>
              <a:rPr lang="en-US" altLang="en-US" sz="1200" b="1" dirty="0">
                <a:latin typeface="Arial" pitchFamily="34" charset="0"/>
              </a:rPr>
              <a:t>Rejected:  </a:t>
            </a:r>
            <a:r>
              <a:rPr lang="en-US" altLang="en-US" sz="1200" dirty="0" smtClean="0">
                <a:latin typeface="Arial" pitchFamily="34" charset="0"/>
              </a:rPr>
              <a:t>10100</a:t>
            </a:r>
            <a:r>
              <a:rPr lang="en-US" altLang="en-US" sz="1200" b="1" u="sng" dirty="0" smtClean="0">
                <a:latin typeface="Arial" pitchFamily="34" charset="0"/>
              </a:rPr>
              <a:t>110</a:t>
            </a:r>
            <a:r>
              <a:rPr lang="en-US" altLang="en-US" sz="1200" dirty="0" smtClean="0">
                <a:latin typeface="Arial" pitchFamily="34" charset="0"/>
              </a:rPr>
              <a:t>0, 0</a:t>
            </a:r>
            <a:r>
              <a:rPr lang="en-US" altLang="en-US" sz="1200" b="1" u="sng" dirty="0" smtClean="0">
                <a:latin typeface="Arial" pitchFamily="34" charset="0"/>
              </a:rPr>
              <a:t>110</a:t>
            </a:r>
            <a:r>
              <a:rPr lang="en-US" altLang="en-US" sz="1200" dirty="0" smtClean="0">
                <a:latin typeface="Arial" pitchFamily="34" charset="0"/>
              </a:rPr>
              <a:t>1</a:t>
            </a:r>
            <a:endParaRPr lang="en-US" altLang="en-US" sz="1200" dirty="0">
              <a:latin typeface="Arial" pitchFamily="34" charset="0"/>
            </a:endParaRPr>
          </a:p>
        </p:txBody>
      </p:sp>
      <p:grpSp>
        <p:nvGrpSpPr>
          <p:cNvPr id="22545" name="Group 9"/>
          <p:cNvGrpSpPr>
            <a:grpSpLocks/>
          </p:cNvGrpSpPr>
          <p:nvPr/>
        </p:nvGrpSpPr>
        <p:grpSpPr bwMode="auto">
          <a:xfrm>
            <a:off x="8644382" y="838200"/>
            <a:ext cx="233362" cy="265113"/>
            <a:chOff x="2928" y="1051"/>
            <a:chExt cx="840" cy="957"/>
          </a:xfrm>
        </p:grpSpPr>
        <p:sp>
          <p:nvSpPr>
            <p:cNvPr id="22547"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48"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49"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5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5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5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 name="Oval 2"/>
          <p:cNvSpPr/>
          <p:nvPr/>
        </p:nvSpPr>
        <p:spPr bwMode="auto">
          <a:xfrm>
            <a:off x="296778" y="5257803"/>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6" name="Freeform 27"/>
          <p:cNvSpPr>
            <a:spLocks/>
          </p:cNvSpPr>
          <p:nvPr/>
        </p:nvSpPr>
        <p:spPr bwMode="auto">
          <a:xfrm>
            <a:off x="116304" y="5369196"/>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Oval 46"/>
          <p:cNvSpPr/>
          <p:nvPr/>
        </p:nvSpPr>
        <p:spPr bwMode="auto">
          <a:xfrm>
            <a:off x="1471862" y="5257801"/>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8" name="Oval 47"/>
          <p:cNvSpPr/>
          <p:nvPr/>
        </p:nvSpPr>
        <p:spPr bwMode="auto">
          <a:xfrm>
            <a:off x="2582776" y="5257800"/>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9" name="Oval 48"/>
          <p:cNvSpPr/>
          <p:nvPr/>
        </p:nvSpPr>
        <p:spPr bwMode="auto">
          <a:xfrm>
            <a:off x="3678738" y="5266135"/>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5" name="Straight Arrow Connector 4"/>
          <p:cNvCxnSpPr/>
          <p:nvPr/>
        </p:nvCxnSpPr>
        <p:spPr bwMode="auto">
          <a:xfrm>
            <a:off x="906753" y="5530670"/>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2" name="Straight Arrow Connector 51"/>
          <p:cNvCxnSpPr/>
          <p:nvPr/>
        </p:nvCxnSpPr>
        <p:spPr bwMode="auto">
          <a:xfrm>
            <a:off x="2048292" y="5530669"/>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3" name="Straight Arrow Connector 52"/>
          <p:cNvCxnSpPr/>
          <p:nvPr/>
        </p:nvCxnSpPr>
        <p:spPr bwMode="auto">
          <a:xfrm>
            <a:off x="3159206" y="5539004"/>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56" name="Text Box 5"/>
          <p:cNvSpPr txBox="1">
            <a:spLocks noChangeArrowheads="1"/>
          </p:cNvSpPr>
          <p:nvPr/>
        </p:nvSpPr>
        <p:spPr bwMode="auto">
          <a:xfrm>
            <a:off x="4765671" y="6274713"/>
            <a:ext cx="2840311" cy="430887"/>
          </a:xfrm>
          <a:prstGeom prst="rect">
            <a:avLst/>
          </a:prstGeom>
          <a:solidFill>
            <a:srgbClr val="FFCC99"/>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b="1" i="1" dirty="0" smtClean="0">
                <a:solidFill>
                  <a:srgbClr val="0900FF"/>
                </a:solidFill>
                <a:latin typeface="Calibri" panose="020F0502020204030204" pitchFamily="34" charset="0"/>
              </a:rPr>
              <a:t>Extra</a:t>
            </a:r>
            <a:r>
              <a:rPr lang="en-US" altLang="en-US" sz="1100" i="1" dirty="0">
                <a:solidFill>
                  <a:srgbClr val="0900FF"/>
                </a:solidFill>
                <a:latin typeface="Calibri" panose="020F0502020204030204" pitchFamily="34" charset="0"/>
              </a:rPr>
              <a:t>!</a:t>
            </a:r>
            <a:r>
              <a:rPr lang="en-US" altLang="en-US" sz="1100" i="1" dirty="0" smtClean="0">
                <a:solidFill>
                  <a:srgbClr val="0900FF"/>
                </a:solidFill>
                <a:latin typeface="Calibri" panose="020F0502020204030204" pitchFamily="34" charset="0"/>
              </a:rPr>
              <a:t>  </a:t>
            </a:r>
            <a:r>
              <a:rPr lang="en-US" altLang="en-US" sz="1100" dirty="0">
                <a:latin typeface="Cambria" panose="02040503050406030204" pitchFamily="18" charset="0"/>
              </a:rPr>
              <a:t>Draw a FSM accepting strings whose third-to-last digit </a:t>
            </a:r>
            <a:r>
              <a:rPr lang="en-US" altLang="en-US" sz="1100" dirty="0" smtClean="0">
                <a:latin typeface="Cambria" panose="02040503050406030204" pitchFamily="18" charset="0"/>
              </a:rPr>
              <a:t>(3d from </a:t>
            </a:r>
            <a:r>
              <a:rPr lang="en-US" altLang="en-US" sz="1100" dirty="0">
                <a:latin typeface="Cambria" panose="02040503050406030204" pitchFamily="18" charset="0"/>
              </a:rPr>
              <a:t>the </a:t>
            </a:r>
            <a:r>
              <a:rPr lang="en-US" altLang="en-US" sz="1100" b="1" u="sng" dirty="0">
                <a:latin typeface="Cambria" panose="02040503050406030204" pitchFamily="18" charset="0"/>
              </a:rPr>
              <a:t>right</a:t>
            </a:r>
            <a:r>
              <a:rPr lang="en-US" altLang="en-US" sz="1100" dirty="0">
                <a:latin typeface="Cambria" panose="02040503050406030204" pitchFamily="18" charset="0"/>
              </a:rPr>
              <a:t>) is a </a:t>
            </a:r>
            <a:r>
              <a:rPr lang="en-US" altLang="en-US" sz="1100" b="1" dirty="0">
                <a:latin typeface="Cambria" panose="02040503050406030204" pitchFamily="18" charset="0"/>
              </a:rPr>
              <a:t>1</a:t>
            </a:r>
            <a:r>
              <a:rPr lang="en-US" altLang="en-US" sz="1100" dirty="0" smtClean="0">
                <a:latin typeface="Cambria" panose="02040503050406030204" pitchFamily="18" charset="0"/>
              </a:rPr>
              <a:t>. </a:t>
            </a:r>
            <a:endParaRPr lang="en-US" altLang="en-US" sz="1100" dirty="0">
              <a:latin typeface="Cambria" panose="02040503050406030204" pitchFamily="18" charset="0"/>
            </a:endParaRPr>
          </a:p>
        </p:txBody>
      </p:sp>
      <p:sp>
        <p:nvSpPr>
          <p:cNvPr id="58" name="Text Box 17"/>
          <p:cNvSpPr txBox="1">
            <a:spLocks noChangeArrowheads="1"/>
          </p:cNvSpPr>
          <p:nvPr/>
        </p:nvSpPr>
        <p:spPr bwMode="auto">
          <a:xfrm>
            <a:off x="7625045" y="6501177"/>
            <a:ext cx="2008378"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Rej</a:t>
            </a:r>
            <a:r>
              <a:rPr lang="en-US" altLang="en-US" sz="1000" b="1" dirty="0" smtClean="0">
                <a:latin typeface="Arial" pitchFamily="34" charset="0"/>
              </a:rPr>
              <a:t>:    </a:t>
            </a:r>
            <a:r>
              <a:rPr lang="en-US" altLang="en-US" sz="1000" dirty="0" smtClean="0">
                <a:latin typeface="Arial" pitchFamily="34" charset="0"/>
              </a:rPr>
              <a:t>101</a:t>
            </a:r>
            <a:r>
              <a:rPr lang="en-US" altLang="en-US" sz="1000" b="1" u="sng" dirty="0" smtClean="0">
                <a:latin typeface="Arial" pitchFamily="34" charset="0"/>
              </a:rPr>
              <a:t>0</a:t>
            </a:r>
            <a:r>
              <a:rPr lang="en-US" altLang="en-US" sz="1000" dirty="0" smtClean="0">
                <a:latin typeface="Arial" pitchFamily="34" charset="0"/>
              </a:rPr>
              <a:t>01  and 11</a:t>
            </a:r>
            <a:endParaRPr lang="en-US" altLang="en-US" sz="1000" dirty="0">
              <a:latin typeface="Arial" pitchFamily="34" charset="0"/>
            </a:endParaRPr>
          </a:p>
        </p:txBody>
      </p:sp>
      <p:sp>
        <p:nvSpPr>
          <p:cNvPr id="59" name="Rectangle 13"/>
          <p:cNvSpPr>
            <a:spLocks noChangeArrowheads="1"/>
          </p:cNvSpPr>
          <p:nvPr/>
        </p:nvSpPr>
        <p:spPr bwMode="auto">
          <a:xfrm>
            <a:off x="4586415" y="3365157"/>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a:t>
            </a:r>
            <a:r>
              <a:rPr lang="en-US" altLang="en-US" sz="1600" dirty="0" smtClean="0">
                <a:latin typeface="Cambria" panose="02040503050406030204" pitchFamily="18" charset="0"/>
              </a:rPr>
              <a:t>(3d from </a:t>
            </a:r>
            <a:r>
              <a:rPr lang="en-US" altLang="en-US" sz="1600" dirty="0">
                <a:latin typeface="Cambria" panose="02040503050406030204" pitchFamily="18" charset="0"/>
              </a:rPr>
              <a:t>the </a:t>
            </a:r>
            <a:r>
              <a:rPr lang="en-US" altLang="en-US" sz="1600" u="sng" dirty="0">
                <a:latin typeface="Cambria" panose="02040503050406030204" pitchFamily="18" charset="0"/>
              </a:rPr>
              <a:t>left</a:t>
            </a:r>
            <a:r>
              <a:rPr lang="en-US" altLang="en-US" sz="1600" dirty="0">
                <a:latin typeface="Cambria" panose="02040503050406030204" pitchFamily="18" charset="0"/>
              </a:rPr>
              <a: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60" name="Text Box 16"/>
          <p:cNvSpPr txBox="1">
            <a:spLocks noChangeArrowheads="1"/>
          </p:cNvSpPr>
          <p:nvPr/>
        </p:nvSpPr>
        <p:spPr bwMode="auto">
          <a:xfrm>
            <a:off x="4738314" y="4090730"/>
            <a:ext cx="4228572"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smtClean="0">
                <a:latin typeface="Arial" pitchFamily="34" charset="0"/>
              </a:rPr>
              <a:t>10</a:t>
            </a:r>
            <a:r>
              <a:rPr lang="en-US" altLang="en-US" sz="1200" b="1" u="sng" dirty="0" smtClean="0">
                <a:latin typeface="Arial" pitchFamily="34" charset="0"/>
              </a:rPr>
              <a:t>1</a:t>
            </a:r>
            <a:r>
              <a:rPr lang="en-US" altLang="en-US" sz="1200" dirty="0" smtClean="0">
                <a:latin typeface="Arial" pitchFamily="34" charset="0"/>
              </a:rPr>
              <a:t>0001, 01</a:t>
            </a:r>
            <a:r>
              <a:rPr lang="en-US" altLang="en-US" sz="1200" b="1" u="sng" dirty="0" smtClean="0">
                <a:latin typeface="Arial" pitchFamily="34" charset="0"/>
              </a:rPr>
              <a:t>1</a:t>
            </a:r>
            <a:r>
              <a:rPr lang="en-US" altLang="en-US" sz="1200" dirty="0" smtClean="0">
                <a:latin typeface="Arial" pitchFamily="34" charset="0"/>
              </a:rPr>
              <a:t>     </a:t>
            </a:r>
            <a:r>
              <a:rPr lang="en-US" altLang="en-US" sz="1200" b="1" dirty="0">
                <a:latin typeface="Arial" pitchFamily="34" charset="0"/>
              </a:rPr>
              <a:t>Rejected:  </a:t>
            </a:r>
            <a:r>
              <a:rPr lang="en-US" altLang="en-US" sz="1200" dirty="0" smtClean="0">
                <a:latin typeface="Arial" pitchFamily="34" charset="0"/>
              </a:rPr>
              <a:t>11</a:t>
            </a:r>
            <a:r>
              <a:rPr lang="en-US" altLang="en-US" sz="1200" b="1" u="sng" dirty="0" smtClean="0">
                <a:latin typeface="Arial" pitchFamily="34" charset="0"/>
              </a:rPr>
              <a:t>0</a:t>
            </a:r>
            <a:r>
              <a:rPr lang="en-US" altLang="en-US" sz="1200" dirty="0" smtClean="0">
                <a:latin typeface="Arial" pitchFamily="34" charset="0"/>
              </a:rPr>
              <a:t>00100, 11, 0</a:t>
            </a:r>
            <a:endParaRPr lang="en-US" altLang="en-US" sz="1200" dirty="0">
              <a:latin typeface="Arial" pitchFamily="34" charset="0"/>
            </a:endParaRPr>
          </a:p>
        </p:txBody>
      </p:sp>
      <p:sp>
        <p:nvSpPr>
          <p:cNvPr id="61" name="Rectangle 10"/>
          <p:cNvSpPr>
            <a:spLocks noChangeArrowheads="1"/>
          </p:cNvSpPr>
          <p:nvPr/>
        </p:nvSpPr>
        <p:spPr bwMode="auto">
          <a:xfrm>
            <a:off x="215312" y="710625"/>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accepting strings with at least two </a:t>
            </a:r>
            <a:r>
              <a:rPr lang="en-US" altLang="en-US" sz="1600" b="1" dirty="0" smtClean="0">
                <a:latin typeface="Cambria" panose="02040503050406030204" pitchFamily="18" charset="0"/>
              </a:rPr>
              <a:t>1</a:t>
            </a:r>
            <a:r>
              <a:rPr lang="en-US" altLang="en-US" sz="1600" dirty="0" smtClean="0">
                <a:latin typeface="Cambria" panose="02040503050406030204" pitchFamily="18" charset="0"/>
              </a:rPr>
              <a:t>s (anywhere). Others are rejected.</a:t>
            </a:r>
            <a:endParaRPr lang="en-US" altLang="en-US" sz="1600" dirty="0">
              <a:latin typeface="Cambria" panose="02040503050406030204" pitchFamily="18" charset="0"/>
            </a:endParaRPr>
          </a:p>
        </p:txBody>
      </p:sp>
      <p:sp>
        <p:nvSpPr>
          <p:cNvPr id="62" name="Text Box 16"/>
          <p:cNvSpPr txBox="1">
            <a:spLocks noChangeArrowheads="1"/>
          </p:cNvSpPr>
          <p:nvPr/>
        </p:nvSpPr>
        <p:spPr bwMode="auto">
          <a:xfrm>
            <a:off x="368643" y="1341677"/>
            <a:ext cx="3732801"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200" b="1" dirty="0" smtClean="0">
                <a:latin typeface="Arial" pitchFamily="34" charset="0"/>
              </a:rPr>
              <a:t>Accepted examples:  </a:t>
            </a:r>
            <a:r>
              <a:rPr lang="en-US" altLang="en-US" sz="1200" dirty="0" smtClean="0">
                <a:latin typeface="Arial" pitchFamily="34" charset="0"/>
              </a:rPr>
              <a:t>0101, 00010110, 111011, 11</a:t>
            </a:r>
          </a:p>
          <a:p>
            <a:pPr>
              <a:spcBef>
                <a:spcPts val="0"/>
              </a:spcBef>
            </a:pPr>
            <a:endParaRPr lang="en-US" altLang="en-US" sz="500" dirty="0" smtClean="0">
              <a:latin typeface="Arial" pitchFamily="34" charset="0"/>
            </a:endParaRPr>
          </a:p>
          <a:p>
            <a:pPr>
              <a:spcBef>
                <a:spcPts val="0"/>
              </a:spcBef>
            </a:pPr>
            <a:r>
              <a:rPr lang="en-US" altLang="en-US" sz="1200" b="1" dirty="0" smtClean="0">
                <a:latin typeface="Arial" pitchFamily="34" charset="0"/>
              </a:rPr>
              <a:t>Rejected examples:   </a:t>
            </a:r>
            <a:r>
              <a:rPr lang="en-US" altLang="en-US" sz="1200" dirty="0" smtClean="0">
                <a:latin typeface="Arial" pitchFamily="34" charset="0"/>
              </a:rPr>
              <a:t>0100, 1000, 000000, 1, 0 </a:t>
            </a:r>
            <a:endParaRPr lang="en-US" altLang="en-US" sz="1200" dirty="0">
              <a:latin typeface="Arial" pitchFamily="34" charset="0"/>
            </a:endParaRPr>
          </a:p>
        </p:txBody>
      </p:sp>
      <p:sp>
        <p:nvSpPr>
          <p:cNvPr id="63" name="Rectangle 14"/>
          <p:cNvSpPr>
            <a:spLocks noChangeArrowheads="1"/>
          </p:cNvSpPr>
          <p:nvPr/>
        </p:nvSpPr>
        <p:spPr bwMode="auto">
          <a:xfrm>
            <a:off x="420687" y="2057400"/>
            <a:ext cx="21806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modify this starter FSM by adding labels, transitions, and one more state:</a:t>
            </a:r>
            <a:endParaRPr lang="en-US" altLang="en-US" sz="900" dirty="0">
              <a:solidFill>
                <a:srgbClr val="008000"/>
              </a:solidFill>
              <a:latin typeface="Calibri" pitchFamily="34" charset="0"/>
            </a:endParaRPr>
          </a:p>
        </p:txBody>
      </p:sp>
      <p:grpSp>
        <p:nvGrpSpPr>
          <p:cNvPr id="64" name="Group 9"/>
          <p:cNvGrpSpPr>
            <a:grpSpLocks/>
          </p:cNvGrpSpPr>
          <p:nvPr/>
        </p:nvGrpSpPr>
        <p:grpSpPr bwMode="auto">
          <a:xfrm>
            <a:off x="175961" y="2094581"/>
            <a:ext cx="233362" cy="265112"/>
            <a:chOff x="2928" y="1051"/>
            <a:chExt cx="840" cy="957"/>
          </a:xfrm>
        </p:grpSpPr>
        <p:sp>
          <p:nvSpPr>
            <p:cNvPr id="65"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6"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7"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8"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9"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0"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1"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2"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3"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4"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5"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6"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7"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 name="Rectangle 6"/>
          <p:cNvSpPr/>
          <p:nvPr/>
        </p:nvSpPr>
        <p:spPr>
          <a:xfrm>
            <a:off x="979959" y="5491938"/>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0" name="Rectangle 79"/>
          <p:cNvSpPr/>
          <p:nvPr/>
        </p:nvSpPr>
        <p:spPr>
          <a:xfrm>
            <a:off x="2131906" y="5491938"/>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1" name="Rectangle 80"/>
          <p:cNvSpPr/>
          <p:nvPr/>
        </p:nvSpPr>
        <p:spPr>
          <a:xfrm>
            <a:off x="3240181" y="5491938"/>
            <a:ext cx="306494" cy="338554"/>
          </a:xfrm>
          <a:prstGeom prst="rect">
            <a:avLst/>
          </a:prstGeom>
        </p:spPr>
        <p:txBody>
          <a:bodyPr wrap="none">
            <a:spAutoFit/>
          </a:bodyPr>
          <a:lstStyle/>
          <a:p>
            <a:r>
              <a:rPr lang="en-US" sz="1600" b="1" dirty="0" smtClean="0">
                <a:solidFill>
                  <a:srgbClr val="000000"/>
                </a:solidFill>
                <a:latin typeface="Cambria" panose="02040503050406030204" pitchFamily="18" charset="0"/>
              </a:rPr>
              <a:t>0</a:t>
            </a:r>
            <a:endParaRPr lang="en-US" dirty="0"/>
          </a:p>
        </p:txBody>
      </p:sp>
      <p:sp>
        <p:nvSpPr>
          <p:cNvPr id="82" name="Text Box 5"/>
          <p:cNvSpPr txBox="1">
            <a:spLocks noChangeArrowheads="1"/>
          </p:cNvSpPr>
          <p:nvPr/>
        </p:nvSpPr>
        <p:spPr bwMode="auto">
          <a:xfrm>
            <a:off x="6349043" y="3048000"/>
            <a:ext cx="2680542"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What's the </a:t>
            </a:r>
            <a:r>
              <a:rPr lang="en-US" altLang="en-US" sz="1000" u="sng" dirty="0" smtClean="0">
                <a:solidFill>
                  <a:schemeClr val="bg1">
                    <a:lumMod val="65000"/>
                  </a:schemeClr>
                </a:solidFill>
                <a:latin typeface="Calibri" panose="020F0502020204030204" pitchFamily="34" charset="0"/>
              </a:rPr>
              <a:t>minimum</a:t>
            </a:r>
            <a:r>
              <a:rPr lang="en-US" altLang="en-US" sz="1000" dirty="0" smtClean="0">
                <a:solidFill>
                  <a:schemeClr val="bg1">
                    <a:lumMod val="65000"/>
                  </a:schemeClr>
                </a:solidFill>
                <a:latin typeface="Calibri" panose="020F0502020204030204" pitchFamily="34" charset="0"/>
              </a:rPr>
              <a:t> number of states needed?</a:t>
            </a:r>
            <a:endParaRPr lang="en-US" altLang="en-US" sz="1000" dirty="0">
              <a:solidFill>
                <a:schemeClr val="bg1">
                  <a:lumMod val="65000"/>
                </a:schemeClr>
              </a:solidFill>
              <a:latin typeface="Calibri" panose="020F0502020204030204" pitchFamily="34" charset="0"/>
            </a:endParaRPr>
          </a:p>
        </p:txBody>
      </p:sp>
      <p:sp>
        <p:nvSpPr>
          <p:cNvPr id="88" name="Oval 87"/>
          <p:cNvSpPr/>
          <p:nvPr/>
        </p:nvSpPr>
        <p:spPr bwMode="auto">
          <a:xfrm>
            <a:off x="650031" y="2730845"/>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9" name="Freeform 27"/>
          <p:cNvSpPr>
            <a:spLocks/>
          </p:cNvSpPr>
          <p:nvPr/>
        </p:nvSpPr>
        <p:spPr bwMode="auto">
          <a:xfrm>
            <a:off x="469557" y="28422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Oval 89"/>
          <p:cNvSpPr/>
          <p:nvPr/>
        </p:nvSpPr>
        <p:spPr bwMode="auto">
          <a:xfrm>
            <a:off x="1825115" y="2730843"/>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91" name="Straight Arrow Connector 90"/>
          <p:cNvCxnSpPr/>
          <p:nvPr/>
        </p:nvCxnSpPr>
        <p:spPr bwMode="auto">
          <a:xfrm>
            <a:off x="1260006" y="3003712"/>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92" name="Rectangle 91"/>
          <p:cNvSpPr/>
          <p:nvPr/>
        </p:nvSpPr>
        <p:spPr>
          <a:xfrm>
            <a:off x="1333212" y="2964980"/>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2" name="Right Brace 1"/>
          <p:cNvSpPr/>
          <p:nvPr/>
        </p:nvSpPr>
        <p:spPr bwMode="auto">
          <a:xfrm rot="5400000">
            <a:off x="3199223" y="2522171"/>
            <a:ext cx="208183" cy="1669755"/>
          </a:xfrm>
          <a:prstGeom prst="rightBrace">
            <a:avLst>
              <a:gd name="adj1" fmla="val 56777"/>
              <a:gd name="adj2" fmla="val 50000"/>
            </a:avLst>
          </a:prstGeom>
          <a:noFill/>
          <a:ln w="31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4" name="Text Box 5"/>
          <p:cNvSpPr txBox="1">
            <a:spLocks noChangeArrowheads="1"/>
          </p:cNvSpPr>
          <p:nvPr/>
        </p:nvSpPr>
        <p:spPr bwMode="auto">
          <a:xfrm>
            <a:off x="2605080" y="3338030"/>
            <a:ext cx="1281120"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more stuff    needed!</a:t>
            </a:r>
            <a:endParaRPr lang="en-US" altLang="en-US" sz="1000" dirty="0">
              <a:solidFill>
                <a:schemeClr val="bg1">
                  <a:lumMod val="65000"/>
                </a:schemeClr>
              </a:solidFill>
              <a:latin typeface="Calibri" panose="020F0502020204030204" pitchFamily="34" charset="0"/>
            </a:endParaRPr>
          </a:p>
        </p:txBody>
      </p:sp>
      <p:sp>
        <p:nvSpPr>
          <p:cNvPr id="85" name="Rectangle 15"/>
          <p:cNvSpPr>
            <a:spLocks noChangeArrowheads="1"/>
          </p:cNvSpPr>
          <p:nvPr/>
        </p:nvSpPr>
        <p:spPr bwMode="auto">
          <a:xfrm>
            <a:off x="7962900" y="1478401"/>
            <a:ext cx="1049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A</a:t>
            </a:r>
            <a:r>
              <a:rPr lang="en-US" altLang="en-US" sz="900" b="1" dirty="0" smtClean="0">
                <a:solidFill>
                  <a:srgbClr val="008000"/>
                </a:solidFill>
                <a:latin typeface="Calibri" pitchFamily="34" charset="0"/>
              </a:rPr>
              <a:t>nother hint</a:t>
            </a:r>
            <a:r>
              <a:rPr lang="en-US" altLang="en-US" sz="900" b="1" dirty="0">
                <a:solidFill>
                  <a:srgbClr val="008000"/>
                </a:solidFill>
                <a:latin typeface="Calibri" pitchFamily="34" charset="0"/>
              </a:rPr>
              <a:t>: </a:t>
            </a:r>
            <a:r>
              <a:rPr lang="en-US" altLang="en-US" sz="900" dirty="0" smtClean="0">
                <a:solidFill>
                  <a:srgbClr val="008000"/>
                </a:solidFill>
                <a:latin typeface="Calibri" pitchFamily="34" charset="0"/>
              </a:rPr>
              <a:t>make a triangle!</a:t>
            </a:r>
            <a:endParaRPr lang="en-US" altLang="en-US" sz="900" dirty="0">
              <a:solidFill>
                <a:srgbClr val="008000"/>
              </a:solidFill>
              <a:latin typeface="Calibri" pitchFamily="34" charset="0"/>
            </a:endParaRPr>
          </a:p>
        </p:txBody>
      </p:sp>
      <p:sp>
        <p:nvSpPr>
          <p:cNvPr id="86" name="Text Box 5"/>
          <p:cNvSpPr txBox="1">
            <a:spLocks noChangeArrowheads="1"/>
          </p:cNvSpPr>
          <p:nvPr/>
        </p:nvSpPr>
        <p:spPr bwMode="auto">
          <a:xfrm>
            <a:off x="6349043" y="5913622"/>
            <a:ext cx="2680542"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What's the </a:t>
            </a:r>
            <a:r>
              <a:rPr lang="en-US" altLang="en-US" sz="1000" u="sng" dirty="0" smtClean="0">
                <a:solidFill>
                  <a:schemeClr val="bg1">
                    <a:lumMod val="65000"/>
                  </a:schemeClr>
                </a:solidFill>
                <a:latin typeface="Calibri" panose="020F0502020204030204" pitchFamily="34" charset="0"/>
              </a:rPr>
              <a:t>minimum</a:t>
            </a:r>
            <a:r>
              <a:rPr lang="en-US" altLang="en-US" sz="1000" dirty="0" smtClean="0">
                <a:solidFill>
                  <a:schemeClr val="bg1">
                    <a:lumMod val="65000"/>
                  </a:schemeClr>
                </a:solidFill>
                <a:latin typeface="Calibri" panose="020F0502020204030204" pitchFamily="34" charset="0"/>
              </a:rPr>
              <a:t> number of states needed?</a:t>
            </a:r>
            <a:endParaRPr lang="en-US" altLang="en-US" sz="1000" dirty="0">
              <a:solidFill>
                <a:schemeClr val="bg1">
                  <a:lumMod val="65000"/>
                </a:schemeClr>
              </a:solidFill>
              <a:latin typeface="Calibri" panose="020F0502020204030204" pitchFamily="34" charset="0"/>
            </a:endParaRPr>
          </a:p>
        </p:txBody>
      </p:sp>
      <p:cxnSp>
        <p:nvCxnSpPr>
          <p:cNvPr id="97" name="Straight Connector 12"/>
          <p:cNvCxnSpPr>
            <a:cxnSpLocks noChangeShapeType="1"/>
          </p:cNvCxnSpPr>
          <p:nvPr/>
        </p:nvCxnSpPr>
        <p:spPr bwMode="auto">
          <a:xfrm>
            <a:off x="4597168" y="3294221"/>
            <a:ext cx="43738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5" name="Group 14"/>
          <p:cNvGrpSpPr/>
          <p:nvPr/>
        </p:nvGrpSpPr>
        <p:grpSpPr>
          <a:xfrm>
            <a:off x="4320521" y="6265084"/>
            <a:ext cx="562597" cy="482784"/>
            <a:chOff x="4320521" y="6265084"/>
            <a:chExt cx="562597" cy="482784"/>
          </a:xfrm>
        </p:grpSpPr>
        <p:sp>
          <p:nvSpPr>
            <p:cNvPr id="111" name="Rectangle 110"/>
            <p:cNvSpPr/>
            <p:nvPr/>
          </p:nvSpPr>
          <p:spPr>
            <a:xfrm>
              <a:off x="4320521" y="6265084"/>
              <a:ext cx="562597" cy="261610"/>
            </a:xfrm>
            <a:prstGeom prst="rect">
              <a:avLst/>
            </a:prstGeom>
          </p:spPr>
          <p:txBody>
            <a:bodyPr wrap="square">
              <a:spAutoFit/>
            </a:bodyPr>
            <a:lstStyle/>
            <a:p>
              <a:pPr algn="ctr"/>
              <a:r>
                <a:rPr lang="en-US" sz="1050" dirty="0" smtClean="0">
                  <a:solidFill>
                    <a:schemeClr val="bg1">
                      <a:lumMod val="75000"/>
                    </a:schemeClr>
                  </a:solidFill>
                  <a:latin typeface="Calibri" panose="020F0502020204030204" pitchFamily="34" charset="0"/>
                  <a:cs typeface="Calibri" panose="020F0502020204030204" pitchFamily="34" charset="0"/>
                </a:rPr>
                <a:t>10</a:t>
              </a:r>
            </a:p>
          </p:txBody>
        </p:sp>
        <p:sp>
          <p:nvSpPr>
            <p:cNvPr id="112" name="Rectangle 111"/>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13" name="Straight Connector 112"/>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14" name="Group 113"/>
          <p:cNvGrpSpPr/>
          <p:nvPr/>
        </p:nvGrpSpPr>
        <p:grpSpPr>
          <a:xfrm>
            <a:off x="8481569" y="3462760"/>
            <a:ext cx="562597" cy="482784"/>
            <a:chOff x="4320521" y="6265084"/>
            <a:chExt cx="562597" cy="482784"/>
          </a:xfrm>
        </p:grpSpPr>
        <p:sp>
          <p:nvSpPr>
            <p:cNvPr id="115" name="Rectangle 114"/>
            <p:cNvSpPr/>
            <p:nvPr/>
          </p:nvSpPr>
          <p:spPr>
            <a:xfrm>
              <a:off x="4320521" y="6265084"/>
              <a:ext cx="562597" cy="261610"/>
            </a:xfrm>
            <a:prstGeom prst="rect">
              <a:avLst/>
            </a:prstGeom>
          </p:spPr>
          <p:txBody>
            <a:bodyPr wrap="square">
              <a:spAutoFit/>
            </a:bodyPr>
            <a:lstStyle/>
            <a:p>
              <a:pPr algn="ctr"/>
              <a:r>
                <a:rPr lang="en-US" sz="1050" dirty="0">
                  <a:solidFill>
                    <a:schemeClr val="bg1">
                      <a:lumMod val="75000"/>
                    </a:schemeClr>
                  </a:solidFill>
                  <a:latin typeface="Calibri" panose="020F0502020204030204" pitchFamily="34" charset="0"/>
                  <a:cs typeface="Calibri" panose="020F0502020204030204" pitchFamily="34" charset="0"/>
                </a:rPr>
                <a:t>8</a:t>
              </a:r>
              <a:endParaRPr lang="en-US" sz="1050" dirty="0" smtClean="0">
                <a:solidFill>
                  <a:schemeClr val="bg1">
                    <a:lumMod val="75000"/>
                  </a:schemeClr>
                </a:solidFill>
                <a:latin typeface="Calibri" panose="020F0502020204030204" pitchFamily="34" charset="0"/>
                <a:cs typeface="Calibri" panose="020F0502020204030204" pitchFamily="34" charset="0"/>
              </a:endParaRPr>
            </a:p>
          </p:txBody>
        </p:sp>
        <p:sp>
          <p:nvSpPr>
            <p:cNvPr id="116" name="Rectangle 115"/>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17" name="Straight Connector 116"/>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18" name="Group 117"/>
          <p:cNvGrpSpPr/>
          <p:nvPr/>
        </p:nvGrpSpPr>
        <p:grpSpPr>
          <a:xfrm>
            <a:off x="8465011" y="154055"/>
            <a:ext cx="562597" cy="482784"/>
            <a:chOff x="4320521" y="6265084"/>
            <a:chExt cx="562597" cy="482784"/>
          </a:xfrm>
        </p:grpSpPr>
        <p:sp>
          <p:nvSpPr>
            <p:cNvPr id="119" name="Rectangle 118"/>
            <p:cNvSpPr/>
            <p:nvPr/>
          </p:nvSpPr>
          <p:spPr>
            <a:xfrm>
              <a:off x="4320521" y="6265084"/>
              <a:ext cx="562597" cy="261610"/>
            </a:xfrm>
            <a:prstGeom prst="rect">
              <a:avLst/>
            </a:prstGeom>
          </p:spPr>
          <p:txBody>
            <a:bodyPr wrap="square">
              <a:spAutoFit/>
            </a:bodyPr>
            <a:lstStyle/>
            <a:p>
              <a:pPr algn="ctr"/>
              <a:r>
                <a:rPr lang="en-US" sz="1050" dirty="0">
                  <a:solidFill>
                    <a:schemeClr val="bg1">
                      <a:lumMod val="75000"/>
                    </a:schemeClr>
                  </a:solidFill>
                  <a:latin typeface="Calibri" panose="020F0502020204030204" pitchFamily="34" charset="0"/>
                  <a:cs typeface="Calibri" panose="020F0502020204030204" pitchFamily="34" charset="0"/>
                </a:rPr>
                <a:t>4</a:t>
              </a:r>
              <a:endParaRPr lang="en-US" sz="1050" dirty="0" smtClean="0">
                <a:solidFill>
                  <a:schemeClr val="bg1">
                    <a:lumMod val="75000"/>
                  </a:schemeClr>
                </a:solidFill>
                <a:latin typeface="Calibri" panose="020F0502020204030204" pitchFamily="34" charset="0"/>
                <a:cs typeface="Calibri" panose="020F0502020204030204" pitchFamily="34" charset="0"/>
              </a:endParaRPr>
            </a:p>
          </p:txBody>
        </p:sp>
        <p:sp>
          <p:nvSpPr>
            <p:cNvPr id="120" name="Rectangle 119"/>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21" name="Straight Connector 120"/>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22" name="Group 121"/>
          <p:cNvGrpSpPr/>
          <p:nvPr/>
        </p:nvGrpSpPr>
        <p:grpSpPr>
          <a:xfrm>
            <a:off x="-56675" y="3804565"/>
            <a:ext cx="562597" cy="482784"/>
            <a:chOff x="4320521" y="6265084"/>
            <a:chExt cx="562597" cy="482784"/>
          </a:xfrm>
        </p:grpSpPr>
        <p:sp>
          <p:nvSpPr>
            <p:cNvPr id="123" name="Rectangle 122"/>
            <p:cNvSpPr/>
            <p:nvPr/>
          </p:nvSpPr>
          <p:spPr>
            <a:xfrm>
              <a:off x="4320521" y="6265084"/>
              <a:ext cx="562597" cy="261610"/>
            </a:xfrm>
            <a:prstGeom prst="rect">
              <a:avLst/>
            </a:prstGeom>
          </p:spPr>
          <p:txBody>
            <a:bodyPr wrap="square">
              <a:spAutoFit/>
            </a:bodyPr>
            <a:lstStyle/>
            <a:p>
              <a:pPr algn="ctr"/>
              <a:r>
                <a:rPr lang="en-US" sz="1050" dirty="0" smtClean="0">
                  <a:solidFill>
                    <a:schemeClr val="bg1">
                      <a:lumMod val="75000"/>
                    </a:schemeClr>
                  </a:solidFill>
                  <a:latin typeface="Calibri" panose="020F0502020204030204" pitchFamily="34" charset="0"/>
                  <a:cs typeface="Calibri" panose="020F0502020204030204" pitchFamily="34" charset="0"/>
                </a:rPr>
                <a:t>6</a:t>
              </a:r>
            </a:p>
          </p:txBody>
        </p:sp>
        <p:sp>
          <p:nvSpPr>
            <p:cNvPr id="124" name="Rectangle 123"/>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25" name="Straight Connector 124"/>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26" name="Group 125"/>
          <p:cNvGrpSpPr/>
          <p:nvPr/>
        </p:nvGrpSpPr>
        <p:grpSpPr>
          <a:xfrm>
            <a:off x="-88557" y="793401"/>
            <a:ext cx="562597" cy="482784"/>
            <a:chOff x="4320521" y="6265084"/>
            <a:chExt cx="562597" cy="482784"/>
          </a:xfrm>
        </p:grpSpPr>
        <p:sp>
          <p:nvSpPr>
            <p:cNvPr id="127" name="Rectangle 126"/>
            <p:cNvSpPr/>
            <p:nvPr/>
          </p:nvSpPr>
          <p:spPr>
            <a:xfrm>
              <a:off x="4320521" y="6265084"/>
              <a:ext cx="562597" cy="261610"/>
            </a:xfrm>
            <a:prstGeom prst="rect">
              <a:avLst/>
            </a:prstGeom>
          </p:spPr>
          <p:txBody>
            <a:bodyPr wrap="square">
              <a:spAutoFit/>
            </a:bodyPr>
            <a:lstStyle/>
            <a:p>
              <a:pPr algn="ctr"/>
              <a:r>
                <a:rPr lang="en-US" sz="1050" dirty="0">
                  <a:solidFill>
                    <a:schemeClr val="bg1">
                      <a:lumMod val="75000"/>
                    </a:schemeClr>
                  </a:solidFill>
                  <a:latin typeface="Calibri" panose="020F0502020204030204" pitchFamily="34" charset="0"/>
                  <a:cs typeface="Calibri" panose="020F0502020204030204" pitchFamily="34" charset="0"/>
                </a:rPr>
                <a:t>2</a:t>
              </a:r>
              <a:endParaRPr lang="en-US" sz="1050" dirty="0" smtClean="0">
                <a:solidFill>
                  <a:schemeClr val="bg1">
                    <a:lumMod val="75000"/>
                  </a:schemeClr>
                </a:solidFill>
                <a:latin typeface="Calibri" panose="020F0502020204030204" pitchFamily="34" charset="0"/>
                <a:cs typeface="Calibri" panose="020F0502020204030204" pitchFamily="34" charset="0"/>
              </a:endParaRPr>
            </a:p>
          </p:txBody>
        </p:sp>
        <p:sp>
          <p:nvSpPr>
            <p:cNvPr id="128" name="Rectangle 127"/>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29" name="Straight Connector 128"/>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cxnSp>
        <p:nvCxnSpPr>
          <p:cNvPr id="130" name="Straight Connector 12"/>
          <p:cNvCxnSpPr>
            <a:cxnSpLocks noChangeShapeType="1"/>
          </p:cNvCxnSpPr>
          <p:nvPr/>
        </p:nvCxnSpPr>
        <p:spPr bwMode="auto">
          <a:xfrm>
            <a:off x="4587478" y="6172200"/>
            <a:ext cx="43835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 name="TextBox 3"/>
          <p:cNvSpPr txBox="1"/>
          <p:nvPr/>
        </p:nvSpPr>
        <p:spPr>
          <a:xfrm rot="20838429">
            <a:off x="1623426" y="3739010"/>
            <a:ext cx="6521785" cy="1631216"/>
          </a:xfrm>
          <a:prstGeom prst="rect">
            <a:avLst/>
          </a:prstGeom>
          <a:solidFill>
            <a:schemeClr val="bg1"/>
          </a:solidFill>
          <a:ln>
            <a:solidFill>
              <a:srgbClr val="FF8000"/>
            </a:solidFill>
          </a:ln>
        </p:spPr>
        <p:txBody>
          <a:bodyPr wrap="none" rtlCol="0">
            <a:spAutoFit/>
          </a:bodyPr>
          <a:lstStyle/>
          <a:p>
            <a:pPr algn="ctr"/>
            <a:r>
              <a:rPr lang="en-US" sz="10000" dirty="0">
                <a:latin typeface="Cambria" panose="02040503050406030204" pitchFamily="18" charset="0"/>
              </a:rPr>
              <a:t>B</a:t>
            </a:r>
            <a:r>
              <a:rPr lang="en-US" sz="10000" dirty="0" smtClean="0">
                <a:latin typeface="Cambria" panose="02040503050406030204" pitchFamily="18" charset="0"/>
              </a:rPr>
              <a:t>ig picture!</a:t>
            </a:r>
            <a:endParaRPr lang="en-US" sz="10000" dirty="0">
              <a:latin typeface="Cambria" panose="02040503050406030204" pitchFamily="18" charset="0"/>
            </a:endParaRPr>
          </a:p>
        </p:txBody>
      </p:sp>
    </p:spTree>
    <p:extLst>
      <p:ext uri="{BB962C8B-B14F-4D97-AF65-F5344CB8AC3E}">
        <p14:creationId xmlns:p14="http://schemas.microsoft.com/office/powerpoint/2010/main" val="13633753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95"/>
          <p:cNvSpPr/>
          <p:nvPr/>
        </p:nvSpPr>
        <p:spPr bwMode="auto">
          <a:xfrm>
            <a:off x="129746" y="4390766"/>
            <a:ext cx="4162168" cy="284206"/>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5" name="Rounded Rectangle 94"/>
          <p:cNvSpPr/>
          <p:nvPr/>
        </p:nvSpPr>
        <p:spPr bwMode="auto">
          <a:xfrm>
            <a:off x="4691477" y="4022013"/>
            <a:ext cx="4143604" cy="284205"/>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4" name="Rounded Rectangle 93"/>
          <p:cNvSpPr/>
          <p:nvPr/>
        </p:nvSpPr>
        <p:spPr bwMode="auto">
          <a:xfrm>
            <a:off x="4800600" y="1000898"/>
            <a:ext cx="3038080" cy="543684"/>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 name="Rounded Rectangle 8"/>
          <p:cNvSpPr/>
          <p:nvPr/>
        </p:nvSpPr>
        <p:spPr bwMode="auto">
          <a:xfrm>
            <a:off x="345640" y="1365334"/>
            <a:ext cx="3755804" cy="495562"/>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2530" name="Text Box 2"/>
          <p:cNvSpPr txBox="1">
            <a:spLocks noChangeArrowheads="1"/>
          </p:cNvSpPr>
          <p:nvPr/>
        </p:nvSpPr>
        <p:spPr bwMode="auto">
          <a:xfrm>
            <a:off x="276442" y="125739"/>
            <a:ext cx="3902201" cy="584775"/>
          </a:xfrm>
          <a:prstGeom prst="rect">
            <a:avLst/>
          </a:prstGeom>
          <a:solidFill>
            <a:srgbClr val="FFE6CD"/>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i="1" dirty="0" smtClean="0">
                <a:latin typeface="Cambria" panose="02040503050406030204" pitchFamily="18" charset="0"/>
              </a:rPr>
              <a:t>Build-your-own FSMs</a:t>
            </a:r>
            <a:endParaRPr lang="en-US" altLang="en-US" sz="3200" i="1" dirty="0">
              <a:latin typeface="Cambria" panose="02040503050406030204" pitchFamily="18" charset="0"/>
            </a:endParaRPr>
          </a:p>
        </p:txBody>
      </p:sp>
      <p:sp>
        <p:nvSpPr>
          <p:cNvPr id="22532" name="Rectangle 10"/>
          <p:cNvSpPr>
            <a:spLocks noChangeArrowheads="1"/>
          </p:cNvSpPr>
          <p:nvPr/>
        </p:nvSpPr>
        <p:spPr bwMode="auto">
          <a:xfrm>
            <a:off x="256489" y="3733911"/>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that accepts </a:t>
            </a:r>
            <a:r>
              <a:rPr lang="en-US" altLang="en-US" sz="1600" dirty="0">
                <a:latin typeface="Cambria" panose="02040503050406030204" pitchFamily="18" charset="0"/>
              </a:rPr>
              <a:t>strings that </a:t>
            </a:r>
            <a:r>
              <a:rPr lang="en-US" altLang="en-US" sz="1600" b="1" i="1" dirty="0">
                <a:latin typeface="Cambria" panose="02040503050406030204" pitchFamily="18" charset="0"/>
              </a:rPr>
              <a:t>don't </a:t>
            </a:r>
            <a:r>
              <a:rPr lang="en-US" altLang="en-US" sz="1600" dirty="0">
                <a:latin typeface="Cambria" panose="02040503050406030204" pitchFamily="18" charset="0"/>
              </a:rPr>
              <a:t>contain the pattern </a:t>
            </a:r>
            <a:r>
              <a:rPr lang="en-US" altLang="en-US" sz="1600" b="1" dirty="0">
                <a:latin typeface="Cambria" panose="02040503050406030204" pitchFamily="18" charset="0"/>
              </a:rPr>
              <a:t>110</a:t>
            </a:r>
            <a:r>
              <a:rPr lang="en-US" altLang="en-US" sz="1600" dirty="0">
                <a:latin typeface="Cambria" panose="02040503050406030204" pitchFamily="18" charset="0"/>
              </a:rPr>
              <a:t> anywhere. </a:t>
            </a:r>
          </a:p>
        </p:txBody>
      </p:sp>
      <p:sp>
        <p:nvSpPr>
          <p:cNvPr id="22533" name="Rectangle 12"/>
          <p:cNvSpPr>
            <a:spLocks noChangeArrowheads="1"/>
          </p:cNvSpPr>
          <p:nvPr/>
        </p:nvSpPr>
        <p:spPr bwMode="auto">
          <a:xfrm>
            <a:off x="4456671" y="95809"/>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t>
            </a:r>
            <a:r>
              <a:rPr lang="en-US" altLang="en-US" sz="1600" dirty="0" smtClean="0">
                <a:latin typeface="Cambria" panose="02040503050406030204" pitchFamily="18" charset="0"/>
              </a:rPr>
              <a:t>a </a:t>
            </a:r>
            <a:r>
              <a:rPr lang="en-US" altLang="en-US" sz="1600" dirty="0">
                <a:latin typeface="Cambria" panose="02040503050406030204" pitchFamily="18" charset="0"/>
              </a:rPr>
              <a:t>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i="1" dirty="0">
                <a:latin typeface="Cambria" panose="02040503050406030204" pitchFamily="18" charset="0"/>
              </a:rPr>
              <a:t>1</a:t>
            </a:r>
            <a:r>
              <a:rPr lang="en-US" altLang="en-US" sz="1600" i="1" dirty="0">
                <a:latin typeface="Cambria" panose="02040503050406030204" pitchFamily="18" charset="0"/>
              </a:rPr>
              <a:t>s don't </a:t>
            </a:r>
            <a:r>
              <a:rPr lang="en-US" altLang="en-US" sz="1600" i="1" dirty="0" smtClean="0">
                <a:latin typeface="Cambria" panose="02040503050406030204" pitchFamily="18" charset="0"/>
              </a:rPr>
              <a:t>matter!</a:t>
            </a:r>
            <a:endParaRPr lang="en-US" altLang="en-US" sz="1600" i="1" dirty="0">
              <a:latin typeface="Cambria" panose="02040503050406030204" pitchFamily="18" charset="0"/>
            </a:endParaRPr>
          </a:p>
        </p:txBody>
      </p:sp>
      <p:sp>
        <p:nvSpPr>
          <p:cNvPr id="22536" name="Text Box 15"/>
          <p:cNvSpPr txBox="1">
            <a:spLocks noChangeArrowheads="1"/>
          </p:cNvSpPr>
          <p:nvPr/>
        </p:nvSpPr>
        <p:spPr bwMode="auto">
          <a:xfrm>
            <a:off x="4924579" y="1011900"/>
            <a:ext cx="3441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200" b="1" dirty="0" smtClean="0">
                <a:latin typeface="Arial" pitchFamily="34" charset="0"/>
              </a:rPr>
              <a:t>Accepted:   </a:t>
            </a:r>
            <a:r>
              <a:rPr lang="en-US" altLang="en-US" sz="1200" dirty="0">
                <a:latin typeface="Arial" pitchFamily="34" charset="0"/>
              </a:rPr>
              <a:t>110101110,  11,   </a:t>
            </a:r>
            <a:r>
              <a:rPr lang="en-US" altLang="en-US" sz="1200" dirty="0" smtClean="0">
                <a:latin typeface="Arial" pitchFamily="34" charset="0"/>
              </a:rPr>
              <a:t>0000010</a:t>
            </a:r>
          </a:p>
          <a:p>
            <a:pPr>
              <a:spcBef>
                <a:spcPts val="0"/>
              </a:spcBef>
            </a:pPr>
            <a:endParaRPr lang="en-US" altLang="en-US" sz="400" b="1" dirty="0">
              <a:latin typeface="Arial" pitchFamily="34" charset="0"/>
            </a:endParaRPr>
          </a:p>
          <a:p>
            <a:pPr>
              <a:spcBef>
                <a:spcPts val="0"/>
              </a:spcBef>
            </a:pPr>
            <a:r>
              <a:rPr lang="en-US" altLang="en-US" sz="1200" b="1" dirty="0" smtClean="0">
                <a:latin typeface="Arial" pitchFamily="34" charset="0"/>
              </a:rPr>
              <a:t>Rejected:    </a:t>
            </a:r>
            <a:r>
              <a:rPr lang="en-US" altLang="en-US" sz="1200" dirty="0">
                <a:latin typeface="Arial" pitchFamily="34" charset="0"/>
              </a:rPr>
              <a:t>101,  0000,  111011101111</a:t>
            </a:r>
          </a:p>
        </p:txBody>
      </p:sp>
      <p:sp>
        <p:nvSpPr>
          <p:cNvPr id="22538" name="Text Box 17"/>
          <p:cNvSpPr txBox="1">
            <a:spLocks noChangeArrowheads="1"/>
          </p:cNvSpPr>
          <p:nvPr/>
        </p:nvSpPr>
        <p:spPr bwMode="auto">
          <a:xfrm>
            <a:off x="7620397" y="6309619"/>
            <a:ext cx="2122904"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Acc</a:t>
            </a:r>
            <a:r>
              <a:rPr lang="en-US" altLang="en-US" sz="1000" b="1" dirty="0" smtClean="0">
                <a:latin typeface="Arial" pitchFamily="34" charset="0"/>
              </a:rPr>
              <a:t>:   </a:t>
            </a:r>
            <a:r>
              <a:rPr lang="en-US" altLang="en-US" sz="1000" dirty="0" smtClean="0">
                <a:latin typeface="Arial" pitchFamily="34" charset="0"/>
              </a:rPr>
              <a:t>0</a:t>
            </a:r>
            <a:r>
              <a:rPr lang="en-US" altLang="en-US" sz="1000" b="1" u="sng" dirty="0" smtClean="0">
                <a:latin typeface="Arial" pitchFamily="34" charset="0"/>
              </a:rPr>
              <a:t>1</a:t>
            </a:r>
            <a:r>
              <a:rPr lang="en-US" altLang="en-US" sz="1000" dirty="0" smtClean="0">
                <a:latin typeface="Arial" pitchFamily="34" charset="0"/>
              </a:rPr>
              <a:t>00 </a:t>
            </a:r>
            <a:r>
              <a:rPr lang="en-US" altLang="en-US" sz="1000" dirty="0">
                <a:latin typeface="Arial" pitchFamily="34" charset="0"/>
              </a:rPr>
              <a:t>and </a:t>
            </a:r>
            <a:r>
              <a:rPr lang="en-US" altLang="en-US" sz="1000" dirty="0" smtClean="0">
                <a:latin typeface="Arial" pitchFamily="34" charset="0"/>
              </a:rPr>
              <a:t>01</a:t>
            </a:r>
            <a:r>
              <a:rPr lang="en-US" altLang="en-US" sz="1000" b="1" u="sng" dirty="0" smtClean="0">
                <a:latin typeface="Arial" pitchFamily="34" charset="0"/>
              </a:rPr>
              <a:t>1</a:t>
            </a:r>
            <a:r>
              <a:rPr lang="en-US" altLang="en-US" sz="1000" dirty="0" smtClean="0">
                <a:latin typeface="Arial" pitchFamily="34" charset="0"/>
              </a:rPr>
              <a:t>01</a:t>
            </a:r>
            <a:endParaRPr lang="en-US" altLang="en-US" sz="1000" dirty="0">
              <a:latin typeface="Arial" pitchFamily="34" charset="0"/>
            </a:endParaRPr>
          </a:p>
        </p:txBody>
      </p:sp>
      <p:cxnSp>
        <p:nvCxnSpPr>
          <p:cNvPr id="22539" name="Straight Connector 11"/>
          <p:cNvCxnSpPr>
            <a:cxnSpLocks noChangeShapeType="1"/>
          </p:cNvCxnSpPr>
          <p:nvPr/>
        </p:nvCxnSpPr>
        <p:spPr bwMode="auto">
          <a:xfrm>
            <a:off x="4458133" y="230188"/>
            <a:ext cx="0" cy="6503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540" name="Straight Connector 12"/>
          <p:cNvCxnSpPr>
            <a:cxnSpLocks noChangeShapeType="1"/>
          </p:cNvCxnSpPr>
          <p:nvPr/>
        </p:nvCxnSpPr>
        <p:spPr bwMode="auto">
          <a:xfrm>
            <a:off x="215685" y="3707028"/>
            <a:ext cx="41338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541" name="Rectangle 14"/>
          <p:cNvSpPr>
            <a:spLocks noChangeArrowheads="1"/>
          </p:cNvSpPr>
          <p:nvPr/>
        </p:nvSpPr>
        <p:spPr bwMode="auto">
          <a:xfrm>
            <a:off x="345640" y="6476311"/>
            <a:ext cx="20652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there are FIVE more transitions – but no more states - needed here</a:t>
            </a:r>
            <a:endParaRPr lang="en-US" altLang="en-US" sz="900" dirty="0">
              <a:solidFill>
                <a:srgbClr val="008000"/>
              </a:solidFill>
              <a:latin typeface="Calibri" pitchFamily="34" charset="0"/>
            </a:endParaRPr>
          </a:p>
        </p:txBody>
      </p:sp>
      <p:sp>
        <p:nvSpPr>
          <p:cNvPr id="22542" name="Rectangle 15"/>
          <p:cNvSpPr>
            <a:spLocks noChangeArrowheads="1"/>
          </p:cNvSpPr>
          <p:nvPr/>
        </p:nvSpPr>
        <p:spPr bwMode="auto">
          <a:xfrm>
            <a:off x="7962900" y="1119346"/>
            <a:ext cx="1049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Hint: </a:t>
            </a:r>
            <a:r>
              <a:rPr lang="en-US" altLang="en-US" sz="900" dirty="0" smtClean="0">
                <a:solidFill>
                  <a:srgbClr val="008000"/>
                </a:solidFill>
                <a:latin typeface="Calibri" pitchFamily="34" charset="0"/>
              </a:rPr>
              <a:t>1s never change the state!</a:t>
            </a:r>
            <a:endParaRPr lang="en-US" altLang="en-US" sz="900" dirty="0">
              <a:solidFill>
                <a:srgbClr val="008000"/>
              </a:solidFill>
              <a:latin typeface="Calibri" pitchFamily="34" charset="0"/>
            </a:endParaRPr>
          </a:p>
        </p:txBody>
      </p:sp>
      <p:grpSp>
        <p:nvGrpSpPr>
          <p:cNvPr id="22543" name="Group 9"/>
          <p:cNvGrpSpPr>
            <a:grpSpLocks/>
          </p:cNvGrpSpPr>
          <p:nvPr/>
        </p:nvGrpSpPr>
        <p:grpSpPr bwMode="auto">
          <a:xfrm>
            <a:off x="100914" y="6513492"/>
            <a:ext cx="233362" cy="265112"/>
            <a:chOff x="2928" y="1051"/>
            <a:chExt cx="840" cy="957"/>
          </a:xfrm>
        </p:grpSpPr>
        <p:sp>
          <p:nvSpPr>
            <p:cNvPr id="22560"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61"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2"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3"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4"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5"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6"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7"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8"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9"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70"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71"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72"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2544" name="Text Box 16"/>
          <p:cNvSpPr txBox="1">
            <a:spLocks noChangeArrowheads="1"/>
          </p:cNvSpPr>
          <p:nvPr/>
        </p:nvSpPr>
        <p:spPr bwMode="auto">
          <a:xfrm>
            <a:off x="132175" y="4446460"/>
            <a:ext cx="4262711"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smtClean="0">
                <a:latin typeface="Arial" pitchFamily="34" charset="0"/>
              </a:rPr>
              <a:t>1010001, 011     </a:t>
            </a:r>
            <a:r>
              <a:rPr lang="en-US" altLang="en-US" sz="1200" b="1" dirty="0">
                <a:latin typeface="Arial" pitchFamily="34" charset="0"/>
              </a:rPr>
              <a:t>Rejected:  </a:t>
            </a:r>
            <a:r>
              <a:rPr lang="en-US" altLang="en-US" sz="1200" dirty="0" smtClean="0">
                <a:latin typeface="Arial" pitchFamily="34" charset="0"/>
              </a:rPr>
              <a:t>10100</a:t>
            </a:r>
            <a:r>
              <a:rPr lang="en-US" altLang="en-US" sz="1200" b="1" u="sng" dirty="0" smtClean="0">
                <a:latin typeface="Arial" pitchFamily="34" charset="0"/>
              </a:rPr>
              <a:t>110</a:t>
            </a:r>
            <a:r>
              <a:rPr lang="en-US" altLang="en-US" sz="1200" dirty="0" smtClean="0">
                <a:latin typeface="Arial" pitchFamily="34" charset="0"/>
              </a:rPr>
              <a:t>0, 0</a:t>
            </a:r>
            <a:r>
              <a:rPr lang="en-US" altLang="en-US" sz="1200" b="1" u="sng" dirty="0" smtClean="0">
                <a:latin typeface="Arial" pitchFamily="34" charset="0"/>
              </a:rPr>
              <a:t>110</a:t>
            </a:r>
            <a:r>
              <a:rPr lang="en-US" altLang="en-US" sz="1200" dirty="0" smtClean="0">
                <a:latin typeface="Arial" pitchFamily="34" charset="0"/>
              </a:rPr>
              <a:t>1</a:t>
            </a:r>
            <a:endParaRPr lang="en-US" altLang="en-US" sz="1200" dirty="0">
              <a:latin typeface="Arial" pitchFamily="34" charset="0"/>
            </a:endParaRPr>
          </a:p>
        </p:txBody>
      </p:sp>
      <p:grpSp>
        <p:nvGrpSpPr>
          <p:cNvPr id="22545" name="Group 9"/>
          <p:cNvGrpSpPr>
            <a:grpSpLocks/>
          </p:cNvGrpSpPr>
          <p:nvPr/>
        </p:nvGrpSpPr>
        <p:grpSpPr bwMode="auto">
          <a:xfrm>
            <a:off x="8644382" y="838200"/>
            <a:ext cx="233362" cy="265113"/>
            <a:chOff x="2928" y="1051"/>
            <a:chExt cx="840" cy="957"/>
          </a:xfrm>
        </p:grpSpPr>
        <p:sp>
          <p:nvSpPr>
            <p:cNvPr id="22547"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48"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49"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5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5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5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 name="Oval 2"/>
          <p:cNvSpPr/>
          <p:nvPr/>
        </p:nvSpPr>
        <p:spPr bwMode="auto">
          <a:xfrm>
            <a:off x="296778" y="5257803"/>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6" name="Freeform 27"/>
          <p:cNvSpPr>
            <a:spLocks/>
          </p:cNvSpPr>
          <p:nvPr/>
        </p:nvSpPr>
        <p:spPr bwMode="auto">
          <a:xfrm>
            <a:off x="116304" y="5369196"/>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Oval 46"/>
          <p:cNvSpPr/>
          <p:nvPr/>
        </p:nvSpPr>
        <p:spPr bwMode="auto">
          <a:xfrm>
            <a:off x="1471862" y="5257801"/>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8" name="Oval 47"/>
          <p:cNvSpPr/>
          <p:nvPr/>
        </p:nvSpPr>
        <p:spPr bwMode="auto">
          <a:xfrm>
            <a:off x="2582776" y="5257800"/>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9" name="Oval 48"/>
          <p:cNvSpPr/>
          <p:nvPr/>
        </p:nvSpPr>
        <p:spPr bwMode="auto">
          <a:xfrm>
            <a:off x="3678738" y="5266135"/>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5" name="Straight Arrow Connector 4"/>
          <p:cNvCxnSpPr/>
          <p:nvPr/>
        </p:nvCxnSpPr>
        <p:spPr bwMode="auto">
          <a:xfrm>
            <a:off x="906753" y="5530670"/>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2" name="Straight Arrow Connector 51"/>
          <p:cNvCxnSpPr/>
          <p:nvPr/>
        </p:nvCxnSpPr>
        <p:spPr bwMode="auto">
          <a:xfrm>
            <a:off x="2048292" y="5530669"/>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3" name="Straight Arrow Connector 52"/>
          <p:cNvCxnSpPr/>
          <p:nvPr/>
        </p:nvCxnSpPr>
        <p:spPr bwMode="auto">
          <a:xfrm>
            <a:off x="3159206" y="5539004"/>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56" name="Text Box 5"/>
          <p:cNvSpPr txBox="1">
            <a:spLocks noChangeArrowheads="1"/>
          </p:cNvSpPr>
          <p:nvPr/>
        </p:nvSpPr>
        <p:spPr bwMode="auto">
          <a:xfrm>
            <a:off x="4765671" y="6274713"/>
            <a:ext cx="2840311" cy="430887"/>
          </a:xfrm>
          <a:prstGeom prst="rect">
            <a:avLst/>
          </a:prstGeom>
          <a:solidFill>
            <a:srgbClr val="FFCC99"/>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b="1" i="1" dirty="0" smtClean="0">
                <a:solidFill>
                  <a:srgbClr val="0900FF"/>
                </a:solidFill>
                <a:latin typeface="Calibri" panose="020F0502020204030204" pitchFamily="34" charset="0"/>
              </a:rPr>
              <a:t>Extra</a:t>
            </a:r>
            <a:r>
              <a:rPr lang="en-US" altLang="en-US" sz="1100" i="1" dirty="0">
                <a:solidFill>
                  <a:srgbClr val="0900FF"/>
                </a:solidFill>
                <a:latin typeface="Calibri" panose="020F0502020204030204" pitchFamily="34" charset="0"/>
              </a:rPr>
              <a:t>!</a:t>
            </a:r>
            <a:r>
              <a:rPr lang="en-US" altLang="en-US" sz="1100" i="1" dirty="0" smtClean="0">
                <a:solidFill>
                  <a:srgbClr val="0900FF"/>
                </a:solidFill>
                <a:latin typeface="Calibri" panose="020F0502020204030204" pitchFamily="34" charset="0"/>
              </a:rPr>
              <a:t>  </a:t>
            </a:r>
            <a:r>
              <a:rPr lang="en-US" altLang="en-US" sz="1100" dirty="0">
                <a:latin typeface="Cambria" panose="02040503050406030204" pitchFamily="18" charset="0"/>
              </a:rPr>
              <a:t>Draw a FSM accepting strings whose third-to-last digit </a:t>
            </a:r>
            <a:r>
              <a:rPr lang="en-US" altLang="en-US" sz="1100" dirty="0" smtClean="0">
                <a:latin typeface="Cambria" panose="02040503050406030204" pitchFamily="18" charset="0"/>
              </a:rPr>
              <a:t>(3d from </a:t>
            </a:r>
            <a:r>
              <a:rPr lang="en-US" altLang="en-US" sz="1100" dirty="0">
                <a:latin typeface="Cambria" panose="02040503050406030204" pitchFamily="18" charset="0"/>
              </a:rPr>
              <a:t>the </a:t>
            </a:r>
            <a:r>
              <a:rPr lang="en-US" altLang="en-US" sz="1100" b="1" u="sng" dirty="0">
                <a:latin typeface="Cambria" panose="02040503050406030204" pitchFamily="18" charset="0"/>
              </a:rPr>
              <a:t>right</a:t>
            </a:r>
            <a:r>
              <a:rPr lang="en-US" altLang="en-US" sz="1100" dirty="0">
                <a:latin typeface="Cambria" panose="02040503050406030204" pitchFamily="18" charset="0"/>
              </a:rPr>
              <a:t>) is a </a:t>
            </a:r>
            <a:r>
              <a:rPr lang="en-US" altLang="en-US" sz="1100" b="1" dirty="0">
                <a:latin typeface="Cambria" panose="02040503050406030204" pitchFamily="18" charset="0"/>
              </a:rPr>
              <a:t>1</a:t>
            </a:r>
            <a:r>
              <a:rPr lang="en-US" altLang="en-US" sz="1100" dirty="0" smtClean="0">
                <a:latin typeface="Cambria" panose="02040503050406030204" pitchFamily="18" charset="0"/>
              </a:rPr>
              <a:t>. </a:t>
            </a:r>
            <a:endParaRPr lang="en-US" altLang="en-US" sz="1100" dirty="0">
              <a:latin typeface="Cambria" panose="02040503050406030204" pitchFamily="18" charset="0"/>
            </a:endParaRPr>
          </a:p>
        </p:txBody>
      </p:sp>
      <p:cxnSp>
        <p:nvCxnSpPr>
          <p:cNvPr id="57" name="Straight Connector 12"/>
          <p:cNvCxnSpPr>
            <a:cxnSpLocks noChangeShapeType="1"/>
          </p:cNvCxnSpPr>
          <p:nvPr/>
        </p:nvCxnSpPr>
        <p:spPr bwMode="auto">
          <a:xfrm>
            <a:off x="4587478" y="6172200"/>
            <a:ext cx="43835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 name="Text Box 17"/>
          <p:cNvSpPr txBox="1">
            <a:spLocks noChangeArrowheads="1"/>
          </p:cNvSpPr>
          <p:nvPr/>
        </p:nvSpPr>
        <p:spPr bwMode="auto">
          <a:xfrm>
            <a:off x="7625045" y="6501177"/>
            <a:ext cx="2008378"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Rej</a:t>
            </a:r>
            <a:r>
              <a:rPr lang="en-US" altLang="en-US" sz="1000" b="1" dirty="0" smtClean="0">
                <a:latin typeface="Arial" pitchFamily="34" charset="0"/>
              </a:rPr>
              <a:t>:    </a:t>
            </a:r>
            <a:r>
              <a:rPr lang="en-US" altLang="en-US" sz="1000" dirty="0" smtClean="0">
                <a:latin typeface="Arial" pitchFamily="34" charset="0"/>
              </a:rPr>
              <a:t>101</a:t>
            </a:r>
            <a:r>
              <a:rPr lang="en-US" altLang="en-US" sz="1000" b="1" u="sng" dirty="0" smtClean="0">
                <a:latin typeface="Arial" pitchFamily="34" charset="0"/>
              </a:rPr>
              <a:t>0</a:t>
            </a:r>
            <a:r>
              <a:rPr lang="en-US" altLang="en-US" sz="1000" dirty="0" smtClean="0">
                <a:latin typeface="Arial" pitchFamily="34" charset="0"/>
              </a:rPr>
              <a:t>01  and 11</a:t>
            </a:r>
            <a:endParaRPr lang="en-US" altLang="en-US" sz="1000" dirty="0">
              <a:latin typeface="Arial" pitchFamily="34" charset="0"/>
            </a:endParaRPr>
          </a:p>
        </p:txBody>
      </p:sp>
      <p:sp>
        <p:nvSpPr>
          <p:cNvPr id="59" name="Rectangle 13"/>
          <p:cNvSpPr>
            <a:spLocks noChangeArrowheads="1"/>
          </p:cNvSpPr>
          <p:nvPr/>
        </p:nvSpPr>
        <p:spPr bwMode="auto">
          <a:xfrm>
            <a:off x="4586415" y="3365157"/>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a:t>
            </a:r>
            <a:r>
              <a:rPr lang="en-US" altLang="en-US" sz="1600" dirty="0" smtClean="0">
                <a:latin typeface="Cambria" panose="02040503050406030204" pitchFamily="18" charset="0"/>
              </a:rPr>
              <a:t>(3d from </a:t>
            </a:r>
            <a:r>
              <a:rPr lang="en-US" altLang="en-US" sz="1600" dirty="0">
                <a:latin typeface="Cambria" panose="02040503050406030204" pitchFamily="18" charset="0"/>
              </a:rPr>
              <a:t>the </a:t>
            </a:r>
            <a:r>
              <a:rPr lang="en-US" altLang="en-US" sz="1600" u="sng" dirty="0">
                <a:latin typeface="Cambria" panose="02040503050406030204" pitchFamily="18" charset="0"/>
              </a:rPr>
              <a:t>left</a:t>
            </a:r>
            <a:r>
              <a:rPr lang="en-US" altLang="en-US" sz="1600" dirty="0">
                <a:latin typeface="Cambria" panose="02040503050406030204" pitchFamily="18" charset="0"/>
              </a:rPr>
              <a: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60" name="Text Box 16"/>
          <p:cNvSpPr txBox="1">
            <a:spLocks noChangeArrowheads="1"/>
          </p:cNvSpPr>
          <p:nvPr/>
        </p:nvSpPr>
        <p:spPr bwMode="auto">
          <a:xfrm>
            <a:off x="4738314" y="4090730"/>
            <a:ext cx="4228572"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smtClean="0">
                <a:latin typeface="Arial" pitchFamily="34" charset="0"/>
              </a:rPr>
              <a:t>10</a:t>
            </a:r>
            <a:r>
              <a:rPr lang="en-US" altLang="en-US" sz="1200" b="1" u="sng" dirty="0" smtClean="0">
                <a:latin typeface="Arial" pitchFamily="34" charset="0"/>
              </a:rPr>
              <a:t>1</a:t>
            </a:r>
            <a:r>
              <a:rPr lang="en-US" altLang="en-US" sz="1200" dirty="0" smtClean="0">
                <a:latin typeface="Arial" pitchFamily="34" charset="0"/>
              </a:rPr>
              <a:t>0001, 01</a:t>
            </a:r>
            <a:r>
              <a:rPr lang="en-US" altLang="en-US" sz="1200" b="1" u="sng" dirty="0" smtClean="0">
                <a:latin typeface="Arial" pitchFamily="34" charset="0"/>
              </a:rPr>
              <a:t>1</a:t>
            </a:r>
            <a:r>
              <a:rPr lang="en-US" altLang="en-US" sz="1200" dirty="0" smtClean="0">
                <a:latin typeface="Arial" pitchFamily="34" charset="0"/>
              </a:rPr>
              <a:t>     </a:t>
            </a:r>
            <a:r>
              <a:rPr lang="en-US" altLang="en-US" sz="1200" b="1" dirty="0">
                <a:latin typeface="Arial" pitchFamily="34" charset="0"/>
              </a:rPr>
              <a:t>Rejected:  </a:t>
            </a:r>
            <a:r>
              <a:rPr lang="en-US" altLang="en-US" sz="1200" dirty="0" smtClean="0">
                <a:latin typeface="Arial" pitchFamily="34" charset="0"/>
              </a:rPr>
              <a:t>11</a:t>
            </a:r>
            <a:r>
              <a:rPr lang="en-US" altLang="en-US" sz="1200" b="1" u="sng" dirty="0" smtClean="0">
                <a:latin typeface="Arial" pitchFamily="34" charset="0"/>
              </a:rPr>
              <a:t>0</a:t>
            </a:r>
            <a:r>
              <a:rPr lang="en-US" altLang="en-US" sz="1200" dirty="0" smtClean="0">
                <a:latin typeface="Arial" pitchFamily="34" charset="0"/>
              </a:rPr>
              <a:t>00100, 11, 0</a:t>
            </a:r>
            <a:endParaRPr lang="en-US" altLang="en-US" sz="1200" dirty="0">
              <a:latin typeface="Arial" pitchFamily="34" charset="0"/>
            </a:endParaRPr>
          </a:p>
        </p:txBody>
      </p:sp>
      <p:sp>
        <p:nvSpPr>
          <p:cNvPr id="61" name="Rectangle 10"/>
          <p:cNvSpPr>
            <a:spLocks noChangeArrowheads="1"/>
          </p:cNvSpPr>
          <p:nvPr/>
        </p:nvSpPr>
        <p:spPr bwMode="auto">
          <a:xfrm>
            <a:off x="215312" y="710625"/>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accepting strings with at least two </a:t>
            </a:r>
            <a:r>
              <a:rPr lang="en-US" altLang="en-US" sz="1600" b="1" dirty="0" smtClean="0">
                <a:latin typeface="Cambria" panose="02040503050406030204" pitchFamily="18" charset="0"/>
              </a:rPr>
              <a:t>1</a:t>
            </a:r>
            <a:r>
              <a:rPr lang="en-US" altLang="en-US" sz="1600" dirty="0" smtClean="0">
                <a:latin typeface="Cambria" panose="02040503050406030204" pitchFamily="18" charset="0"/>
              </a:rPr>
              <a:t>s (anywhere). Others are rejected.</a:t>
            </a:r>
            <a:endParaRPr lang="en-US" altLang="en-US" sz="1600" dirty="0">
              <a:latin typeface="Cambria" panose="02040503050406030204" pitchFamily="18" charset="0"/>
            </a:endParaRPr>
          </a:p>
        </p:txBody>
      </p:sp>
      <p:sp>
        <p:nvSpPr>
          <p:cNvPr id="62" name="Text Box 16"/>
          <p:cNvSpPr txBox="1">
            <a:spLocks noChangeArrowheads="1"/>
          </p:cNvSpPr>
          <p:nvPr/>
        </p:nvSpPr>
        <p:spPr bwMode="auto">
          <a:xfrm>
            <a:off x="368643" y="1341677"/>
            <a:ext cx="3732801"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200" b="1" dirty="0" smtClean="0">
                <a:latin typeface="Arial" pitchFamily="34" charset="0"/>
              </a:rPr>
              <a:t>Accepted examples:  </a:t>
            </a:r>
            <a:r>
              <a:rPr lang="en-US" altLang="en-US" sz="1200" dirty="0" smtClean="0">
                <a:latin typeface="Arial" pitchFamily="34" charset="0"/>
              </a:rPr>
              <a:t>0101, 00010110, 111011, 11</a:t>
            </a:r>
          </a:p>
          <a:p>
            <a:pPr>
              <a:spcBef>
                <a:spcPts val="0"/>
              </a:spcBef>
            </a:pPr>
            <a:endParaRPr lang="en-US" altLang="en-US" sz="500" dirty="0" smtClean="0">
              <a:latin typeface="Arial" pitchFamily="34" charset="0"/>
            </a:endParaRPr>
          </a:p>
          <a:p>
            <a:pPr>
              <a:spcBef>
                <a:spcPts val="0"/>
              </a:spcBef>
            </a:pPr>
            <a:r>
              <a:rPr lang="en-US" altLang="en-US" sz="1200" b="1" dirty="0" smtClean="0">
                <a:latin typeface="Arial" pitchFamily="34" charset="0"/>
              </a:rPr>
              <a:t>Rejected examples:   </a:t>
            </a:r>
            <a:r>
              <a:rPr lang="en-US" altLang="en-US" sz="1200" dirty="0" smtClean="0">
                <a:latin typeface="Arial" pitchFamily="34" charset="0"/>
              </a:rPr>
              <a:t>0100, 1000, 000000, 1, 0 </a:t>
            </a:r>
            <a:endParaRPr lang="en-US" altLang="en-US" sz="1200" dirty="0">
              <a:latin typeface="Arial" pitchFamily="34" charset="0"/>
            </a:endParaRPr>
          </a:p>
        </p:txBody>
      </p:sp>
      <p:sp>
        <p:nvSpPr>
          <p:cNvPr id="63" name="Rectangle 14"/>
          <p:cNvSpPr>
            <a:spLocks noChangeArrowheads="1"/>
          </p:cNvSpPr>
          <p:nvPr/>
        </p:nvSpPr>
        <p:spPr bwMode="auto">
          <a:xfrm>
            <a:off x="420687" y="2158314"/>
            <a:ext cx="21806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modify this starter FSM by adding labels, transitions, and one more state:</a:t>
            </a:r>
            <a:endParaRPr lang="en-US" altLang="en-US" sz="900" dirty="0">
              <a:solidFill>
                <a:srgbClr val="008000"/>
              </a:solidFill>
              <a:latin typeface="Calibri" pitchFamily="34" charset="0"/>
            </a:endParaRPr>
          </a:p>
        </p:txBody>
      </p:sp>
      <p:grpSp>
        <p:nvGrpSpPr>
          <p:cNvPr id="64" name="Group 9"/>
          <p:cNvGrpSpPr>
            <a:grpSpLocks/>
          </p:cNvGrpSpPr>
          <p:nvPr/>
        </p:nvGrpSpPr>
        <p:grpSpPr bwMode="auto">
          <a:xfrm>
            <a:off x="175961" y="2195495"/>
            <a:ext cx="233362" cy="265112"/>
            <a:chOff x="2928" y="1051"/>
            <a:chExt cx="840" cy="957"/>
          </a:xfrm>
        </p:grpSpPr>
        <p:sp>
          <p:nvSpPr>
            <p:cNvPr id="65"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6"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7"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8"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9"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0"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1"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2"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3"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4"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5"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6"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7"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 name="Rectangle 6"/>
          <p:cNvSpPr/>
          <p:nvPr/>
        </p:nvSpPr>
        <p:spPr>
          <a:xfrm>
            <a:off x="979959" y="5491938"/>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0" name="Rectangle 79"/>
          <p:cNvSpPr/>
          <p:nvPr/>
        </p:nvSpPr>
        <p:spPr>
          <a:xfrm>
            <a:off x="2131906" y="5491938"/>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1" name="Rectangle 80"/>
          <p:cNvSpPr/>
          <p:nvPr/>
        </p:nvSpPr>
        <p:spPr>
          <a:xfrm>
            <a:off x="3240181" y="5491938"/>
            <a:ext cx="306494" cy="338554"/>
          </a:xfrm>
          <a:prstGeom prst="rect">
            <a:avLst/>
          </a:prstGeom>
        </p:spPr>
        <p:txBody>
          <a:bodyPr wrap="none">
            <a:spAutoFit/>
          </a:bodyPr>
          <a:lstStyle/>
          <a:p>
            <a:r>
              <a:rPr lang="en-US" sz="1600" b="1" dirty="0" smtClean="0">
                <a:solidFill>
                  <a:srgbClr val="000000"/>
                </a:solidFill>
                <a:latin typeface="Cambria" panose="02040503050406030204" pitchFamily="18" charset="0"/>
              </a:rPr>
              <a:t>0</a:t>
            </a:r>
            <a:endParaRPr lang="en-US" dirty="0"/>
          </a:p>
        </p:txBody>
      </p:sp>
      <p:sp>
        <p:nvSpPr>
          <p:cNvPr id="82" name="Text Box 5"/>
          <p:cNvSpPr txBox="1">
            <a:spLocks noChangeArrowheads="1"/>
          </p:cNvSpPr>
          <p:nvPr/>
        </p:nvSpPr>
        <p:spPr bwMode="auto">
          <a:xfrm>
            <a:off x="6349043" y="3048000"/>
            <a:ext cx="2680542"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What's the </a:t>
            </a:r>
            <a:r>
              <a:rPr lang="en-US" altLang="en-US" sz="1000" u="sng" dirty="0" smtClean="0">
                <a:solidFill>
                  <a:schemeClr val="bg1">
                    <a:lumMod val="65000"/>
                  </a:schemeClr>
                </a:solidFill>
                <a:latin typeface="Calibri" panose="020F0502020204030204" pitchFamily="34" charset="0"/>
              </a:rPr>
              <a:t>minimum</a:t>
            </a:r>
            <a:r>
              <a:rPr lang="en-US" altLang="en-US" sz="1000" dirty="0" smtClean="0">
                <a:solidFill>
                  <a:schemeClr val="bg1">
                    <a:lumMod val="65000"/>
                  </a:schemeClr>
                </a:solidFill>
                <a:latin typeface="Calibri" panose="020F0502020204030204" pitchFamily="34" charset="0"/>
              </a:rPr>
              <a:t> number of states needed?</a:t>
            </a:r>
            <a:endParaRPr lang="en-US" altLang="en-US" sz="1000" dirty="0">
              <a:solidFill>
                <a:schemeClr val="bg1">
                  <a:lumMod val="65000"/>
                </a:schemeClr>
              </a:solidFill>
              <a:latin typeface="Calibri" panose="020F0502020204030204" pitchFamily="34" charset="0"/>
            </a:endParaRPr>
          </a:p>
        </p:txBody>
      </p:sp>
      <p:sp>
        <p:nvSpPr>
          <p:cNvPr id="88" name="Oval 87"/>
          <p:cNvSpPr/>
          <p:nvPr/>
        </p:nvSpPr>
        <p:spPr bwMode="auto">
          <a:xfrm>
            <a:off x="650031" y="2730845"/>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9" name="Freeform 27"/>
          <p:cNvSpPr>
            <a:spLocks/>
          </p:cNvSpPr>
          <p:nvPr/>
        </p:nvSpPr>
        <p:spPr bwMode="auto">
          <a:xfrm>
            <a:off x="469557" y="28422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Oval 89"/>
          <p:cNvSpPr/>
          <p:nvPr/>
        </p:nvSpPr>
        <p:spPr bwMode="auto">
          <a:xfrm>
            <a:off x="1825115" y="2730843"/>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91" name="Straight Arrow Connector 90"/>
          <p:cNvCxnSpPr/>
          <p:nvPr/>
        </p:nvCxnSpPr>
        <p:spPr bwMode="auto">
          <a:xfrm>
            <a:off x="1260006" y="3003712"/>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92" name="Rectangle 91"/>
          <p:cNvSpPr/>
          <p:nvPr/>
        </p:nvSpPr>
        <p:spPr>
          <a:xfrm>
            <a:off x="1333212" y="2964980"/>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2" name="Right Brace 1"/>
          <p:cNvSpPr/>
          <p:nvPr/>
        </p:nvSpPr>
        <p:spPr bwMode="auto">
          <a:xfrm rot="5400000">
            <a:off x="3199223" y="2522171"/>
            <a:ext cx="208183" cy="1669755"/>
          </a:xfrm>
          <a:prstGeom prst="rightBrace">
            <a:avLst>
              <a:gd name="adj1" fmla="val 56777"/>
              <a:gd name="adj2" fmla="val 50000"/>
            </a:avLst>
          </a:prstGeom>
          <a:noFill/>
          <a:ln w="31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4" name="Text Box 5"/>
          <p:cNvSpPr txBox="1">
            <a:spLocks noChangeArrowheads="1"/>
          </p:cNvSpPr>
          <p:nvPr/>
        </p:nvSpPr>
        <p:spPr bwMode="auto">
          <a:xfrm>
            <a:off x="2605080" y="3338030"/>
            <a:ext cx="1281120"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more stuff    needed!</a:t>
            </a:r>
            <a:endParaRPr lang="en-US" altLang="en-US" sz="1000" dirty="0">
              <a:solidFill>
                <a:schemeClr val="bg1">
                  <a:lumMod val="65000"/>
                </a:schemeClr>
              </a:solidFill>
              <a:latin typeface="Calibri" panose="020F0502020204030204" pitchFamily="34" charset="0"/>
            </a:endParaRPr>
          </a:p>
        </p:txBody>
      </p:sp>
      <p:sp>
        <p:nvSpPr>
          <p:cNvPr id="85" name="Rectangle 15"/>
          <p:cNvSpPr>
            <a:spLocks noChangeArrowheads="1"/>
          </p:cNvSpPr>
          <p:nvPr/>
        </p:nvSpPr>
        <p:spPr bwMode="auto">
          <a:xfrm>
            <a:off x="7962900" y="1478401"/>
            <a:ext cx="1049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A</a:t>
            </a:r>
            <a:r>
              <a:rPr lang="en-US" altLang="en-US" sz="900" b="1" dirty="0" smtClean="0">
                <a:solidFill>
                  <a:srgbClr val="008000"/>
                </a:solidFill>
                <a:latin typeface="Calibri" pitchFamily="34" charset="0"/>
              </a:rPr>
              <a:t>nother hint</a:t>
            </a:r>
            <a:r>
              <a:rPr lang="en-US" altLang="en-US" sz="900" b="1" dirty="0">
                <a:solidFill>
                  <a:srgbClr val="008000"/>
                </a:solidFill>
                <a:latin typeface="Calibri" pitchFamily="34" charset="0"/>
              </a:rPr>
              <a:t>: </a:t>
            </a:r>
            <a:r>
              <a:rPr lang="en-US" altLang="en-US" sz="900" dirty="0" smtClean="0">
                <a:solidFill>
                  <a:srgbClr val="008000"/>
                </a:solidFill>
                <a:latin typeface="Calibri" pitchFamily="34" charset="0"/>
              </a:rPr>
              <a:t>make a triangle!</a:t>
            </a:r>
            <a:endParaRPr lang="en-US" altLang="en-US" sz="900" dirty="0">
              <a:solidFill>
                <a:srgbClr val="008000"/>
              </a:solidFill>
              <a:latin typeface="Calibri" pitchFamily="34" charset="0"/>
            </a:endParaRPr>
          </a:p>
        </p:txBody>
      </p:sp>
      <p:sp>
        <p:nvSpPr>
          <p:cNvPr id="86" name="Text Box 5"/>
          <p:cNvSpPr txBox="1">
            <a:spLocks noChangeArrowheads="1"/>
          </p:cNvSpPr>
          <p:nvPr/>
        </p:nvSpPr>
        <p:spPr bwMode="auto">
          <a:xfrm>
            <a:off x="6349043" y="5913622"/>
            <a:ext cx="2680542"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What's the </a:t>
            </a:r>
            <a:r>
              <a:rPr lang="en-US" altLang="en-US" sz="1000" u="sng" dirty="0" smtClean="0">
                <a:solidFill>
                  <a:schemeClr val="bg1">
                    <a:lumMod val="65000"/>
                  </a:schemeClr>
                </a:solidFill>
                <a:latin typeface="Calibri" panose="020F0502020204030204" pitchFamily="34" charset="0"/>
              </a:rPr>
              <a:t>minimum</a:t>
            </a:r>
            <a:r>
              <a:rPr lang="en-US" altLang="en-US" sz="1000" dirty="0" smtClean="0">
                <a:solidFill>
                  <a:schemeClr val="bg1">
                    <a:lumMod val="65000"/>
                  </a:schemeClr>
                </a:solidFill>
                <a:latin typeface="Calibri" panose="020F0502020204030204" pitchFamily="34" charset="0"/>
              </a:rPr>
              <a:t> number of states needed?</a:t>
            </a:r>
            <a:endParaRPr lang="en-US" altLang="en-US" sz="1000" dirty="0">
              <a:solidFill>
                <a:schemeClr val="bg1">
                  <a:lumMod val="65000"/>
                </a:schemeClr>
              </a:solidFill>
              <a:latin typeface="Calibri" panose="020F0502020204030204" pitchFamily="34" charset="0"/>
            </a:endParaRPr>
          </a:p>
        </p:txBody>
      </p:sp>
      <p:cxnSp>
        <p:nvCxnSpPr>
          <p:cNvPr id="97" name="Straight Connector 12"/>
          <p:cNvCxnSpPr>
            <a:cxnSpLocks noChangeShapeType="1"/>
          </p:cNvCxnSpPr>
          <p:nvPr/>
        </p:nvCxnSpPr>
        <p:spPr bwMode="auto">
          <a:xfrm>
            <a:off x="4597168" y="3294221"/>
            <a:ext cx="43738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5" name="Group 14"/>
          <p:cNvGrpSpPr/>
          <p:nvPr/>
        </p:nvGrpSpPr>
        <p:grpSpPr>
          <a:xfrm>
            <a:off x="4320521" y="6265084"/>
            <a:ext cx="562597" cy="482784"/>
            <a:chOff x="4320521" y="6265084"/>
            <a:chExt cx="562597" cy="482784"/>
          </a:xfrm>
        </p:grpSpPr>
        <p:sp>
          <p:nvSpPr>
            <p:cNvPr id="111" name="Rectangle 110"/>
            <p:cNvSpPr/>
            <p:nvPr/>
          </p:nvSpPr>
          <p:spPr>
            <a:xfrm>
              <a:off x="4320521" y="6265084"/>
              <a:ext cx="562597" cy="261610"/>
            </a:xfrm>
            <a:prstGeom prst="rect">
              <a:avLst/>
            </a:prstGeom>
          </p:spPr>
          <p:txBody>
            <a:bodyPr wrap="square">
              <a:spAutoFit/>
            </a:bodyPr>
            <a:lstStyle/>
            <a:p>
              <a:pPr algn="ctr"/>
              <a:r>
                <a:rPr lang="en-US" sz="1050" dirty="0" smtClean="0">
                  <a:solidFill>
                    <a:schemeClr val="bg1">
                      <a:lumMod val="75000"/>
                    </a:schemeClr>
                  </a:solidFill>
                  <a:latin typeface="Calibri" panose="020F0502020204030204" pitchFamily="34" charset="0"/>
                  <a:cs typeface="Calibri" panose="020F0502020204030204" pitchFamily="34" charset="0"/>
                </a:rPr>
                <a:t>10</a:t>
              </a:r>
            </a:p>
          </p:txBody>
        </p:sp>
        <p:sp>
          <p:nvSpPr>
            <p:cNvPr id="112" name="Rectangle 111"/>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13" name="Straight Connector 112"/>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14" name="Group 113"/>
          <p:cNvGrpSpPr/>
          <p:nvPr/>
        </p:nvGrpSpPr>
        <p:grpSpPr>
          <a:xfrm>
            <a:off x="8481569" y="3462760"/>
            <a:ext cx="562597" cy="482784"/>
            <a:chOff x="4320521" y="6265084"/>
            <a:chExt cx="562597" cy="482784"/>
          </a:xfrm>
        </p:grpSpPr>
        <p:sp>
          <p:nvSpPr>
            <p:cNvPr id="115" name="Rectangle 114"/>
            <p:cNvSpPr/>
            <p:nvPr/>
          </p:nvSpPr>
          <p:spPr>
            <a:xfrm>
              <a:off x="4320521" y="6265084"/>
              <a:ext cx="562597" cy="261610"/>
            </a:xfrm>
            <a:prstGeom prst="rect">
              <a:avLst/>
            </a:prstGeom>
          </p:spPr>
          <p:txBody>
            <a:bodyPr wrap="square">
              <a:spAutoFit/>
            </a:bodyPr>
            <a:lstStyle/>
            <a:p>
              <a:pPr algn="ctr"/>
              <a:r>
                <a:rPr lang="en-US" sz="1050" dirty="0">
                  <a:solidFill>
                    <a:schemeClr val="bg1">
                      <a:lumMod val="75000"/>
                    </a:schemeClr>
                  </a:solidFill>
                  <a:latin typeface="Calibri" panose="020F0502020204030204" pitchFamily="34" charset="0"/>
                  <a:cs typeface="Calibri" panose="020F0502020204030204" pitchFamily="34" charset="0"/>
                </a:rPr>
                <a:t>8</a:t>
              </a:r>
              <a:endParaRPr lang="en-US" sz="1050" dirty="0" smtClean="0">
                <a:solidFill>
                  <a:schemeClr val="bg1">
                    <a:lumMod val="75000"/>
                  </a:schemeClr>
                </a:solidFill>
                <a:latin typeface="Calibri" panose="020F0502020204030204" pitchFamily="34" charset="0"/>
                <a:cs typeface="Calibri" panose="020F0502020204030204" pitchFamily="34" charset="0"/>
              </a:endParaRPr>
            </a:p>
          </p:txBody>
        </p:sp>
        <p:sp>
          <p:nvSpPr>
            <p:cNvPr id="116" name="Rectangle 115"/>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17" name="Straight Connector 116"/>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18" name="Group 117"/>
          <p:cNvGrpSpPr/>
          <p:nvPr/>
        </p:nvGrpSpPr>
        <p:grpSpPr>
          <a:xfrm>
            <a:off x="8465011" y="154055"/>
            <a:ext cx="562597" cy="482784"/>
            <a:chOff x="4320521" y="6265084"/>
            <a:chExt cx="562597" cy="482784"/>
          </a:xfrm>
        </p:grpSpPr>
        <p:sp>
          <p:nvSpPr>
            <p:cNvPr id="119" name="Rectangle 118"/>
            <p:cNvSpPr/>
            <p:nvPr/>
          </p:nvSpPr>
          <p:spPr>
            <a:xfrm>
              <a:off x="4320521" y="6265084"/>
              <a:ext cx="562597" cy="261610"/>
            </a:xfrm>
            <a:prstGeom prst="rect">
              <a:avLst/>
            </a:prstGeom>
          </p:spPr>
          <p:txBody>
            <a:bodyPr wrap="square">
              <a:spAutoFit/>
            </a:bodyPr>
            <a:lstStyle/>
            <a:p>
              <a:pPr algn="ctr"/>
              <a:r>
                <a:rPr lang="en-US" sz="1050" dirty="0">
                  <a:solidFill>
                    <a:schemeClr val="bg1">
                      <a:lumMod val="75000"/>
                    </a:schemeClr>
                  </a:solidFill>
                  <a:latin typeface="Calibri" panose="020F0502020204030204" pitchFamily="34" charset="0"/>
                  <a:cs typeface="Calibri" panose="020F0502020204030204" pitchFamily="34" charset="0"/>
                </a:rPr>
                <a:t>4</a:t>
              </a:r>
              <a:endParaRPr lang="en-US" sz="1050" dirty="0" smtClean="0">
                <a:solidFill>
                  <a:schemeClr val="bg1">
                    <a:lumMod val="75000"/>
                  </a:schemeClr>
                </a:solidFill>
                <a:latin typeface="Calibri" panose="020F0502020204030204" pitchFamily="34" charset="0"/>
                <a:cs typeface="Calibri" panose="020F0502020204030204" pitchFamily="34" charset="0"/>
              </a:endParaRPr>
            </a:p>
          </p:txBody>
        </p:sp>
        <p:sp>
          <p:nvSpPr>
            <p:cNvPr id="120" name="Rectangle 119"/>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21" name="Straight Connector 120"/>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22" name="Group 121"/>
          <p:cNvGrpSpPr/>
          <p:nvPr/>
        </p:nvGrpSpPr>
        <p:grpSpPr>
          <a:xfrm>
            <a:off x="-56675" y="3804565"/>
            <a:ext cx="562597" cy="482784"/>
            <a:chOff x="4320521" y="6265084"/>
            <a:chExt cx="562597" cy="482784"/>
          </a:xfrm>
        </p:grpSpPr>
        <p:sp>
          <p:nvSpPr>
            <p:cNvPr id="123" name="Rectangle 122"/>
            <p:cNvSpPr/>
            <p:nvPr/>
          </p:nvSpPr>
          <p:spPr>
            <a:xfrm>
              <a:off x="4320521" y="6265084"/>
              <a:ext cx="562597" cy="261610"/>
            </a:xfrm>
            <a:prstGeom prst="rect">
              <a:avLst/>
            </a:prstGeom>
          </p:spPr>
          <p:txBody>
            <a:bodyPr wrap="square">
              <a:spAutoFit/>
            </a:bodyPr>
            <a:lstStyle/>
            <a:p>
              <a:pPr algn="ctr"/>
              <a:r>
                <a:rPr lang="en-US" sz="1050" dirty="0" smtClean="0">
                  <a:solidFill>
                    <a:schemeClr val="bg1">
                      <a:lumMod val="75000"/>
                    </a:schemeClr>
                  </a:solidFill>
                  <a:latin typeface="Calibri" panose="020F0502020204030204" pitchFamily="34" charset="0"/>
                  <a:cs typeface="Calibri" panose="020F0502020204030204" pitchFamily="34" charset="0"/>
                </a:rPr>
                <a:t>6</a:t>
              </a:r>
            </a:p>
          </p:txBody>
        </p:sp>
        <p:sp>
          <p:nvSpPr>
            <p:cNvPr id="124" name="Rectangle 123"/>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25" name="Straight Connector 124"/>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26" name="Group 125"/>
          <p:cNvGrpSpPr/>
          <p:nvPr/>
        </p:nvGrpSpPr>
        <p:grpSpPr>
          <a:xfrm>
            <a:off x="-88557" y="793401"/>
            <a:ext cx="562597" cy="482784"/>
            <a:chOff x="4320521" y="6265084"/>
            <a:chExt cx="562597" cy="482784"/>
          </a:xfrm>
        </p:grpSpPr>
        <p:sp>
          <p:nvSpPr>
            <p:cNvPr id="127" name="Rectangle 126"/>
            <p:cNvSpPr/>
            <p:nvPr/>
          </p:nvSpPr>
          <p:spPr>
            <a:xfrm>
              <a:off x="4320521" y="6265084"/>
              <a:ext cx="562597" cy="261610"/>
            </a:xfrm>
            <a:prstGeom prst="rect">
              <a:avLst/>
            </a:prstGeom>
          </p:spPr>
          <p:txBody>
            <a:bodyPr wrap="square">
              <a:spAutoFit/>
            </a:bodyPr>
            <a:lstStyle/>
            <a:p>
              <a:pPr algn="ctr"/>
              <a:r>
                <a:rPr lang="en-US" sz="1050" dirty="0">
                  <a:solidFill>
                    <a:schemeClr val="bg1">
                      <a:lumMod val="75000"/>
                    </a:schemeClr>
                  </a:solidFill>
                  <a:latin typeface="Calibri" panose="020F0502020204030204" pitchFamily="34" charset="0"/>
                  <a:cs typeface="Calibri" panose="020F0502020204030204" pitchFamily="34" charset="0"/>
                </a:rPr>
                <a:t>2</a:t>
              </a:r>
              <a:endParaRPr lang="en-US" sz="1050" dirty="0" smtClean="0">
                <a:solidFill>
                  <a:schemeClr val="bg1">
                    <a:lumMod val="75000"/>
                  </a:schemeClr>
                </a:solidFill>
                <a:latin typeface="Calibri" panose="020F0502020204030204" pitchFamily="34" charset="0"/>
                <a:cs typeface="Calibri" panose="020F0502020204030204" pitchFamily="34" charset="0"/>
              </a:endParaRPr>
            </a:p>
          </p:txBody>
        </p:sp>
        <p:sp>
          <p:nvSpPr>
            <p:cNvPr id="128" name="Rectangle 127"/>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29" name="Straight Connector 128"/>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sp>
        <p:nvSpPr>
          <p:cNvPr id="108" name="Text Box 5"/>
          <p:cNvSpPr txBox="1">
            <a:spLocks noChangeArrowheads="1"/>
          </p:cNvSpPr>
          <p:nvPr/>
        </p:nvSpPr>
        <p:spPr bwMode="auto">
          <a:xfrm>
            <a:off x="880076" y="1976540"/>
            <a:ext cx="2840311" cy="1200329"/>
          </a:xfrm>
          <a:prstGeom prst="rect">
            <a:avLst/>
          </a:prstGeom>
          <a:solidFill>
            <a:srgbClr val="FFE6CD"/>
          </a:solidFill>
          <a:ln>
            <a:solidFill>
              <a:srgbClr val="FF8000"/>
            </a:solid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800" b="1" dirty="0" smtClean="0">
                <a:solidFill>
                  <a:srgbClr val="F3020A"/>
                </a:solidFill>
                <a:latin typeface="Consolas" panose="020B0609020204030204" pitchFamily="49" charset="0"/>
              </a:rPr>
              <a:t>if</a:t>
            </a:r>
            <a:r>
              <a:rPr lang="en-US" altLang="en-US" sz="1800" b="1" dirty="0" smtClean="0">
                <a:latin typeface="Consolas" panose="020B0609020204030204" pitchFamily="49" charset="0"/>
              </a:rPr>
              <a:t> </a:t>
            </a:r>
            <a:r>
              <a:rPr lang="en-US" altLang="en-US" sz="1800" b="1" dirty="0" smtClean="0">
                <a:solidFill>
                  <a:srgbClr val="0000FF"/>
                </a:solidFill>
                <a:latin typeface="Consolas" panose="020B0609020204030204" pitchFamily="49" charset="0"/>
              </a:rPr>
              <a:t>count</a:t>
            </a:r>
            <a:r>
              <a:rPr lang="en-US" altLang="en-US" sz="1800" b="1" dirty="0" smtClean="0">
                <a:latin typeface="Consolas" panose="020B0609020204030204" pitchFamily="49" charset="0"/>
              </a:rPr>
              <a:t>(</a:t>
            </a:r>
            <a:r>
              <a:rPr lang="en-US" altLang="en-US" sz="1800" b="1" dirty="0" smtClean="0">
                <a:solidFill>
                  <a:srgbClr val="008000"/>
                </a:solidFill>
                <a:latin typeface="Consolas" panose="020B0609020204030204" pitchFamily="49" charset="0"/>
              </a:rPr>
              <a:t>'1'</a:t>
            </a:r>
            <a:r>
              <a:rPr lang="en-US" altLang="en-US" sz="1800" b="1" dirty="0" smtClean="0">
                <a:latin typeface="Consolas" panose="020B0609020204030204" pitchFamily="49" charset="0"/>
              </a:rPr>
              <a:t>,</a:t>
            </a:r>
            <a:r>
              <a:rPr lang="en-US" altLang="en-US" sz="1800" b="1" u="sng" dirty="0" smtClean="0">
                <a:latin typeface="Consolas" panose="020B0609020204030204" pitchFamily="49" charset="0"/>
              </a:rPr>
              <a:t>s</a:t>
            </a:r>
            <a:r>
              <a:rPr lang="en-US" altLang="en-US" sz="1800" b="1" dirty="0" smtClean="0">
                <a:latin typeface="Consolas" panose="020B0609020204030204" pitchFamily="49" charset="0"/>
              </a:rPr>
              <a:t>) &gt;= 2:</a:t>
            </a:r>
          </a:p>
          <a:p>
            <a:pPr>
              <a:spcBef>
                <a:spcPts val="0"/>
              </a:spcBef>
            </a:pPr>
            <a:r>
              <a:rPr lang="en-US" altLang="en-US" sz="1800" b="1" dirty="0">
                <a:latin typeface="Consolas" panose="020B0609020204030204" pitchFamily="49" charset="0"/>
              </a:rPr>
              <a:t> </a:t>
            </a:r>
            <a:r>
              <a:rPr lang="en-US" altLang="en-US" sz="1800" b="1" dirty="0" smtClean="0">
                <a:latin typeface="Consolas" panose="020B0609020204030204" pitchFamily="49" charset="0"/>
              </a:rPr>
              <a:t>   </a:t>
            </a:r>
            <a:r>
              <a:rPr lang="en-US" altLang="en-US" sz="1800" b="1" dirty="0" smtClean="0">
                <a:solidFill>
                  <a:srgbClr val="7030A0"/>
                </a:solidFill>
                <a:latin typeface="Consolas" panose="020B0609020204030204" pitchFamily="49" charset="0"/>
              </a:rPr>
              <a:t>return</a:t>
            </a:r>
            <a:r>
              <a:rPr lang="en-US" altLang="en-US" sz="1800" b="1" dirty="0" smtClean="0">
                <a:latin typeface="Consolas" panose="020B0609020204030204" pitchFamily="49" charset="0"/>
              </a:rPr>
              <a:t> True</a:t>
            </a:r>
          </a:p>
          <a:p>
            <a:pPr>
              <a:spcBef>
                <a:spcPts val="0"/>
              </a:spcBef>
            </a:pPr>
            <a:r>
              <a:rPr lang="en-US" altLang="en-US" sz="1800" b="1" dirty="0" smtClean="0">
                <a:solidFill>
                  <a:srgbClr val="F3020A"/>
                </a:solidFill>
                <a:latin typeface="Consolas" panose="020B0609020204030204" pitchFamily="49" charset="0"/>
              </a:rPr>
              <a:t>else</a:t>
            </a:r>
            <a:r>
              <a:rPr lang="en-US" altLang="en-US" sz="1800" b="1" dirty="0" smtClean="0">
                <a:latin typeface="Consolas" panose="020B0609020204030204" pitchFamily="49" charset="0"/>
              </a:rPr>
              <a:t>:</a:t>
            </a:r>
          </a:p>
          <a:p>
            <a:pPr>
              <a:spcBef>
                <a:spcPts val="0"/>
              </a:spcBef>
            </a:pPr>
            <a:r>
              <a:rPr lang="en-US" altLang="en-US" sz="1800" b="1" dirty="0">
                <a:latin typeface="Consolas" panose="020B0609020204030204" pitchFamily="49" charset="0"/>
              </a:rPr>
              <a:t> </a:t>
            </a:r>
            <a:r>
              <a:rPr lang="en-US" altLang="en-US" sz="1800" b="1" dirty="0" smtClean="0">
                <a:latin typeface="Consolas" panose="020B0609020204030204" pitchFamily="49" charset="0"/>
              </a:rPr>
              <a:t>   </a:t>
            </a:r>
            <a:r>
              <a:rPr lang="en-US" altLang="en-US" sz="1800" b="1" dirty="0" smtClean="0">
                <a:solidFill>
                  <a:srgbClr val="7030A0"/>
                </a:solidFill>
                <a:latin typeface="Consolas" panose="020B0609020204030204" pitchFamily="49" charset="0"/>
              </a:rPr>
              <a:t>return</a:t>
            </a:r>
            <a:r>
              <a:rPr lang="en-US" altLang="en-US" sz="1800" b="1" dirty="0" smtClean="0">
                <a:latin typeface="Consolas" panose="020B0609020204030204" pitchFamily="49" charset="0"/>
              </a:rPr>
              <a:t> False </a:t>
            </a:r>
            <a:endParaRPr lang="en-US" altLang="en-US" sz="1800" dirty="0">
              <a:latin typeface="Consolas" panose="020B0609020204030204" pitchFamily="49" charset="0"/>
            </a:endParaRPr>
          </a:p>
        </p:txBody>
      </p:sp>
      <p:sp>
        <p:nvSpPr>
          <p:cNvPr id="109" name="Text Box 5"/>
          <p:cNvSpPr txBox="1">
            <a:spLocks noChangeArrowheads="1"/>
          </p:cNvSpPr>
          <p:nvPr/>
        </p:nvSpPr>
        <p:spPr bwMode="auto">
          <a:xfrm>
            <a:off x="4814823" y="1746758"/>
            <a:ext cx="3148077" cy="1200329"/>
          </a:xfrm>
          <a:prstGeom prst="rect">
            <a:avLst/>
          </a:prstGeom>
          <a:solidFill>
            <a:srgbClr val="FFE6CD"/>
          </a:solidFill>
          <a:ln>
            <a:solidFill>
              <a:srgbClr val="FF8000"/>
            </a:solid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800" b="1" dirty="0" smtClean="0">
                <a:solidFill>
                  <a:srgbClr val="F3020A"/>
                </a:solidFill>
                <a:latin typeface="Consolas" panose="020B0609020204030204" pitchFamily="49" charset="0"/>
              </a:rPr>
              <a:t>if</a:t>
            </a:r>
            <a:r>
              <a:rPr lang="en-US" altLang="en-US" sz="1800" b="1" dirty="0" smtClean="0">
                <a:latin typeface="Consolas" panose="020B0609020204030204" pitchFamily="49" charset="0"/>
              </a:rPr>
              <a:t> </a:t>
            </a:r>
            <a:r>
              <a:rPr lang="en-US" altLang="en-US" sz="1800" b="1" dirty="0" smtClean="0">
                <a:solidFill>
                  <a:srgbClr val="0000FF"/>
                </a:solidFill>
                <a:latin typeface="Consolas" panose="020B0609020204030204" pitchFamily="49" charset="0"/>
              </a:rPr>
              <a:t>count</a:t>
            </a:r>
            <a:r>
              <a:rPr lang="en-US" altLang="en-US" sz="1800" b="1" dirty="0" smtClean="0">
                <a:latin typeface="Consolas" panose="020B0609020204030204" pitchFamily="49" charset="0"/>
              </a:rPr>
              <a:t>(</a:t>
            </a:r>
            <a:r>
              <a:rPr lang="en-US" altLang="en-US" sz="1800" b="1" dirty="0" smtClean="0">
                <a:solidFill>
                  <a:srgbClr val="008000"/>
                </a:solidFill>
                <a:latin typeface="Consolas" panose="020B0609020204030204" pitchFamily="49" charset="0"/>
              </a:rPr>
              <a:t>'0'</a:t>
            </a:r>
            <a:r>
              <a:rPr lang="en-US" altLang="en-US" sz="1800" b="1" dirty="0" smtClean="0">
                <a:latin typeface="Consolas" panose="020B0609020204030204" pitchFamily="49" charset="0"/>
              </a:rPr>
              <a:t>,</a:t>
            </a:r>
            <a:r>
              <a:rPr lang="en-US" altLang="en-US" sz="1800" b="1" u="sng" dirty="0" smtClean="0">
                <a:latin typeface="Consolas" panose="020B0609020204030204" pitchFamily="49" charset="0"/>
              </a:rPr>
              <a:t>s</a:t>
            </a:r>
            <a:r>
              <a:rPr lang="en-US" altLang="en-US" sz="1800" b="1" dirty="0" smtClean="0">
                <a:latin typeface="Consolas" panose="020B0609020204030204" pitchFamily="49" charset="0"/>
              </a:rPr>
              <a:t>)%3 == 0:</a:t>
            </a:r>
          </a:p>
          <a:p>
            <a:pPr>
              <a:spcBef>
                <a:spcPts val="0"/>
              </a:spcBef>
            </a:pPr>
            <a:r>
              <a:rPr lang="en-US" altLang="en-US" sz="1800" b="1" dirty="0">
                <a:latin typeface="Consolas" panose="020B0609020204030204" pitchFamily="49" charset="0"/>
              </a:rPr>
              <a:t> </a:t>
            </a:r>
            <a:r>
              <a:rPr lang="en-US" altLang="en-US" sz="1800" b="1" dirty="0" smtClean="0">
                <a:latin typeface="Consolas" panose="020B0609020204030204" pitchFamily="49" charset="0"/>
              </a:rPr>
              <a:t>   </a:t>
            </a:r>
            <a:r>
              <a:rPr lang="en-US" altLang="en-US" sz="1800" b="1" dirty="0" smtClean="0">
                <a:solidFill>
                  <a:srgbClr val="7030A0"/>
                </a:solidFill>
                <a:latin typeface="Consolas" panose="020B0609020204030204" pitchFamily="49" charset="0"/>
              </a:rPr>
              <a:t>return</a:t>
            </a:r>
            <a:r>
              <a:rPr lang="en-US" altLang="en-US" sz="1800" b="1" dirty="0" smtClean="0">
                <a:latin typeface="Consolas" panose="020B0609020204030204" pitchFamily="49" charset="0"/>
              </a:rPr>
              <a:t> True</a:t>
            </a:r>
          </a:p>
          <a:p>
            <a:pPr>
              <a:spcBef>
                <a:spcPts val="0"/>
              </a:spcBef>
            </a:pPr>
            <a:r>
              <a:rPr lang="en-US" altLang="en-US" sz="1800" b="1" dirty="0" smtClean="0">
                <a:solidFill>
                  <a:srgbClr val="F3020A"/>
                </a:solidFill>
                <a:latin typeface="Consolas" panose="020B0609020204030204" pitchFamily="49" charset="0"/>
              </a:rPr>
              <a:t>else</a:t>
            </a:r>
            <a:r>
              <a:rPr lang="en-US" altLang="en-US" sz="1800" b="1" dirty="0" smtClean="0">
                <a:latin typeface="Consolas" panose="020B0609020204030204" pitchFamily="49" charset="0"/>
              </a:rPr>
              <a:t>:</a:t>
            </a:r>
          </a:p>
          <a:p>
            <a:pPr>
              <a:spcBef>
                <a:spcPts val="0"/>
              </a:spcBef>
            </a:pPr>
            <a:r>
              <a:rPr lang="en-US" altLang="en-US" sz="1800" b="1" dirty="0">
                <a:latin typeface="Consolas" panose="020B0609020204030204" pitchFamily="49" charset="0"/>
              </a:rPr>
              <a:t> </a:t>
            </a:r>
            <a:r>
              <a:rPr lang="en-US" altLang="en-US" sz="1800" b="1" dirty="0" smtClean="0">
                <a:latin typeface="Consolas" panose="020B0609020204030204" pitchFamily="49" charset="0"/>
              </a:rPr>
              <a:t>   </a:t>
            </a:r>
            <a:r>
              <a:rPr lang="en-US" altLang="en-US" sz="1800" b="1" dirty="0" smtClean="0">
                <a:solidFill>
                  <a:srgbClr val="7030A0"/>
                </a:solidFill>
                <a:latin typeface="Consolas" panose="020B0609020204030204" pitchFamily="49" charset="0"/>
              </a:rPr>
              <a:t>return</a:t>
            </a:r>
            <a:r>
              <a:rPr lang="en-US" altLang="en-US" sz="1800" b="1" dirty="0" smtClean="0">
                <a:latin typeface="Consolas" panose="020B0609020204030204" pitchFamily="49" charset="0"/>
              </a:rPr>
              <a:t> False </a:t>
            </a:r>
            <a:endParaRPr lang="en-US" altLang="en-US" sz="1800" dirty="0">
              <a:latin typeface="Consolas" panose="020B0609020204030204" pitchFamily="49" charset="0"/>
            </a:endParaRPr>
          </a:p>
        </p:txBody>
      </p:sp>
      <p:sp>
        <p:nvSpPr>
          <p:cNvPr id="110" name="Text Box 5"/>
          <p:cNvSpPr txBox="1">
            <a:spLocks noChangeArrowheads="1"/>
          </p:cNvSpPr>
          <p:nvPr/>
        </p:nvSpPr>
        <p:spPr bwMode="auto">
          <a:xfrm>
            <a:off x="850049" y="4860629"/>
            <a:ext cx="2840311" cy="1200329"/>
          </a:xfrm>
          <a:prstGeom prst="rect">
            <a:avLst/>
          </a:prstGeom>
          <a:solidFill>
            <a:srgbClr val="FFE6CD"/>
          </a:solidFill>
          <a:ln>
            <a:solidFill>
              <a:srgbClr val="FF8000"/>
            </a:solid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800" b="1" dirty="0" smtClean="0">
                <a:solidFill>
                  <a:srgbClr val="F3020A"/>
                </a:solidFill>
                <a:latin typeface="Consolas" panose="020B0609020204030204" pitchFamily="49" charset="0"/>
              </a:rPr>
              <a:t>if</a:t>
            </a:r>
            <a:r>
              <a:rPr lang="en-US" altLang="en-US" sz="1800" b="1" dirty="0" smtClean="0">
                <a:latin typeface="Consolas" panose="020B0609020204030204" pitchFamily="49" charset="0"/>
              </a:rPr>
              <a:t> </a:t>
            </a:r>
            <a:r>
              <a:rPr lang="en-US" altLang="en-US" sz="1800" b="1" dirty="0" smtClean="0">
                <a:solidFill>
                  <a:srgbClr val="008000"/>
                </a:solidFill>
                <a:latin typeface="Consolas" panose="020B0609020204030204" pitchFamily="49" charset="0"/>
              </a:rPr>
              <a:t>'110'</a:t>
            </a:r>
            <a:r>
              <a:rPr lang="en-US" altLang="en-US" sz="1800" b="1" dirty="0">
                <a:latin typeface="Consolas" panose="020B0609020204030204" pitchFamily="49" charset="0"/>
              </a:rPr>
              <a:t> </a:t>
            </a:r>
            <a:r>
              <a:rPr lang="en-US" altLang="en-US" sz="1800" b="1" dirty="0" smtClean="0">
                <a:solidFill>
                  <a:srgbClr val="F3020A"/>
                </a:solidFill>
                <a:latin typeface="Consolas" panose="020B0609020204030204" pitchFamily="49" charset="0"/>
              </a:rPr>
              <a:t>not in</a:t>
            </a:r>
            <a:r>
              <a:rPr lang="en-US" altLang="en-US" sz="1800" b="1" dirty="0" smtClean="0">
                <a:latin typeface="Consolas" panose="020B0609020204030204" pitchFamily="49" charset="0"/>
              </a:rPr>
              <a:t> </a:t>
            </a:r>
            <a:r>
              <a:rPr lang="en-US" altLang="en-US" sz="1800" b="1" u="sng" dirty="0" smtClean="0">
                <a:latin typeface="Consolas" panose="020B0609020204030204" pitchFamily="49" charset="0"/>
              </a:rPr>
              <a:t>s</a:t>
            </a:r>
            <a:r>
              <a:rPr lang="en-US" altLang="en-US" sz="1800" b="1" dirty="0" smtClean="0">
                <a:latin typeface="Consolas" panose="020B0609020204030204" pitchFamily="49" charset="0"/>
              </a:rPr>
              <a:t>:</a:t>
            </a:r>
          </a:p>
          <a:p>
            <a:pPr>
              <a:spcBef>
                <a:spcPts val="0"/>
              </a:spcBef>
            </a:pPr>
            <a:r>
              <a:rPr lang="en-US" altLang="en-US" sz="1800" b="1" dirty="0">
                <a:latin typeface="Consolas" panose="020B0609020204030204" pitchFamily="49" charset="0"/>
              </a:rPr>
              <a:t> </a:t>
            </a:r>
            <a:r>
              <a:rPr lang="en-US" altLang="en-US" sz="1800" b="1" dirty="0" smtClean="0">
                <a:latin typeface="Consolas" panose="020B0609020204030204" pitchFamily="49" charset="0"/>
              </a:rPr>
              <a:t>   </a:t>
            </a:r>
            <a:r>
              <a:rPr lang="en-US" altLang="en-US" sz="1800" b="1" dirty="0" smtClean="0">
                <a:solidFill>
                  <a:srgbClr val="7030A0"/>
                </a:solidFill>
                <a:latin typeface="Consolas" panose="020B0609020204030204" pitchFamily="49" charset="0"/>
              </a:rPr>
              <a:t>return</a:t>
            </a:r>
            <a:r>
              <a:rPr lang="en-US" altLang="en-US" sz="1800" b="1" dirty="0" smtClean="0">
                <a:latin typeface="Consolas" panose="020B0609020204030204" pitchFamily="49" charset="0"/>
              </a:rPr>
              <a:t> True</a:t>
            </a:r>
          </a:p>
          <a:p>
            <a:pPr>
              <a:spcBef>
                <a:spcPts val="0"/>
              </a:spcBef>
            </a:pPr>
            <a:r>
              <a:rPr lang="en-US" altLang="en-US" sz="1800" b="1" dirty="0" smtClean="0">
                <a:solidFill>
                  <a:srgbClr val="F3020A"/>
                </a:solidFill>
                <a:latin typeface="Consolas" panose="020B0609020204030204" pitchFamily="49" charset="0"/>
              </a:rPr>
              <a:t>else</a:t>
            </a:r>
            <a:r>
              <a:rPr lang="en-US" altLang="en-US" sz="1800" b="1" dirty="0" smtClean="0">
                <a:latin typeface="Consolas" panose="020B0609020204030204" pitchFamily="49" charset="0"/>
              </a:rPr>
              <a:t>:</a:t>
            </a:r>
          </a:p>
          <a:p>
            <a:pPr>
              <a:spcBef>
                <a:spcPts val="0"/>
              </a:spcBef>
            </a:pPr>
            <a:r>
              <a:rPr lang="en-US" altLang="en-US" sz="1800" b="1" dirty="0">
                <a:latin typeface="Consolas" panose="020B0609020204030204" pitchFamily="49" charset="0"/>
              </a:rPr>
              <a:t> </a:t>
            </a:r>
            <a:r>
              <a:rPr lang="en-US" altLang="en-US" sz="1800" b="1" dirty="0" smtClean="0">
                <a:latin typeface="Consolas" panose="020B0609020204030204" pitchFamily="49" charset="0"/>
              </a:rPr>
              <a:t>   </a:t>
            </a:r>
            <a:r>
              <a:rPr lang="en-US" altLang="en-US" sz="1800" b="1" dirty="0" smtClean="0">
                <a:solidFill>
                  <a:srgbClr val="7030A0"/>
                </a:solidFill>
                <a:latin typeface="Consolas" panose="020B0609020204030204" pitchFamily="49" charset="0"/>
              </a:rPr>
              <a:t>return</a:t>
            </a:r>
            <a:r>
              <a:rPr lang="en-US" altLang="en-US" sz="1800" b="1" dirty="0" smtClean="0">
                <a:latin typeface="Consolas" panose="020B0609020204030204" pitchFamily="49" charset="0"/>
              </a:rPr>
              <a:t> False </a:t>
            </a:r>
            <a:endParaRPr lang="en-US" altLang="en-US" sz="1800" dirty="0">
              <a:latin typeface="Consolas" panose="020B0609020204030204" pitchFamily="49" charset="0"/>
            </a:endParaRPr>
          </a:p>
        </p:txBody>
      </p:sp>
      <p:sp>
        <p:nvSpPr>
          <p:cNvPr id="130" name="Text Box 5"/>
          <p:cNvSpPr txBox="1">
            <a:spLocks noChangeArrowheads="1"/>
          </p:cNvSpPr>
          <p:nvPr/>
        </p:nvSpPr>
        <p:spPr bwMode="auto">
          <a:xfrm>
            <a:off x="4956733" y="4469405"/>
            <a:ext cx="2358467" cy="1200329"/>
          </a:xfrm>
          <a:prstGeom prst="rect">
            <a:avLst/>
          </a:prstGeom>
          <a:solidFill>
            <a:srgbClr val="FFE6CD"/>
          </a:solidFill>
          <a:ln>
            <a:solidFill>
              <a:srgbClr val="FF8000"/>
            </a:solid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800" b="1" dirty="0" smtClean="0">
                <a:solidFill>
                  <a:srgbClr val="F3020A"/>
                </a:solidFill>
                <a:latin typeface="Consolas" panose="020B0609020204030204" pitchFamily="49" charset="0"/>
              </a:rPr>
              <a:t>if</a:t>
            </a:r>
            <a:r>
              <a:rPr lang="en-US" altLang="en-US" sz="1800" b="1" dirty="0" smtClean="0">
                <a:latin typeface="Consolas" panose="020B0609020204030204" pitchFamily="49" charset="0"/>
              </a:rPr>
              <a:t> </a:t>
            </a:r>
            <a:r>
              <a:rPr lang="en-US" altLang="en-US" sz="1800" b="1" u="sng" dirty="0" smtClean="0">
                <a:latin typeface="Consolas" panose="020B0609020204030204" pitchFamily="49" charset="0"/>
              </a:rPr>
              <a:t>s</a:t>
            </a:r>
            <a:r>
              <a:rPr lang="en-US" altLang="en-US" sz="1800" b="1" dirty="0" smtClean="0">
                <a:latin typeface="Consolas" panose="020B0609020204030204" pitchFamily="49" charset="0"/>
              </a:rPr>
              <a:t>[2] == </a:t>
            </a:r>
            <a:r>
              <a:rPr lang="en-US" altLang="en-US" sz="1800" b="1" dirty="0" smtClean="0">
                <a:solidFill>
                  <a:srgbClr val="008000"/>
                </a:solidFill>
                <a:latin typeface="Consolas" panose="020B0609020204030204" pitchFamily="49" charset="0"/>
              </a:rPr>
              <a:t>'1'</a:t>
            </a:r>
            <a:r>
              <a:rPr lang="en-US" altLang="en-US" sz="1800" b="1" dirty="0" smtClean="0">
                <a:latin typeface="Consolas" panose="020B0609020204030204" pitchFamily="49" charset="0"/>
              </a:rPr>
              <a:t>:</a:t>
            </a:r>
          </a:p>
          <a:p>
            <a:pPr>
              <a:spcBef>
                <a:spcPts val="0"/>
              </a:spcBef>
            </a:pPr>
            <a:r>
              <a:rPr lang="en-US" altLang="en-US" sz="1800" b="1" dirty="0">
                <a:latin typeface="Consolas" panose="020B0609020204030204" pitchFamily="49" charset="0"/>
              </a:rPr>
              <a:t> </a:t>
            </a:r>
            <a:r>
              <a:rPr lang="en-US" altLang="en-US" sz="1800" b="1" dirty="0" smtClean="0">
                <a:latin typeface="Consolas" panose="020B0609020204030204" pitchFamily="49" charset="0"/>
              </a:rPr>
              <a:t>   </a:t>
            </a:r>
            <a:r>
              <a:rPr lang="en-US" altLang="en-US" sz="1800" b="1" dirty="0" smtClean="0">
                <a:solidFill>
                  <a:srgbClr val="7030A0"/>
                </a:solidFill>
                <a:latin typeface="Consolas" panose="020B0609020204030204" pitchFamily="49" charset="0"/>
              </a:rPr>
              <a:t>return</a:t>
            </a:r>
            <a:r>
              <a:rPr lang="en-US" altLang="en-US" sz="1800" b="1" dirty="0" smtClean="0">
                <a:latin typeface="Consolas" panose="020B0609020204030204" pitchFamily="49" charset="0"/>
              </a:rPr>
              <a:t> True</a:t>
            </a:r>
          </a:p>
          <a:p>
            <a:pPr>
              <a:spcBef>
                <a:spcPts val="0"/>
              </a:spcBef>
            </a:pPr>
            <a:r>
              <a:rPr lang="en-US" altLang="en-US" sz="1800" b="1" dirty="0" smtClean="0">
                <a:solidFill>
                  <a:srgbClr val="F3020A"/>
                </a:solidFill>
                <a:latin typeface="Consolas" panose="020B0609020204030204" pitchFamily="49" charset="0"/>
              </a:rPr>
              <a:t>else</a:t>
            </a:r>
            <a:r>
              <a:rPr lang="en-US" altLang="en-US" sz="1800" b="1" dirty="0" smtClean="0">
                <a:latin typeface="Consolas" panose="020B0609020204030204" pitchFamily="49" charset="0"/>
              </a:rPr>
              <a:t>:</a:t>
            </a:r>
          </a:p>
          <a:p>
            <a:pPr>
              <a:spcBef>
                <a:spcPts val="0"/>
              </a:spcBef>
            </a:pPr>
            <a:r>
              <a:rPr lang="en-US" altLang="en-US" sz="1800" b="1" dirty="0">
                <a:latin typeface="Consolas" panose="020B0609020204030204" pitchFamily="49" charset="0"/>
              </a:rPr>
              <a:t> </a:t>
            </a:r>
            <a:r>
              <a:rPr lang="en-US" altLang="en-US" sz="1800" b="1" dirty="0" smtClean="0">
                <a:latin typeface="Consolas" panose="020B0609020204030204" pitchFamily="49" charset="0"/>
              </a:rPr>
              <a:t>   </a:t>
            </a:r>
            <a:r>
              <a:rPr lang="en-US" altLang="en-US" sz="1800" b="1" dirty="0" smtClean="0">
                <a:solidFill>
                  <a:srgbClr val="7030A0"/>
                </a:solidFill>
                <a:latin typeface="Consolas" panose="020B0609020204030204" pitchFamily="49" charset="0"/>
              </a:rPr>
              <a:t>return</a:t>
            </a:r>
            <a:r>
              <a:rPr lang="en-US" altLang="en-US" sz="1800" b="1" dirty="0" smtClean="0">
                <a:latin typeface="Consolas" panose="020B0609020204030204" pitchFamily="49" charset="0"/>
              </a:rPr>
              <a:t> False </a:t>
            </a:r>
            <a:endParaRPr lang="en-US" altLang="en-US" sz="1800" dirty="0">
              <a:latin typeface="Consolas" panose="020B0609020204030204" pitchFamily="49" charset="0"/>
            </a:endParaRPr>
          </a:p>
        </p:txBody>
      </p:sp>
      <p:sp>
        <p:nvSpPr>
          <p:cNvPr id="131" name="Text Box 5"/>
          <p:cNvSpPr txBox="1">
            <a:spLocks noChangeArrowheads="1"/>
          </p:cNvSpPr>
          <p:nvPr/>
        </p:nvSpPr>
        <p:spPr bwMode="auto">
          <a:xfrm>
            <a:off x="7403235" y="5559679"/>
            <a:ext cx="1512553" cy="707886"/>
          </a:xfrm>
          <a:prstGeom prst="rect">
            <a:avLst/>
          </a:prstGeom>
          <a:solidFill>
            <a:srgbClr val="FFE6CD"/>
          </a:solidFill>
          <a:ln>
            <a:solidFill>
              <a:srgbClr val="FF8000"/>
            </a:solid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000" b="1" dirty="0" smtClean="0">
                <a:solidFill>
                  <a:srgbClr val="F3020A"/>
                </a:solidFill>
                <a:latin typeface="Consolas" panose="020B0609020204030204" pitchFamily="49" charset="0"/>
              </a:rPr>
              <a:t>if</a:t>
            </a:r>
            <a:r>
              <a:rPr lang="en-US" altLang="en-US" sz="1000" b="1" dirty="0" smtClean="0">
                <a:latin typeface="Consolas" panose="020B0609020204030204" pitchFamily="49" charset="0"/>
              </a:rPr>
              <a:t> </a:t>
            </a:r>
            <a:r>
              <a:rPr lang="en-US" altLang="en-US" sz="1000" b="1" u="sng" dirty="0" smtClean="0">
                <a:latin typeface="Consolas" panose="020B0609020204030204" pitchFamily="49" charset="0"/>
              </a:rPr>
              <a:t>s</a:t>
            </a:r>
            <a:r>
              <a:rPr lang="en-US" altLang="en-US" sz="1000" b="1" dirty="0" smtClean="0">
                <a:latin typeface="Consolas" panose="020B0609020204030204" pitchFamily="49" charset="0"/>
              </a:rPr>
              <a:t>[-3] == </a:t>
            </a:r>
            <a:r>
              <a:rPr lang="en-US" altLang="en-US" sz="1000" b="1" dirty="0" smtClean="0">
                <a:solidFill>
                  <a:srgbClr val="008000"/>
                </a:solidFill>
                <a:latin typeface="Consolas" panose="020B0609020204030204" pitchFamily="49" charset="0"/>
              </a:rPr>
              <a:t>'1'</a:t>
            </a:r>
            <a:r>
              <a:rPr lang="en-US" altLang="en-US" sz="1000" b="1" dirty="0" smtClean="0">
                <a:latin typeface="Consolas" panose="020B0609020204030204" pitchFamily="49" charset="0"/>
              </a:rPr>
              <a:t>:</a:t>
            </a:r>
          </a:p>
          <a:p>
            <a:pPr>
              <a:spcBef>
                <a:spcPts val="0"/>
              </a:spcBef>
            </a:pPr>
            <a:r>
              <a:rPr lang="en-US" altLang="en-US" sz="1000" b="1" dirty="0">
                <a:latin typeface="Consolas" panose="020B0609020204030204" pitchFamily="49" charset="0"/>
              </a:rPr>
              <a:t> </a:t>
            </a:r>
            <a:r>
              <a:rPr lang="en-US" altLang="en-US" sz="1000" b="1" dirty="0" smtClean="0">
                <a:latin typeface="Consolas" panose="020B0609020204030204" pitchFamily="49" charset="0"/>
              </a:rPr>
              <a:t>   </a:t>
            </a:r>
            <a:r>
              <a:rPr lang="en-US" altLang="en-US" sz="1000" b="1" dirty="0" smtClean="0">
                <a:solidFill>
                  <a:srgbClr val="7030A0"/>
                </a:solidFill>
                <a:latin typeface="Consolas" panose="020B0609020204030204" pitchFamily="49" charset="0"/>
              </a:rPr>
              <a:t>return</a:t>
            </a:r>
            <a:r>
              <a:rPr lang="en-US" altLang="en-US" sz="1000" b="1" dirty="0" smtClean="0">
                <a:latin typeface="Consolas" panose="020B0609020204030204" pitchFamily="49" charset="0"/>
              </a:rPr>
              <a:t> True</a:t>
            </a:r>
          </a:p>
          <a:p>
            <a:pPr>
              <a:spcBef>
                <a:spcPts val="0"/>
              </a:spcBef>
            </a:pPr>
            <a:r>
              <a:rPr lang="en-US" altLang="en-US" sz="1000" b="1" dirty="0" smtClean="0">
                <a:solidFill>
                  <a:srgbClr val="F3020A"/>
                </a:solidFill>
                <a:latin typeface="Consolas" panose="020B0609020204030204" pitchFamily="49" charset="0"/>
              </a:rPr>
              <a:t>else</a:t>
            </a:r>
            <a:r>
              <a:rPr lang="en-US" altLang="en-US" sz="1000" b="1" dirty="0" smtClean="0">
                <a:latin typeface="Consolas" panose="020B0609020204030204" pitchFamily="49" charset="0"/>
              </a:rPr>
              <a:t>:</a:t>
            </a:r>
          </a:p>
          <a:p>
            <a:pPr>
              <a:spcBef>
                <a:spcPts val="0"/>
              </a:spcBef>
            </a:pPr>
            <a:r>
              <a:rPr lang="en-US" altLang="en-US" sz="1000" b="1" dirty="0">
                <a:latin typeface="Consolas" panose="020B0609020204030204" pitchFamily="49" charset="0"/>
              </a:rPr>
              <a:t> </a:t>
            </a:r>
            <a:r>
              <a:rPr lang="en-US" altLang="en-US" sz="1000" b="1" dirty="0" smtClean="0">
                <a:latin typeface="Consolas" panose="020B0609020204030204" pitchFamily="49" charset="0"/>
              </a:rPr>
              <a:t>   </a:t>
            </a:r>
            <a:r>
              <a:rPr lang="en-US" altLang="en-US" sz="1000" b="1" dirty="0" smtClean="0">
                <a:solidFill>
                  <a:srgbClr val="7030A0"/>
                </a:solidFill>
                <a:latin typeface="Consolas" panose="020B0609020204030204" pitchFamily="49" charset="0"/>
              </a:rPr>
              <a:t>return</a:t>
            </a:r>
            <a:r>
              <a:rPr lang="en-US" altLang="en-US" sz="1000" b="1" dirty="0" smtClean="0">
                <a:latin typeface="Consolas" panose="020B0609020204030204" pitchFamily="49" charset="0"/>
              </a:rPr>
              <a:t> False </a:t>
            </a:r>
            <a:endParaRPr lang="en-US" altLang="en-US" sz="1000" dirty="0">
              <a:latin typeface="Consolas" panose="020B0609020204030204" pitchFamily="49" charset="0"/>
            </a:endParaRPr>
          </a:p>
        </p:txBody>
      </p:sp>
      <p:sp>
        <p:nvSpPr>
          <p:cNvPr id="4" name="Down Arrow 3"/>
          <p:cNvSpPr/>
          <p:nvPr/>
        </p:nvSpPr>
        <p:spPr bwMode="auto">
          <a:xfrm>
            <a:off x="8810380" y="6067136"/>
            <a:ext cx="209493" cy="213940"/>
          </a:xfrm>
          <a:prstGeom prst="downArrow">
            <a:avLst/>
          </a:prstGeom>
          <a:solidFill>
            <a:srgbClr val="FFE6CD"/>
          </a:solidFill>
          <a:ln w="9525" cap="flat" cmpd="sng" algn="ctr">
            <a:solidFill>
              <a:srgbClr val="FF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32" name="Text Box 2"/>
          <p:cNvSpPr txBox="1">
            <a:spLocks noChangeArrowheads="1"/>
          </p:cNvSpPr>
          <p:nvPr/>
        </p:nvSpPr>
        <p:spPr bwMode="auto">
          <a:xfrm rot="21331251">
            <a:off x="1215574" y="3005049"/>
            <a:ext cx="7268605" cy="769441"/>
          </a:xfrm>
          <a:prstGeom prst="rect">
            <a:avLst/>
          </a:prstGeom>
          <a:solidFill>
            <a:srgbClr val="CCECFF"/>
          </a:solidFill>
          <a:ln>
            <a:solidFill>
              <a:srgbClr val="0000FF"/>
            </a:solid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smtClean="0">
                <a:latin typeface="Cambria" panose="02040503050406030204" pitchFamily="18" charset="0"/>
              </a:rPr>
              <a:t>FSMs ~ "software circuits"</a:t>
            </a:r>
            <a:endParaRPr lang="en-US" altLang="en-US" sz="4400" i="1" dirty="0">
              <a:latin typeface="Cambria" panose="02040503050406030204" pitchFamily="18" charset="0"/>
            </a:endParaRPr>
          </a:p>
        </p:txBody>
      </p:sp>
    </p:spTree>
    <p:extLst>
      <p:ext uri="{BB962C8B-B14F-4D97-AF65-F5344CB8AC3E}">
        <p14:creationId xmlns:p14="http://schemas.microsoft.com/office/powerpoint/2010/main" val="755095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457200" y="5867400"/>
            <a:ext cx="838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3200" i="1" dirty="0" smtClean="0">
                <a:latin typeface="Cambria" panose="02040503050406030204" pitchFamily="18" charset="0"/>
              </a:rPr>
              <a:t>there are lots &amp; lots of objects here!</a:t>
            </a:r>
            <a:endParaRPr lang="en-US" altLang="en-US" sz="3200" i="1" dirty="0">
              <a:latin typeface="Cambria" panose="020405030504060302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712" y="533400"/>
            <a:ext cx="7648575" cy="5200650"/>
          </a:xfrm>
          <a:prstGeom prst="rect">
            <a:avLst/>
          </a:prstGeom>
        </p:spPr>
      </p:pic>
      <p:sp>
        <p:nvSpPr>
          <p:cNvPr id="6" name="TextBox 5"/>
          <p:cNvSpPr txBox="1"/>
          <p:nvPr/>
        </p:nvSpPr>
        <p:spPr>
          <a:xfrm>
            <a:off x="5638800" y="400050"/>
            <a:ext cx="3008053" cy="1200329"/>
          </a:xfrm>
          <a:prstGeom prst="rect">
            <a:avLst/>
          </a:prstGeom>
          <a:solidFill>
            <a:schemeClr val="tx1"/>
          </a:solidFill>
          <a:ln>
            <a:solidFill>
              <a:schemeClr val="bg1"/>
            </a:solidFill>
          </a:ln>
        </p:spPr>
        <p:txBody>
          <a:bodyPr wrap="square" rtlCol="0">
            <a:spAutoFit/>
          </a:bodyPr>
          <a:lstStyle/>
          <a:p>
            <a:pPr algn="ctr"/>
            <a:r>
              <a:rPr lang="en-US" dirty="0" smtClean="0">
                <a:solidFill>
                  <a:schemeClr val="bg1"/>
                </a:solidFill>
                <a:latin typeface="Cambria" panose="02040503050406030204" pitchFamily="18" charset="0"/>
              </a:rPr>
              <a:t>Anyone else watch this movie over Thanksgiving break?!</a:t>
            </a:r>
            <a:endParaRPr lang="en-US" dirty="0">
              <a:solidFill>
                <a:schemeClr val="bg1"/>
              </a:solidFill>
              <a:latin typeface="Cambria" panose="02040503050406030204" pitchFamily="18" charset="0"/>
            </a:endParaRPr>
          </a:p>
        </p:txBody>
      </p:sp>
      <p:sp>
        <p:nvSpPr>
          <p:cNvPr id="3" name="TextBox 2"/>
          <p:cNvSpPr txBox="1"/>
          <p:nvPr/>
        </p:nvSpPr>
        <p:spPr>
          <a:xfrm>
            <a:off x="710514" y="621957"/>
            <a:ext cx="2057400" cy="830997"/>
          </a:xfrm>
          <a:prstGeom prst="rect">
            <a:avLst/>
          </a:prstGeom>
          <a:noFill/>
        </p:spPr>
        <p:txBody>
          <a:bodyPr wrap="square" rtlCol="0">
            <a:spAutoFit/>
          </a:bodyPr>
          <a:lstStyle/>
          <a:p>
            <a:pPr algn="ctr"/>
            <a:r>
              <a:rPr lang="en-US" dirty="0" smtClean="0">
                <a:solidFill>
                  <a:schemeClr val="bg1"/>
                </a:solidFill>
                <a:latin typeface="Calibri" panose="020F0502020204030204" pitchFamily="34" charset="0"/>
                <a:cs typeface="Calibri" panose="020F0502020204030204" pitchFamily="34" charset="0"/>
              </a:rPr>
              <a:t>final-project hints...</a:t>
            </a:r>
            <a:endParaRPr lang="en-US" dirty="0">
              <a:solidFill>
                <a:schemeClr val="bg1"/>
              </a:solidFill>
              <a:latin typeface="Calibri" panose="020F0502020204030204" pitchFamily="34" charset="0"/>
              <a:cs typeface="Calibri" panose="020F0502020204030204" pitchFamily="34" charset="0"/>
            </a:endParaRPr>
          </a:p>
        </p:txBody>
      </p:sp>
      <p:sp>
        <p:nvSpPr>
          <p:cNvPr id="7" name="TextBox 6"/>
          <p:cNvSpPr txBox="1"/>
          <p:nvPr/>
        </p:nvSpPr>
        <p:spPr>
          <a:xfrm rot="421260">
            <a:off x="7141919" y="1846498"/>
            <a:ext cx="1867802" cy="369332"/>
          </a:xfrm>
          <a:prstGeom prst="rect">
            <a:avLst/>
          </a:prstGeom>
          <a:solidFill>
            <a:schemeClr val="tx1"/>
          </a:solidFill>
          <a:ln>
            <a:solidFill>
              <a:schemeClr val="bg1"/>
            </a:solidFill>
          </a:ln>
        </p:spPr>
        <p:txBody>
          <a:bodyPr wrap="square" rtlCol="0">
            <a:spAutoFit/>
          </a:bodyPr>
          <a:lstStyle/>
          <a:p>
            <a:pPr algn="ctr"/>
            <a:r>
              <a:rPr lang="en-US" sz="1800" b="1" dirty="0" smtClean="0">
                <a:solidFill>
                  <a:schemeClr val="bg1"/>
                </a:solidFill>
                <a:latin typeface="Cambria" panose="02040503050406030204" pitchFamily="18" charset="0"/>
              </a:rPr>
              <a:t>What movie?!</a:t>
            </a:r>
            <a:endParaRPr lang="en-US" sz="1800" b="1" dirty="0">
              <a:solidFill>
                <a:schemeClr val="bg1"/>
              </a:solidFill>
              <a:latin typeface="Cambria" panose="02040503050406030204" pitchFamily="18" charset="0"/>
            </a:endParaRPr>
          </a:p>
        </p:txBody>
      </p:sp>
    </p:spTree>
    <p:extLst>
      <p:ext uri="{BB962C8B-B14F-4D97-AF65-F5344CB8AC3E}">
        <p14:creationId xmlns:p14="http://schemas.microsoft.com/office/powerpoint/2010/main" val="6149149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95"/>
          <p:cNvSpPr/>
          <p:nvPr/>
        </p:nvSpPr>
        <p:spPr bwMode="auto">
          <a:xfrm>
            <a:off x="129746" y="4390766"/>
            <a:ext cx="4162168" cy="284206"/>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5" name="Rounded Rectangle 94"/>
          <p:cNvSpPr/>
          <p:nvPr/>
        </p:nvSpPr>
        <p:spPr bwMode="auto">
          <a:xfrm>
            <a:off x="4691477" y="4022013"/>
            <a:ext cx="4143604" cy="284205"/>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4" name="Rounded Rectangle 93"/>
          <p:cNvSpPr/>
          <p:nvPr/>
        </p:nvSpPr>
        <p:spPr bwMode="auto">
          <a:xfrm>
            <a:off x="4800600" y="1000898"/>
            <a:ext cx="3038080" cy="543684"/>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 name="Rounded Rectangle 8"/>
          <p:cNvSpPr/>
          <p:nvPr/>
        </p:nvSpPr>
        <p:spPr bwMode="auto">
          <a:xfrm>
            <a:off x="345640" y="1365334"/>
            <a:ext cx="3755804" cy="495562"/>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2530" name="Text Box 2"/>
          <p:cNvSpPr txBox="1">
            <a:spLocks noChangeArrowheads="1"/>
          </p:cNvSpPr>
          <p:nvPr/>
        </p:nvSpPr>
        <p:spPr bwMode="auto">
          <a:xfrm>
            <a:off x="276442" y="125739"/>
            <a:ext cx="3902201" cy="584775"/>
          </a:xfrm>
          <a:prstGeom prst="rect">
            <a:avLst/>
          </a:prstGeom>
          <a:solidFill>
            <a:srgbClr val="FFE6CD"/>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i="1" dirty="0" smtClean="0">
                <a:latin typeface="Cambria" panose="02040503050406030204" pitchFamily="18" charset="0"/>
              </a:rPr>
              <a:t>Build-your-own FSMs</a:t>
            </a:r>
            <a:endParaRPr lang="en-US" altLang="en-US" sz="3200" i="1" dirty="0">
              <a:latin typeface="Cambria" panose="02040503050406030204" pitchFamily="18" charset="0"/>
            </a:endParaRPr>
          </a:p>
        </p:txBody>
      </p:sp>
      <p:sp>
        <p:nvSpPr>
          <p:cNvPr id="22532" name="Rectangle 10"/>
          <p:cNvSpPr>
            <a:spLocks noChangeArrowheads="1"/>
          </p:cNvSpPr>
          <p:nvPr/>
        </p:nvSpPr>
        <p:spPr bwMode="auto">
          <a:xfrm>
            <a:off x="256489" y="3733911"/>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that accepts </a:t>
            </a:r>
            <a:r>
              <a:rPr lang="en-US" altLang="en-US" sz="1600" dirty="0">
                <a:latin typeface="Cambria" panose="02040503050406030204" pitchFamily="18" charset="0"/>
              </a:rPr>
              <a:t>strings that </a:t>
            </a:r>
            <a:r>
              <a:rPr lang="en-US" altLang="en-US" sz="1600" b="1" i="1" dirty="0">
                <a:latin typeface="Cambria" panose="02040503050406030204" pitchFamily="18" charset="0"/>
              </a:rPr>
              <a:t>don't </a:t>
            </a:r>
            <a:r>
              <a:rPr lang="en-US" altLang="en-US" sz="1600" dirty="0">
                <a:latin typeface="Cambria" panose="02040503050406030204" pitchFamily="18" charset="0"/>
              </a:rPr>
              <a:t>contain the pattern </a:t>
            </a:r>
            <a:r>
              <a:rPr lang="en-US" altLang="en-US" sz="1600" b="1" dirty="0">
                <a:latin typeface="Cambria" panose="02040503050406030204" pitchFamily="18" charset="0"/>
              </a:rPr>
              <a:t>110</a:t>
            </a:r>
            <a:r>
              <a:rPr lang="en-US" altLang="en-US" sz="1600" dirty="0">
                <a:latin typeface="Cambria" panose="02040503050406030204" pitchFamily="18" charset="0"/>
              </a:rPr>
              <a:t> anywhere. </a:t>
            </a:r>
          </a:p>
        </p:txBody>
      </p:sp>
      <p:sp>
        <p:nvSpPr>
          <p:cNvPr id="22533" name="Rectangle 12"/>
          <p:cNvSpPr>
            <a:spLocks noChangeArrowheads="1"/>
          </p:cNvSpPr>
          <p:nvPr/>
        </p:nvSpPr>
        <p:spPr bwMode="auto">
          <a:xfrm>
            <a:off x="4456671" y="95809"/>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t>
            </a:r>
            <a:r>
              <a:rPr lang="en-US" altLang="en-US" sz="1600" dirty="0" smtClean="0">
                <a:latin typeface="Cambria" panose="02040503050406030204" pitchFamily="18" charset="0"/>
              </a:rPr>
              <a:t>a </a:t>
            </a:r>
            <a:r>
              <a:rPr lang="en-US" altLang="en-US" sz="1600" dirty="0">
                <a:latin typeface="Cambria" panose="02040503050406030204" pitchFamily="18" charset="0"/>
              </a:rPr>
              <a:t>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i="1" dirty="0">
                <a:latin typeface="Cambria" panose="02040503050406030204" pitchFamily="18" charset="0"/>
              </a:rPr>
              <a:t>1</a:t>
            </a:r>
            <a:r>
              <a:rPr lang="en-US" altLang="en-US" sz="1600" i="1" dirty="0">
                <a:latin typeface="Cambria" panose="02040503050406030204" pitchFamily="18" charset="0"/>
              </a:rPr>
              <a:t>s don't </a:t>
            </a:r>
            <a:r>
              <a:rPr lang="en-US" altLang="en-US" sz="1600" i="1" dirty="0" smtClean="0">
                <a:latin typeface="Cambria" panose="02040503050406030204" pitchFamily="18" charset="0"/>
              </a:rPr>
              <a:t>matter!</a:t>
            </a:r>
            <a:endParaRPr lang="en-US" altLang="en-US" sz="1600" i="1" dirty="0">
              <a:latin typeface="Cambria" panose="02040503050406030204" pitchFamily="18" charset="0"/>
            </a:endParaRPr>
          </a:p>
        </p:txBody>
      </p:sp>
      <p:sp>
        <p:nvSpPr>
          <p:cNvPr id="22536" name="Text Box 15"/>
          <p:cNvSpPr txBox="1">
            <a:spLocks noChangeArrowheads="1"/>
          </p:cNvSpPr>
          <p:nvPr/>
        </p:nvSpPr>
        <p:spPr bwMode="auto">
          <a:xfrm>
            <a:off x="4924579" y="1011900"/>
            <a:ext cx="3441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200" b="1" dirty="0" smtClean="0">
                <a:latin typeface="Arial" pitchFamily="34" charset="0"/>
              </a:rPr>
              <a:t>Accepted:   </a:t>
            </a:r>
            <a:r>
              <a:rPr lang="en-US" altLang="en-US" sz="1200" dirty="0">
                <a:latin typeface="Arial" pitchFamily="34" charset="0"/>
              </a:rPr>
              <a:t>110101110,  11,   </a:t>
            </a:r>
            <a:r>
              <a:rPr lang="en-US" altLang="en-US" sz="1200" dirty="0" smtClean="0">
                <a:latin typeface="Arial" pitchFamily="34" charset="0"/>
              </a:rPr>
              <a:t>0000010</a:t>
            </a:r>
          </a:p>
          <a:p>
            <a:pPr>
              <a:spcBef>
                <a:spcPts val="0"/>
              </a:spcBef>
            </a:pPr>
            <a:endParaRPr lang="en-US" altLang="en-US" sz="400" b="1" dirty="0">
              <a:latin typeface="Arial" pitchFamily="34" charset="0"/>
            </a:endParaRPr>
          </a:p>
          <a:p>
            <a:pPr>
              <a:spcBef>
                <a:spcPts val="0"/>
              </a:spcBef>
            </a:pPr>
            <a:r>
              <a:rPr lang="en-US" altLang="en-US" sz="1200" b="1" dirty="0" smtClean="0">
                <a:latin typeface="Arial" pitchFamily="34" charset="0"/>
              </a:rPr>
              <a:t>Rejected:    </a:t>
            </a:r>
            <a:r>
              <a:rPr lang="en-US" altLang="en-US" sz="1200" dirty="0">
                <a:latin typeface="Arial" pitchFamily="34" charset="0"/>
              </a:rPr>
              <a:t>101,  0000,  111011101111</a:t>
            </a:r>
          </a:p>
        </p:txBody>
      </p:sp>
      <p:sp>
        <p:nvSpPr>
          <p:cNvPr id="22538" name="Text Box 17"/>
          <p:cNvSpPr txBox="1">
            <a:spLocks noChangeArrowheads="1"/>
          </p:cNvSpPr>
          <p:nvPr/>
        </p:nvSpPr>
        <p:spPr bwMode="auto">
          <a:xfrm>
            <a:off x="7620397" y="6309619"/>
            <a:ext cx="2122904"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Acc</a:t>
            </a:r>
            <a:r>
              <a:rPr lang="en-US" altLang="en-US" sz="1000" b="1" dirty="0" smtClean="0">
                <a:latin typeface="Arial" pitchFamily="34" charset="0"/>
              </a:rPr>
              <a:t>:   </a:t>
            </a:r>
            <a:r>
              <a:rPr lang="en-US" altLang="en-US" sz="1000" dirty="0" smtClean="0">
                <a:latin typeface="Arial" pitchFamily="34" charset="0"/>
              </a:rPr>
              <a:t>0</a:t>
            </a:r>
            <a:r>
              <a:rPr lang="en-US" altLang="en-US" sz="1000" b="1" u="sng" dirty="0" smtClean="0">
                <a:latin typeface="Arial" pitchFamily="34" charset="0"/>
              </a:rPr>
              <a:t>1</a:t>
            </a:r>
            <a:r>
              <a:rPr lang="en-US" altLang="en-US" sz="1000" dirty="0" smtClean="0">
                <a:latin typeface="Arial" pitchFamily="34" charset="0"/>
              </a:rPr>
              <a:t>00 </a:t>
            </a:r>
            <a:r>
              <a:rPr lang="en-US" altLang="en-US" sz="1000" dirty="0">
                <a:latin typeface="Arial" pitchFamily="34" charset="0"/>
              </a:rPr>
              <a:t>and </a:t>
            </a:r>
            <a:r>
              <a:rPr lang="en-US" altLang="en-US" sz="1000" dirty="0" smtClean="0">
                <a:latin typeface="Arial" pitchFamily="34" charset="0"/>
              </a:rPr>
              <a:t>01</a:t>
            </a:r>
            <a:r>
              <a:rPr lang="en-US" altLang="en-US" sz="1000" b="1" u="sng" dirty="0" smtClean="0">
                <a:latin typeface="Arial" pitchFamily="34" charset="0"/>
              </a:rPr>
              <a:t>1</a:t>
            </a:r>
            <a:r>
              <a:rPr lang="en-US" altLang="en-US" sz="1000" dirty="0" smtClean="0">
                <a:latin typeface="Arial" pitchFamily="34" charset="0"/>
              </a:rPr>
              <a:t>01</a:t>
            </a:r>
            <a:endParaRPr lang="en-US" altLang="en-US" sz="1000" dirty="0">
              <a:latin typeface="Arial" pitchFamily="34" charset="0"/>
            </a:endParaRPr>
          </a:p>
        </p:txBody>
      </p:sp>
      <p:cxnSp>
        <p:nvCxnSpPr>
          <p:cNvPr id="22539" name="Straight Connector 11"/>
          <p:cNvCxnSpPr>
            <a:cxnSpLocks noChangeShapeType="1"/>
          </p:cNvCxnSpPr>
          <p:nvPr/>
        </p:nvCxnSpPr>
        <p:spPr bwMode="auto">
          <a:xfrm>
            <a:off x="4458133" y="230188"/>
            <a:ext cx="0" cy="6503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540" name="Straight Connector 12"/>
          <p:cNvCxnSpPr>
            <a:cxnSpLocks noChangeShapeType="1"/>
          </p:cNvCxnSpPr>
          <p:nvPr/>
        </p:nvCxnSpPr>
        <p:spPr bwMode="auto">
          <a:xfrm>
            <a:off x="215685" y="3707028"/>
            <a:ext cx="41338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541" name="Rectangle 14"/>
          <p:cNvSpPr>
            <a:spLocks noChangeArrowheads="1"/>
          </p:cNvSpPr>
          <p:nvPr/>
        </p:nvSpPr>
        <p:spPr bwMode="auto">
          <a:xfrm>
            <a:off x="345640" y="6476311"/>
            <a:ext cx="20652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there are FIVE more transitions – but no more states - needed here</a:t>
            </a:r>
            <a:endParaRPr lang="en-US" altLang="en-US" sz="900" dirty="0">
              <a:solidFill>
                <a:srgbClr val="008000"/>
              </a:solidFill>
              <a:latin typeface="Calibri" pitchFamily="34" charset="0"/>
            </a:endParaRPr>
          </a:p>
        </p:txBody>
      </p:sp>
      <p:sp>
        <p:nvSpPr>
          <p:cNvPr id="22542" name="Rectangle 15"/>
          <p:cNvSpPr>
            <a:spLocks noChangeArrowheads="1"/>
          </p:cNvSpPr>
          <p:nvPr/>
        </p:nvSpPr>
        <p:spPr bwMode="auto">
          <a:xfrm>
            <a:off x="7962900" y="1119346"/>
            <a:ext cx="1049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Hint: </a:t>
            </a:r>
            <a:r>
              <a:rPr lang="en-US" altLang="en-US" sz="900" dirty="0" smtClean="0">
                <a:solidFill>
                  <a:srgbClr val="008000"/>
                </a:solidFill>
                <a:latin typeface="Calibri" pitchFamily="34" charset="0"/>
              </a:rPr>
              <a:t>1s never change the state!</a:t>
            </a:r>
            <a:endParaRPr lang="en-US" altLang="en-US" sz="900" dirty="0">
              <a:solidFill>
                <a:srgbClr val="008000"/>
              </a:solidFill>
              <a:latin typeface="Calibri" pitchFamily="34" charset="0"/>
            </a:endParaRPr>
          </a:p>
        </p:txBody>
      </p:sp>
      <p:grpSp>
        <p:nvGrpSpPr>
          <p:cNvPr id="22543" name="Group 9"/>
          <p:cNvGrpSpPr>
            <a:grpSpLocks/>
          </p:cNvGrpSpPr>
          <p:nvPr/>
        </p:nvGrpSpPr>
        <p:grpSpPr bwMode="auto">
          <a:xfrm>
            <a:off x="100914" y="6513492"/>
            <a:ext cx="233362" cy="265112"/>
            <a:chOff x="2928" y="1051"/>
            <a:chExt cx="840" cy="957"/>
          </a:xfrm>
        </p:grpSpPr>
        <p:sp>
          <p:nvSpPr>
            <p:cNvPr id="22560"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61"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2"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3"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4"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5"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6"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7"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8"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9"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70"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71"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72"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2544" name="Text Box 16"/>
          <p:cNvSpPr txBox="1">
            <a:spLocks noChangeArrowheads="1"/>
          </p:cNvSpPr>
          <p:nvPr/>
        </p:nvSpPr>
        <p:spPr bwMode="auto">
          <a:xfrm>
            <a:off x="132175" y="4446460"/>
            <a:ext cx="4262711"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smtClean="0">
                <a:latin typeface="Arial" pitchFamily="34" charset="0"/>
              </a:rPr>
              <a:t>1010001, 011     </a:t>
            </a:r>
            <a:r>
              <a:rPr lang="en-US" altLang="en-US" sz="1200" b="1" dirty="0">
                <a:latin typeface="Arial" pitchFamily="34" charset="0"/>
              </a:rPr>
              <a:t>Rejected:  </a:t>
            </a:r>
            <a:r>
              <a:rPr lang="en-US" altLang="en-US" sz="1200" dirty="0" smtClean="0">
                <a:latin typeface="Arial" pitchFamily="34" charset="0"/>
              </a:rPr>
              <a:t>10100</a:t>
            </a:r>
            <a:r>
              <a:rPr lang="en-US" altLang="en-US" sz="1200" b="1" u="sng" dirty="0" smtClean="0">
                <a:latin typeface="Arial" pitchFamily="34" charset="0"/>
              </a:rPr>
              <a:t>110</a:t>
            </a:r>
            <a:r>
              <a:rPr lang="en-US" altLang="en-US" sz="1200" dirty="0" smtClean="0">
                <a:latin typeface="Arial" pitchFamily="34" charset="0"/>
              </a:rPr>
              <a:t>0, 0</a:t>
            </a:r>
            <a:r>
              <a:rPr lang="en-US" altLang="en-US" sz="1200" b="1" u="sng" dirty="0" smtClean="0">
                <a:latin typeface="Arial" pitchFamily="34" charset="0"/>
              </a:rPr>
              <a:t>110</a:t>
            </a:r>
            <a:r>
              <a:rPr lang="en-US" altLang="en-US" sz="1200" dirty="0" smtClean="0">
                <a:latin typeface="Arial" pitchFamily="34" charset="0"/>
              </a:rPr>
              <a:t>1</a:t>
            </a:r>
            <a:endParaRPr lang="en-US" altLang="en-US" sz="1200" dirty="0">
              <a:latin typeface="Arial" pitchFamily="34" charset="0"/>
            </a:endParaRPr>
          </a:p>
        </p:txBody>
      </p:sp>
      <p:grpSp>
        <p:nvGrpSpPr>
          <p:cNvPr id="22545" name="Group 9"/>
          <p:cNvGrpSpPr>
            <a:grpSpLocks/>
          </p:cNvGrpSpPr>
          <p:nvPr/>
        </p:nvGrpSpPr>
        <p:grpSpPr bwMode="auto">
          <a:xfrm>
            <a:off x="8644382" y="838200"/>
            <a:ext cx="233362" cy="265113"/>
            <a:chOff x="2928" y="1051"/>
            <a:chExt cx="840" cy="957"/>
          </a:xfrm>
        </p:grpSpPr>
        <p:sp>
          <p:nvSpPr>
            <p:cNvPr id="22547"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48"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49"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5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5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5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 name="Oval 2"/>
          <p:cNvSpPr/>
          <p:nvPr/>
        </p:nvSpPr>
        <p:spPr bwMode="auto">
          <a:xfrm>
            <a:off x="296778" y="5257803"/>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6" name="Freeform 27"/>
          <p:cNvSpPr>
            <a:spLocks/>
          </p:cNvSpPr>
          <p:nvPr/>
        </p:nvSpPr>
        <p:spPr bwMode="auto">
          <a:xfrm>
            <a:off x="116304" y="5369196"/>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Oval 46"/>
          <p:cNvSpPr/>
          <p:nvPr/>
        </p:nvSpPr>
        <p:spPr bwMode="auto">
          <a:xfrm>
            <a:off x="1471862" y="5257801"/>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8" name="Oval 47"/>
          <p:cNvSpPr/>
          <p:nvPr/>
        </p:nvSpPr>
        <p:spPr bwMode="auto">
          <a:xfrm>
            <a:off x="2582776" y="5257800"/>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9" name="Oval 48"/>
          <p:cNvSpPr/>
          <p:nvPr/>
        </p:nvSpPr>
        <p:spPr bwMode="auto">
          <a:xfrm>
            <a:off x="3678738" y="5266135"/>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5" name="Straight Arrow Connector 4"/>
          <p:cNvCxnSpPr/>
          <p:nvPr/>
        </p:nvCxnSpPr>
        <p:spPr bwMode="auto">
          <a:xfrm>
            <a:off x="906753" y="5530670"/>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2" name="Straight Arrow Connector 51"/>
          <p:cNvCxnSpPr/>
          <p:nvPr/>
        </p:nvCxnSpPr>
        <p:spPr bwMode="auto">
          <a:xfrm>
            <a:off x="2048292" y="5530669"/>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3" name="Straight Arrow Connector 52"/>
          <p:cNvCxnSpPr/>
          <p:nvPr/>
        </p:nvCxnSpPr>
        <p:spPr bwMode="auto">
          <a:xfrm>
            <a:off x="3159206" y="5539004"/>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56" name="Text Box 5"/>
          <p:cNvSpPr txBox="1">
            <a:spLocks noChangeArrowheads="1"/>
          </p:cNvSpPr>
          <p:nvPr/>
        </p:nvSpPr>
        <p:spPr bwMode="auto">
          <a:xfrm>
            <a:off x="4765671" y="6274713"/>
            <a:ext cx="2840311" cy="430887"/>
          </a:xfrm>
          <a:prstGeom prst="rect">
            <a:avLst/>
          </a:prstGeom>
          <a:solidFill>
            <a:srgbClr val="FFCC99"/>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b="1" i="1" dirty="0" smtClean="0">
                <a:solidFill>
                  <a:srgbClr val="0900FF"/>
                </a:solidFill>
                <a:latin typeface="Calibri" panose="020F0502020204030204" pitchFamily="34" charset="0"/>
              </a:rPr>
              <a:t>Extra</a:t>
            </a:r>
            <a:r>
              <a:rPr lang="en-US" altLang="en-US" sz="1100" i="1" dirty="0">
                <a:solidFill>
                  <a:srgbClr val="0900FF"/>
                </a:solidFill>
                <a:latin typeface="Calibri" panose="020F0502020204030204" pitchFamily="34" charset="0"/>
              </a:rPr>
              <a:t>!</a:t>
            </a:r>
            <a:r>
              <a:rPr lang="en-US" altLang="en-US" sz="1100" i="1" dirty="0" smtClean="0">
                <a:solidFill>
                  <a:srgbClr val="0900FF"/>
                </a:solidFill>
                <a:latin typeface="Calibri" panose="020F0502020204030204" pitchFamily="34" charset="0"/>
              </a:rPr>
              <a:t>  </a:t>
            </a:r>
            <a:r>
              <a:rPr lang="en-US" altLang="en-US" sz="1100" dirty="0">
                <a:latin typeface="Cambria" panose="02040503050406030204" pitchFamily="18" charset="0"/>
              </a:rPr>
              <a:t>Draw a FSM accepting strings whose third-to-last digit </a:t>
            </a:r>
            <a:r>
              <a:rPr lang="en-US" altLang="en-US" sz="1100" dirty="0" smtClean="0">
                <a:latin typeface="Cambria" panose="02040503050406030204" pitchFamily="18" charset="0"/>
              </a:rPr>
              <a:t>(3d from </a:t>
            </a:r>
            <a:r>
              <a:rPr lang="en-US" altLang="en-US" sz="1100" dirty="0">
                <a:latin typeface="Cambria" panose="02040503050406030204" pitchFamily="18" charset="0"/>
              </a:rPr>
              <a:t>the </a:t>
            </a:r>
            <a:r>
              <a:rPr lang="en-US" altLang="en-US" sz="1100" b="1" u="sng" dirty="0">
                <a:latin typeface="Cambria" panose="02040503050406030204" pitchFamily="18" charset="0"/>
              </a:rPr>
              <a:t>right</a:t>
            </a:r>
            <a:r>
              <a:rPr lang="en-US" altLang="en-US" sz="1100" dirty="0">
                <a:latin typeface="Cambria" panose="02040503050406030204" pitchFamily="18" charset="0"/>
              </a:rPr>
              <a:t>) is a </a:t>
            </a:r>
            <a:r>
              <a:rPr lang="en-US" altLang="en-US" sz="1100" b="1" dirty="0">
                <a:latin typeface="Cambria" panose="02040503050406030204" pitchFamily="18" charset="0"/>
              </a:rPr>
              <a:t>1</a:t>
            </a:r>
            <a:r>
              <a:rPr lang="en-US" altLang="en-US" sz="1100" dirty="0" smtClean="0">
                <a:latin typeface="Cambria" panose="02040503050406030204" pitchFamily="18" charset="0"/>
              </a:rPr>
              <a:t>. </a:t>
            </a:r>
            <a:endParaRPr lang="en-US" altLang="en-US" sz="1100" dirty="0">
              <a:latin typeface="Cambria" panose="02040503050406030204" pitchFamily="18" charset="0"/>
            </a:endParaRPr>
          </a:p>
        </p:txBody>
      </p:sp>
      <p:sp>
        <p:nvSpPr>
          <p:cNvPr id="58" name="Text Box 17"/>
          <p:cNvSpPr txBox="1">
            <a:spLocks noChangeArrowheads="1"/>
          </p:cNvSpPr>
          <p:nvPr/>
        </p:nvSpPr>
        <p:spPr bwMode="auto">
          <a:xfrm>
            <a:off x="7625045" y="6501177"/>
            <a:ext cx="2008378"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Rej</a:t>
            </a:r>
            <a:r>
              <a:rPr lang="en-US" altLang="en-US" sz="1000" b="1" dirty="0" smtClean="0">
                <a:latin typeface="Arial" pitchFamily="34" charset="0"/>
              </a:rPr>
              <a:t>:    </a:t>
            </a:r>
            <a:r>
              <a:rPr lang="en-US" altLang="en-US" sz="1000" dirty="0" smtClean="0">
                <a:latin typeface="Arial" pitchFamily="34" charset="0"/>
              </a:rPr>
              <a:t>101</a:t>
            </a:r>
            <a:r>
              <a:rPr lang="en-US" altLang="en-US" sz="1000" b="1" u="sng" dirty="0" smtClean="0">
                <a:latin typeface="Arial" pitchFamily="34" charset="0"/>
              </a:rPr>
              <a:t>0</a:t>
            </a:r>
            <a:r>
              <a:rPr lang="en-US" altLang="en-US" sz="1000" dirty="0" smtClean="0">
                <a:latin typeface="Arial" pitchFamily="34" charset="0"/>
              </a:rPr>
              <a:t>01  and 11</a:t>
            </a:r>
            <a:endParaRPr lang="en-US" altLang="en-US" sz="1000" dirty="0">
              <a:latin typeface="Arial" pitchFamily="34" charset="0"/>
            </a:endParaRPr>
          </a:p>
        </p:txBody>
      </p:sp>
      <p:sp>
        <p:nvSpPr>
          <p:cNvPr id="59" name="Rectangle 13"/>
          <p:cNvSpPr>
            <a:spLocks noChangeArrowheads="1"/>
          </p:cNvSpPr>
          <p:nvPr/>
        </p:nvSpPr>
        <p:spPr bwMode="auto">
          <a:xfrm>
            <a:off x="4586415" y="3365157"/>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a:t>
            </a:r>
            <a:r>
              <a:rPr lang="en-US" altLang="en-US" sz="1600" dirty="0" smtClean="0">
                <a:latin typeface="Cambria" panose="02040503050406030204" pitchFamily="18" charset="0"/>
              </a:rPr>
              <a:t>(3d from </a:t>
            </a:r>
            <a:r>
              <a:rPr lang="en-US" altLang="en-US" sz="1600" dirty="0">
                <a:latin typeface="Cambria" panose="02040503050406030204" pitchFamily="18" charset="0"/>
              </a:rPr>
              <a:t>the </a:t>
            </a:r>
            <a:r>
              <a:rPr lang="en-US" altLang="en-US" sz="1600" u="sng" dirty="0">
                <a:latin typeface="Cambria" panose="02040503050406030204" pitchFamily="18" charset="0"/>
              </a:rPr>
              <a:t>left</a:t>
            </a:r>
            <a:r>
              <a:rPr lang="en-US" altLang="en-US" sz="1600" dirty="0">
                <a:latin typeface="Cambria" panose="02040503050406030204" pitchFamily="18" charset="0"/>
              </a:rPr>
              <a: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60" name="Text Box 16"/>
          <p:cNvSpPr txBox="1">
            <a:spLocks noChangeArrowheads="1"/>
          </p:cNvSpPr>
          <p:nvPr/>
        </p:nvSpPr>
        <p:spPr bwMode="auto">
          <a:xfrm>
            <a:off x="4738314" y="4090730"/>
            <a:ext cx="4228572"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smtClean="0">
                <a:latin typeface="Arial" pitchFamily="34" charset="0"/>
              </a:rPr>
              <a:t>10</a:t>
            </a:r>
            <a:r>
              <a:rPr lang="en-US" altLang="en-US" sz="1200" b="1" u="sng" dirty="0" smtClean="0">
                <a:latin typeface="Arial" pitchFamily="34" charset="0"/>
              </a:rPr>
              <a:t>1</a:t>
            </a:r>
            <a:r>
              <a:rPr lang="en-US" altLang="en-US" sz="1200" dirty="0" smtClean="0">
                <a:latin typeface="Arial" pitchFamily="34" charset="0"/>
              </a:rPr>
              <a:t>0001, 01</a:t>
            </a:r>
            <a:r>
              <a:rPr lang="en-US" altLang="en-US" sz="1200" b="1" u="sng" dirty="0" smtClean="0">
                <a:latin typeface="Arial" pitchFamily="34" charset="0"/>
              </a:rPr>
              <a:t>1</a:t>
            </a:r>
            <a:r>
              <a:rPr lang="en-US" altLang="en-US" sz="1200" dirty="0" smtClean="0">
                <a:latin typeface="Arial" pitchFamily="34" charset="0"/>
              </a:rPr>
              <a:t>     </a:t>
            </a:r>
            <a:r>
              <a:rPr lang="en-US" altLang="en-US" sz="1200" b="1" dirty="0">
                <a:latin typeface="Arial" pitchFamily="34" charset="0"/>
              </a:rPr>
              <a:t>Rejected:  </a:t>
            </a:r>
            <a:r>
              <a:rPr lang="en-US" altLang="en-US" sz="1200" dirty="0" smtClean="0">
                <a:latin typeface="Arial" pitchFamily="34" charset="0"/>
              </a:rPr>
              <a:t>11</a:t>
            </a:r>
            <a:r>
              <a:rPr lang="en-US" altLang="en-US" sz="1200" b="1" u="sng" dirty="0" smtClean="0">
                <a:latin typeface="Arial" pitchFamily="34" charset="0"/>
              </a:rPr>
              <a:t>0</a:t>
            </a:r>
            <a:r>
              <a:rPr lang="en-US" altLang="en-US" sz="1200" dirty="0" smtClean="0">
                <a:latin typeface="Arial" pitchFamily="34" charset="0"/>
              </a:rPr>
              <a:t>00100, 11, 0</a:t>
            </a:r>
            <a:endParaRPr lang="en-US" altLang="en-US" sz="1200" dirty="0">
              <a:latin typeface="Arial" pitchFamily="34" charset="0"/>
            </a:endParaRPr>
          </a:p>
        </p:txBody>
      </p:sp>
      <p:sp>
        <p:nvSpPr>
          <p:cNvPr id="61" name="Rectangle 10"/>
          <p:cNvSpPr>
            <a:spLocks noChangeArrowheads="1"/>
          </p:cNvSpPr>
          <p:nvPr/>
        </p:nvSpPr>
        <p:spPr bwMode="auto">
          <a:xfrm>
            <a:off x="215312" y="710625"/>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accepting strings with at least two </a:t>
            </a:r>
            <a:r>
              <a:rPr lang="en-US" altLang="en-US" sz="1600" b="1" dirty="0" smtClean="0">
                <a:latin typeface="Cambria" panose="02040503050406030204" pitchFamily="18" charset="0"/>
              </a:rPr>
              <a:t>1</a:t>
            </a:r>
            <a:r>
              <a:rPr lang="en-US" altLang="en-US" sz="1600" dirty="0" smtClean="0">
                <a:latin typeface="Cambria" panose="02040503050406030204" pitchFamily="18" charset="0"/>
              </a:rPr>
              <a:t>s (anywhere). Others are rejected.</a:t>
            </a:r>
            <a:endParaRPr lang="en-US" altLang="en-US" sz="1600" dirty="0">
              <a:latin typeface="Cambria" panose="02040503050406030204" pitchFamily="18" charset="0"/>
            </a:endParaRPr>
          </a:p>
        </p:txBody>
      </p:sp>
      <p:sp>
        <p:nvSpPr>
          <p:cNvPr id="62" name="Text Box 16"/>
          <p:cNvSpPr txBox="1">
            <a:spLocks noChangeArrowheads="1"/>
          </p:cNvSpPr>
          <p:nvPr/>
        </p:nvSpPr>
        <p:spPr bwMode="auto">
          <a:xfrm>
            <a:off x="368643" y="1341677"/>
            <a:ext cx="3732801"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200" b="1" dirty="0" smtClean="0">
                <a:latin typeface="Arial" pitchFamily="34" charset="0"/>
              </a:rPr>
              <a:t>Accepted examples:  </a:t>
            </a:r>
            <a:r>
              <a:rPr lang="en-US" altLang="en-US" sz="1200" dirty="0" smtClean="0">
                <a:latin typeface="Arial" pitchFamily="34" charset="0"/>
              </a:rPr>
              <a:t>0101, 00010110, 111011, 11</a:t>
            </a:r>
          </a:p>
          <a:p>
            <a:pPr>
              <a:spcBef>
                <a:spcPts val="0"/>
              </a:spcBef>
            </a:pPr>
            <a:endParaRPr lang="en-US" altLang="en-US" sz="500" dirty="0" smtClean="0">
              <a:latin typeface="Arial" pitchFamily="34" charset="0"/>
            </a:endParaRPr>
          </a:p>
          <a:p>
            <a:pPr>
              <a:spcBef>
                <a:spcPts val="0"/>
              </a:spcBef>
            </a:pPr>
            <a:r>
              <a:rPr lang="en-US" altLang="en-US" sz="1200" b="1" dirty="0" smtClean="0">
                <a:latin typeface="Arial" pitchFamily="34" charset="0"/>
              </a:rPr>
              <a:t>Rejected examples:   </a:t>
            </a:r>
            <a:r>
              <a:rPr lang="en-US" altLang="en-US" sz="1200" dirty="0" smtClean="0">
                <a:latin typeface="Arial" pitchFamily="34" charset="0"/>
              </a:rPr>
              <a:t>0100, 1000, 000000, 1, 0 </a:t>
            </a:r>
            <a:endParaRPr lang="en-US" altLang="en-US" sz="1200" dirty="0">
              <a:latin typeface="Arial" pitchFamily="34" charset="0"/>
            </a:endParaRPr>
          </a:p>
        </p:txBody>
      </p:sp>
      <p:sp>
        <p:nvSpPr>
          <p:cNvPr id="63" name="Rectangle 14"/>
          <p:cNvSpPr>
            <a:spLocks noChangeArrowheads="1"/>
          </p:cNvSpPr>
          <p:nvPr/>
        </p:nvSpPr>
        <p:spPr bwMode="auto">
          <a:xfrm>
            <a:off x="420687" y="2158314"/>
            <a:ext cx="21806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modify this starter FSM by adding labels, transitions, and one more state:</a:t>
            </a:r>
            <a:endParaRPr lang="en-US" altLang="en-US" sz="900" dirty="0">
              <a:solidFill>
                <a:srgbClr val="008000"/>
              </a:solidFill>
              <a:latin typeface="Calibri" pitchFamily="34" charset="0"/>
            </a:endParaRPr>
          </a:p>
        </p:txBody>
      </p:sp>
      <p:grpSp>
        <p:nvGrpSpPr>
          <p:cNvPr id="64" name="Group 9"/>
          <p:cNvGrpSpPr>
            <a:grpSpLocks/>
          </p:cNvGrpSpPr>
          <p:nvPr/>
        </p:nvGrpSpPr>
        <p:grpSpPr bwMode="auto">
          <a:xfrm>
            <a:off x="175961" y="2195495"/>
            <a:ext cx="233362" cy="265112"/>
            <a:chOff x="2928" y="1051"/>
            <a:chExt cx="840" cy="957"/>
          </a:xfrm>
        </p:grpSpPr>
        <p:sp>
          <p:nvSpPr>
            <p:cNvPr id="65"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6"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7"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8"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9"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0"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1"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2"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3"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4"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5"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6"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7"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 name="Rectangle 6"/>
          <p:cNvSpPr/>
          <p:nvPr/>
        </p:nvSpPr>
        <p:spPr>
          <a:xfrm>
            <a:off x="979959" y="5491938"/>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0" name="Rectangle 79"/>
          <p:cNvSpPr/>
          <p:nvPr/>
        </p:nvSpPr>
        <p:spPr>
          <a:xfrm>
            <a:off x="2131906" y="5491938"/>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1" name="Rectangle 80"/>
          <p:cNvSpPr/>
          <p:nvPr/>
        </p:nvSpPr>
        <p:spPr>
          <a:xfrm>
            <a:off x="3240181" y="5491938"/>
            <a:ext cx="306494" cy="338554"/>
          </a:xfrm>
          <a:prstGeom prst="rect">
            <a:avLst/>
          </a:prstGeom>
        </p:spPr>
        <p:txBody>
          <a:bodyPr wrap="none">
            <a:spAutoFit/>
          </a:bodyPr>
          <a:lstStyle/>
          <a:p>
            <a:r>
              <a:rPr lang="en-US" sz="1600" b="1" dirty="0" smtClean="0">
                <a:solidFill>
                  <a:srgbClr val="000000"/>
                </a:solidFill>
                <a:latin typeface="Cambria" panose="02040503050406030204" pitchFamily="18" charset="0"/>
              </a:rPr>
              <a:t>0</a:t>
            </a:r>
            <a:endParaRPr lang="en-US" dirty="0"/>
          </a:p>
        </p:txBody>
      </p:sp>
      <p:sp>
        <p:nvSpPr>
          <p:cNvPr id="82" name="Text Box 5"/>
          <p:cNvSpPr txBox="1">
            <a:spLocks noChangeArrowheads="1"/>
          </p:cNvSpPr>
          <p:nvPr/>
        </p:nvSpPr>
        <p:spPr bwMode="auto">
          <a:xfrm>
            <a:off x="6349043" y="3048000"/>
            <a:ext cx="2680542"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What's the </a:t>
            </a:r>
            <a:r>
              <a:rPr lang="en-US" altLang="en-US" sz="1000" u="sng" dirty="0" smtClean="0">
                <a:solidFill>
                  <a:schemeClr val="bg1">
                    <a:lumMod val="65000"/>
                  </a:schemeClr>
                </a:solidFill>
                <a:latin typeface="Calibri" panose="020F0502020204030204" pitchFamily="34" charset="0"/>
              </a:rPr>
              <a:t>minimum</a:t>
            </a:r>
            <a:r>
              <a:rPr lang="en-US" altLang="en-US" sz="1000" dirty="0" smtClean="0">
                <a:solidFill>
                  <a:schemeClr val="bg1">
                    <a:lumMod val="65000"/>
                  </a:schemeClr>
                </a:solidFill>
                <a:latin typeface="Calibri" panose="020F0502020204030204" pitchFamily="34" charset="0"/>
              </a:rPr>
              <a:t> number of states needed?</a:t>
            </a:r>
            <a:endParaRPr lang="en-US" altLang="en-US" sz="1000" dirty="0">
              <a:solidFill>
                <a:schemeClr val="bg1">
                  <a:lumMod val="65000"/>
                </a:schemeClr>
              </a:solidFill>
              <a:latin typeface="Calibri" panose="020F0502020204030204" pitchFamily="34" charset="0"/>
            </a:endParaRPr>
          </a:p>
        </p:txBody>
      </p:sp>
      <p:sp>
        <p:nvSpPr>
          <p:cNvPr id="88" name="Oval 87"/>
          <p:cNvSpPr/>
          <p:nvPr/>
        </p:nvSpPr>
        <p:spPr bwMode="auto">
          <a:xfrm>
            <a:off x="650031" y="2730845"/>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9" name="Freeform 27"/>
          <p:cNvSpPr>
            <a:spLocks/>
          </p:cNvSpPr>
          <p:nvPr/>
        </p:nvSpPr>
        <p:spPr bwMode="auto">
          <a:xfrm>
            <a:off x="469557" y="28422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Oval 89"/>
          <p:cNvSpPr/>
          <p:nvPr/>
        </p:nvSpPr>
        <p:spPr bwMode="auto">
          <a:xfrm>
            <a:off x="1825115" y="2730843"/>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91" name="Straight Arrow Connector 90"/>
          <p:cNvCxnSpPr/>
          <p:nvPr/>
        </p:nvCxnSpPr>
        <p:spPr bwMode="auto">
          <a:xfrm>
            <a:off x="1260006" y="3003712"/>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92" name="Rectangle 91"/>
          <p:cNvSpPr/>
          <p:nvPr/>
        </p:nvSpPr>
        <p:spPr>
          <a:xfrm>
            <a:off x="1333212" y="2964980"/>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2" name="Right Brace 1"/>
          <p:cNvSpPr/>
          <p:nvPr/>
        </p:nvSpPr>
        <p:spPr bwMode="auto">
          <a:xfrm rot="5400000">
            <a:off x="3199223" y="2522171"/>
            <a:ext cx="208183" cy="1669755"/>
          </a:xfrm>
          <a:prstGeom prst="rightBrace">
            <a:avLst>
              <a:gd name="adj1" fmla="val 56777"/>
              <a:gd name="adj2" fmla="val 50000"/>
            </a:avLst>
          </a:prstGeom>
          <a:noFill/>
          <a:ln w="31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4" name="Text Box 5"/>
          <p:cNvSpPr txBox="1">
            <a:spLocks noChangeArrowheads="1"/>
          </p:cNvSpPr>
          <p:nvPr/>
        </p:nvSpPr>
        <p:spPr bwMode="auto">
          <a:xfrm>
            <a:off x="2605080" y="3338030"/>
            <a:ext cx="1281120"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more stuff    needed!</a:t>
            </a:r>
            <a:endParaRPr lang="en-US" altLang="en-US" sz="1000" dirty="0">
              <a:solidFill>
                <a:schemeClr val="bg1">
                  <a:lumMod val="65000"/>
                </a:schemeClr>
              </a:solidFill>
              <a:latin typeface="Calibri" panose="020F0502020204030204" pitchFamily="34" charset="0"/>
            </a:endParaRPr>
          </a:p>
        </p:txBody>
      </p:sp>
      <p:sp>
        <p:nvSpPr>
          <p:cNvPr id="85" name="Rectangle 15"/>
          <p:cNvSpPr>
            <a:spLocks noChangeArrowheads="1"/>
          </p:cNvSpPr>
          <p:nvPr/>
        </p:nvSpPr>
        <p:spPr bwMode="auto">
          <a:xfrm>
            <a:off x="7962900" y="1478401"/>
            <a:ext cx="1049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A</a:t>
            </a:r>
            <a:r>
              <a:rPr lang="en-US" altLang="en-US" sz="900" b="1" dirty="0" smtClean="0">
                <a:solidFill>
                  <a:srgbClr val="008000"/>
                </a:solidFill>
                <a:latin typeface="Calibri" pitchFamily="34" charset="0"/>
              </a:rPr>
              <a:t>nother hint</a:t>
            </a:r>
            <a:r>
              <a:rPr lang="en-US" altLang="en-US" sz="900" b="1" dirty="0">
                <a:solidFill>
                  <a:srgbClr val="008000"/>
                </a:solidFill>
                <a:latin typeface="Calibri" pitchFamily="34" charset="0"/>
              </a:rPr>
              <a:t>: </a:t>
            </a:r>
            <a:r>
              <a:rPr lang="en-US" altLang="en-US" sz="900" dirty="0" smtClean="0">
                <a:solidFill>
                  <a:srgbClr val="008000"/>
                </a:solidFill>
                <a:latin typeface="Calibri" pitchFamily="34" charset="0"/>
              </a:rPr>
              <a:t>make a triangle!</a:t>
            </a:r>
            <a:endParaRPr lang="en-US" altLang="en-US" sz="900" dirty="0">
              <a:solidFill>
                <a:srgbClr val="008000"/>
              </a:solidFill>
              <a:latin typeface="Calibri" pitchFamily="34" charset="0"/>
            </a:endParaRPr>
          </a:p>
        </p:txBody>
      </p:sp>
      <p:sp>
        <p:nvSpPr>
          <p:cNvPr id="86" name="Text Box 5"/>
          <p:cNvSpPr txBox="1">
            <a:spLocks noChangeArrowheads="1"/>
          </p:cNvSpPr>
          <p:nvPr/>
        </p:nvSpPr>
        <p:spPr bwMode="auto">
          <a:xfrm>
            <a:off x="6349043" y="5913622"/>
            <a:ext cx="2680542"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What's the </a:t>
            </a:r>
            <a:r>
              <a:rPr lang="en-US" altLang="en-US" sz="1000" u="sng" dirty="0" smtClean="0">
                <a:solidFill>
                  <a:schemeClr val="bg1">
                    <a:lumMod val="65000"/>
                  </a:schemeClr>
                </a:solidFill>
                <a:latin typeface="Calibri" panose="020F0502020204030204" pitchFamily="34" charset="0"/>
              </a:rPr>
              <a:t>minimum</a:t>
            </a:r>
            <a:r>
              <a:rPr lang="en-US" altLang="en-US" sz="1000" dirty="0" smtClean="0">
                <a:solidFill>
                  <a:schemeClr val="bg1">
                    <a:lumMod val="65000"/>
                  </a:schemeClr>
                </a:solidFill>
                <a:latin typeface="Calibri" panose="020F0502020204030204" pitchFamily="34" charset="0"/>
              </a:rPr>
              <a:t> number of states needed?</a:t>
            </a:r>
            <a:endParaRPr lang="en-US" altLang="en-US" sz="1000" dirty="0">
              <a:solidFill>
                <a:schemeClr val="bg1">
                  <a:lumMod val="65000"/>
                </a:schemeClr>
              </a:solidFill>
              <a:latin typeface="Calibri" panose="020F0502020204030204" pitchFamily="34" charset="0"/>
            </a:endParaRPr>
          </a:p>
        </p:txBody>
      </p:sp>
      <p:cxnSp>
        <p:nvCxnSpPr>
          <p:cNvPr id="97" name="Straight Connector 12"/>
          <p:cNvCxnSpPr>
            <a:cxnSpLocks noChangeShapeType="1"/>
          </p:cNvCxnSpPr>
          <p:nvPr/>
        </p:nvCxnSpPr>
        <p:spPr bwMode="auto">
          <a:xfrm>
            <a:off x="4597168" y="3294221"/>
            <a:ext cx="43738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5" name="Group 14"/>
          <p:cNvGrpSpPr/>
          <p:nvPr/>
        </p:nvGrpSpPr>
        <p:grpSpPr>
          <a:xfrm>
            <a:off x="4320521" y="6265084"/>
            <a:ext cx="562597" cy="482784"/>
            <a:chOff x="4320521" y="6265084"/>
            <a:chExt cx="562597" cy="482784"/>
          </a:xfrm>
        </p:grpSpPr>
        <p:sp>
          <p:nvSpPr>
            <p:cNvPr id="111" name="Rectangle 110"/>
            <p:cNvSpPr/>
            <p:nvPr/>
          </p:nvSpPr>
          <p:spPr>
            <a:xfrm>
              <a:off x="4320521" y="6265084"/>
              <a:ext cx="562597" cy="261610"/>
            </a:xfrm>
            <a:prstGeom prst="rect">
              <a:avLst/>
            </a:prstGeom>
          </p:spPr>
          <p:txBody>
            <a:bodyPr wrap="square">
              <a:spAutoFit/>
            </a:bodyPr>
            <a:lstStyle/>
            <a:p>
              <a:pPr algn="ctr"/>
              <a:r>
                <a:rPr lang="en-US" sz="1050" dirty="0" smtClean="0">
                  <a:solidFill>
                    <a:schemeClr val="bg1">
                      <a:lumMod val="75000"/>
                    </a:schemeClr>
                  </a:solidFill>
                  <a:latin typeface="Calibri" panose="020F0502020204030204" pitchFamily="34" charset="0"/>
                  <a:cs typeface="Calibri" panose="020F0502020204030204" pitchFamily="34" charset="0"/>
                </a:rPr>
                <a:t>10</a:t>
              </a:r>
            </a:p>
          </p:txBody>
        </p:sp>
        <p:sp>
          <p:nvSpPr>
            <p:cNvPr id="112" name="Rectangle 111"/>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13" name="Straight Connector 112"/>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14" name="Group 113"/>
          <p:cNvGrpSpPr/>
          <p:nvPr/>
        </p:nvGrpSpPr>
        <p:grpSpPr>
          <a:xfrm>
            <a:off x="8481569" y="3462760"/>
            <a:ext cx="562597" cy="482784"/>
            <a:chOff x="4320521" y="6265084"/>
            <a:chExt cx="562597" cy="482784"/>
          </a:xfrm>
        </p:grpSpPr>
        <p:sp>
          <p:nvSpPr>
            <p:cNvPr id="115" name="Rectangle 114"/>
            <p:cNvSpPr/>
            <p:nvPr/>
          </p:nvSpPr>
          <p:spPr>
            <a:xfrm>
              <a:off x="4320521" y="6265084"/>
              <a:ext cx="562597" cy="261610"/>
            </a:xfrm>
            <a:prstGeom prst="rect">
              <a:avLst/>
            </a:prstGeom>
          </p:spPr>
          <p:txBody>
            <a:bodyPr wrap="square">
              <a:spAutoFit/>
            </a:bodyPr>
            <a:lstStyle/>
            <a:p>
              <a:pPr algn="ctr"/>
              <a:r>
                <a:rPr lang="en-US" sz="1050" dirty="0">
                  <a:solidFill>
                    <a:schemeClr val="bg1">
                      <a:lumMod val="75000"/>
                    </a:schemeClr>
                  </a:solidFill>
                  <a:latin typeface="Calibri" panose="020F0502020204030204" pitchFamily="34" charset="0"/>
                  <a:cs typeface="Calibri" panose="020F0502020204030204" pitchFamily="34" charset="0"/>
                </a:rPr>
                <a:t>8</a:t>
              </a:r>
              <a:endParaRPr lang="en-US" sz="1050" dirty="0" smtClean="0">
                <a:solidFill>
                  <a:schemeClr val="bg1">
                    <a:lumMod val="75000"/>
                  </a:schemeClr>
                </a:solidFill>
                <a:latin typeface="Calibri" panose="020F0502020204030204" pitchFamily="34" charset="0"/>
                <a:cs typeface="Calibri" panose="020F0502020204030204" pitchFamily="34" charset="0"/>
              </a:endParaRPr>
            </a:p>
          </p:txBody>
        </p:sp>
        <p:sp>
          <p:nvSpPr>
            <p:cNvPr id="116" name="Rectangle 115"/>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17" name="Straight Connector 116"/>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18" name="Group 117"/>
          <p:cNvGrpSpPr/>
          <p:nvPr/>
        </p:nvGrpSpPr>
        <p:grpSpPr>
          <a:xfrm>
            <a:off x="8465011" y="154055"/>
            <a:ext cx="562597" cy="482784"/>
            <a:chOff x="4320521" y="6265084"/>
            <a:chExt cx="562597" cy="482784"/>
          </a:xfrm>
        </p:grpSpPr>
        <p:sp>
          <p:nvSpPr>
            <p:cNvPr id="119" name="Rectangle 118"/>
            <p:cNvSpPr/>
            <p:nvPr/>
          </p:nvSpPr>
          <p:spPr>
            <a:xfrm>
              <a:off x="4320521" y="6265084"/>
              <a:ext cx="562597" cy="261610"/>
            </a:xfrm>
            <a:prstGeom prst="rect">
              <a:avLst/>
            </a:prstGeom>
          </p:spPr>
          <p:txBody>
            <a:bodyPr wrap="square">
              <a:spAutoFit/>
            </a:bodyPr>
            <a:lstStyle/>
            <a:p>
              <a:pPr algn="ctr"/>
              <a:r>
                <a:rPr lang="en-US" sz="1050" dirty="0">
                  <a:solidFill>
                    <a:schemeClr val="bg1">
                      <a:lumMod val="75000"/>
                    </a:schemeClr>
                  </a:solidFill>
                  <a:latin typeface="Calibri" panose="020F0502020204030204" pitchFamily="34" charset="0"/>
                  <a:cs typeface="Calibri" panose="020F0502020204030204" pitchFamily="34" charset="0"/>
                </a:rPr>
                <a:t>4</a:t>
              </a:r>
              <a:endParaRPr lang="en-US" sz="1050" dirty="0" smtClean="0">
                <a:solidFill>
                  <a:schemeClr val="bg1">
                    <a:lumMod val="75000"/>
                  </a:schemeClr>
                </a:solidFill>
                <a:latin typeface="Calibri" panose="020F0502020204030204" pitchFamily="34" charset="0"/>
                <a:cs typeface="Calibri" panose="020F0502020204030204" pitchFamily="34" charset="0"/>
              </a:endParaRPr>
            </a:p>
          </p:txBody>
        </p:sp>
        <p:sp>
          <p:nvSpPr>
            <p:cNvPr id="120" name="Rectangle 119"/>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21" name="Straight Connector 120"/>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22" name="Group 121"/>
          <p:cNvGrpSpPr/>
          <p:nvPr/>
        </p:nvGrpSpPr>
        <p:grpSpPr>
          <a:xfrm>
            <a:off x="-56675" y="3804565"/>
            <a:ext cx="562597" cy="482784"/>
            <a:chOff x="4320521" y="6265084"/>
            <a:chExt cx="562597" cy="482784"/>
          </a:xfrm>
        </p:grpSpPr>
        <p:sp>
          <p:nvSpPr>
            <p:cNvPr id="123" name="Rectangle 122"/>
            <p:cNvSpPr/>
            <p:nvPr/>
          </p:nvSpPr>
          <p:spPr>
            <a:xfrm>
              <a:off x="4320521" y="6265084"/>
              <a:ext cx="562597" cy="261610"/>
            </a:xfrm>
            <a:prstGeom prst="rect">
              <a:avLst/>
            </a:prstGeom>
          </p:spPr>
          <p:txBody>
            <a:bodyPr wrap="square">
              <a:spAutoFit/>
            </a:bodyPr>
            <a:lstStyle/>
            <a:p>
              <a:pPr algn="ctr"/>
              <a:r>
                <a:rPr lang="en-US" sz="1050" dirty="0" smtClean="0">
                  <a:solidFill>
                    <a:schemeClr val="bg1">
                      <a:lumMod val="75000"/>
                    </a:schemeClr>
                  </a:solidFill>
                  <a:latin typeface="Calibri" panose="020F0502020204030204" pitchFamily="34" charset="0"/>
                  <a:cs typeface="Calibri" panose="020F0502020204030204" pitchFamily="34" charset="0"/>
                </a:rPr>
                <a:t>6</a:t>
              </a:r>
            </a:p>
          </p:txBody>
        </p:sp>
        <p:sp>
          <p:nvSpPr>
            <p:cNvPr id="124" name="Rectangle 123"/>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25" name="Straight Connector 124"/>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grpSp>
        <p:nvGrpSpPr>
          <p:cNvPr id="126" name="Group 125"/>
          <p:cNvGrpSpPr/>
          <p:nvPr/>
        </p:nvGrpSpPr>
        <p:grpSpPr>
          <a:xfrm>
            <a:off x="-88557" y="793401"/>
            <a:ext cx="562597" cy="482784"/>
            <a:chOff x="4320521" y="6265084"/>
            <a:chExt cx="562597" cy="482784"/>
          </a:xfrm>
        </p:grpSpPr>
        <p:sp>
          <p:nvSpPr>
            <p:cNvPr id="127" name="Rectangle 126"/>
            <p:cNvSpPr/>
            <p:nvPr/>
          </p:nvSpPr>
          <p:spPr>
            <a:xfrm>
              <a:off x="4320521" y="6265084"/>
              <a:ext cx="562597" cy="261610"/>
            </a:xfrm>
            <a:prstGeom prst="rect">
              <a:avLst/>
            </a:prstGeom>
          </p:spPr>
          <p:txBody>
            <a:bodyPr wrap="square">
              <a:spAutoFit/>
            </a:bodyPr>
            <a:lstStyle/>
            <a:p>
              <a:pPr algn="ctr"/>
              <a:r>
                <a:rPr lang="en-US" sz="1050" dirty="0">
                  <a:solidFill>
                    <a:schemeClr val="bg1">
                      <a:lumMod val="75000"/>
                    </a:schemeClr>
                  </a:solidFill>
                  <a:latin typeface="Calibri" panose="020F0502020204030204" pitchFamily="34" charset="0"/>
                  <a:cs typeface="Calibri" panose="020F0502020204030204" pitchFamily="34" charset="0"/>
                </a:rPr>
                <a:t>2</a:t>
              </a:r>
              <a:endParaRPr lang="en-US" sz="1050" dirty="0" smtClean="0">
                <a:solidFill>
                  <a:schemeClr val="bg1">
                    <a:lumMod val="75000"/>
                  </a:schemeClr>
                </a:solidFill>
                <a:latin typeface="Calibri" panose="020F0502020204030204" pitchFamily="34" charset="0"/>
                <a:cs typeface="Calibri" panose="020F0502020204030204" pitchFamily="34" charset="0"/>
              </a:endParaRPr>
            </a:p>
          </p:txBody>
        </p:sp>
        <p:sp>
          <p:nvSpPr>
            <p:cNvPr id="128" name="Rectangle 127"/>
            <p:cNvSpPr/>
            <p:nvPr/>
          </p:nvSpPr>
          <p:spPr>
            <a:xfrm>
              <a:off x="4442362" y="6486258"/>
              <a:ext cx="328936" cy="261610"/>
            </a:xfrm>
            <a:prstGeom prst="rect">
              <a:avLst/>
            </a:prstGeom>
          </p:spPr>
          <p:txBody>
            <a:bodyPr wrap="none">
              <a:spAutoFit/>
            </a:bodyPr>
            <a:lstStyle/>
            <a:p>
              <a:r>
                <a:rPr lang="en-US" sz="1050" dirty="0">
                  <a:solidFill>
                    <a:schemeClr val="bg1">
                      <a:lumMod val="75000"/>
                    </a:schemeClr>
                  </a:solidFill>
                  <a:latin typeface="Calibri" panose="020F0502020204030204" pitchFamily="34" charset="0"/>
                  <a:cs typeface="Calibri" panose="020F0502020204030204" pitchFamily="34" charset="0"/>
                </a:rPr>
                <a:t>10</a:t>
              </a:r>
              <a:endParaRPr lang="en-US" sz="1400" dirty="0">
                <a:solidFill>
                  <a:schemeClr val="bg1">
                    <a:lumMod val="75000"/>
                  </a:schemeClr>
                </a:solidFill>
              </a:endParaRPr>
            </a:p>
          </p:txBody>
        </p:sp>
        <p:cxnSp>
          <p:nvCxnSpPr>
            <p:cNvPr id="129" name="Straight Connector 128"/>
            <p:cNvCxnSpPr/>
            <p:nvPr/>
          </p:nvCxnSpPr>
          <p:spPr bwMode="auto">
            <a:xfrm>
              <a:off x="4530911" y="6499656"/>
              <a:ext cx="127587" cy="0"/>
            </a:xfrm>
            <a:prstGeom prst="line">
              <a:avLst/>
            </a:prstGeom>
            <a:noFill/>
            <a:ln w="9525" cap="flat" cmpd="sng" algn="ctr">
              <a:solidFill>
                <a:schemeClr val="bg1">
                  <a:lumMod val="75000"/>
                </a:schemeClr>
              </a:solidFill>
              <a:prstDash val="solid"/>
              <a:round/>
              <a:headEnd type="none" w="med" len="med"/>
              <a:tailEnd type="none" w="med" len="med"/>
            </a:ln>
            <a:effectLst/>
          </p:spPr>
        </p:cxnSp>
      </p:grpSp>
      <p:cxnSp>
        <p:nvCxnSpPr>
          <p:cNvPr id="130" name="Straight Connector 12"/>
          <p:cNvCxnSpPr>
            <a:cxnSpLocks noChangeShapeType="1"/>
          </p:cNvCxnSpPr>
          <p:nvPr/>
        </p:nvCxnSpPr>
        <p:spPr bwMode="auto">
          <a:xfrm>
            <a:off x="4587478" y="6172200"/>
            <a:ext cx="43835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171027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4549422" y="1501422"/>
            <a:ext cx="4318000"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smtClean="0">
                <a:latin typeface="Cambria" panose="02040503050406030204" pitchFamily="18" charset="0"/>
              </a:rPr>
              <a:t>Has at least two </a:t>
            </a:r>
            <a:r>
              <a:rPr lang="en-US" altLang="en-US" sz="4400" b="1" dirty="0" smtClean="0">
                <a:latin typeface="Cambria" panose="02040503050406030204" pitchFamily="18" charset="0"/>
              </a:rPr>
              <a:t>1</a:t>
            </a:r>
            <a:r>
              <a:rPr lang="en-US" altLang="en-US" sz="4400" dirty="0" smtClean="0">
                <a:latin typeface="Cambria" panose="02040503050406030204" pitchFamily="18" charset="0"/>
              </a:rPr>
              <a:t>s… ?</a:t>
            </a:r>
            <a:endParaRPr lang="en-US" altLang="en-US" sz="4400" dirty="0">
              <a:latin typeface="Cambria" panose="02040503050406030204" pitchFamily="18" charset="0"/>
            </a:endParaRPr>
          </a:p>
        </p:txBody>
      </p:sp>
      <p:sp>
        <p:nvSpPr>
          <p:cNvPr id="9" name="Rectangle 10"/>
          <p:cNvSpPr>
            <a:spLocks noChangeArrowheads="1"/>
          </p:cNvSpPr>
          <p:nvPr/>
        </p:nvSpPr>
        <p:spPr bwMode="auto">
          <a:xfrm>
            <a:off x="243597" y="1524000"/>
            <a:ext cx="4099803"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dirty="0">
                <a:latin typeface="Cambria" panose="02040503050406030204" pitchFamily="18" charset="0"/>
              </a:rPr>
              <a:t>Draw a FSM </a:t>
            </a:r>
            <a:r>
              <a:rPr lang="en-US" altLang="en-US" sz="2100" dirty="0" smtClean="0">
                <a:latin typeface="Cambria" panose="02040503050406030204" pitchFamily="18" charset="0"/>
              </a:rPr>
              <a:t>accepting strings with at least two </a:t>
            </a:r>
            <a:r>
              <a:rPr lang="en-US" altLang="en-US" sz="2100" b="1" dirty="0" smtClean="0">
                <a:latin typeface="Cambria" panose="02040503050406030204" pitchFamily="18" charset="0"/>
              </a:rPr>
              <a:t>1</a:t>
            </a:r>
            <a:r>
              <a:rPr lang="en-US" altLang="en-US" sz="2100" dirty="0" smtClean="0">
                <a:latin typeface="Cambria" panose="02040503050406030204" pitchFamily="18" charset="0"/>
              </a:rPr>
              <a:t>s (anywhere). Others are rejected.</a:t>
            </a:r>
            <a:endParaRPr lang="en-US" altLang="en-US" sz="2100" dirty="0">
              <a:latin typeface="Cambria" panose="02040503050406030204" pitchFamily="18" charset="0"/>
            </a:endParaRPr>
          </a:p>
        </p:txBody>
      </p:sp>
      <p:sp>
        <p:nvSpPr>
          <p:cNvPr id="10" name="Text Box 16"/>
          <p:cNvSpPr txBox="1">
            <a:spLocks noChangeArrowheads="1"/>
          </p:cNvSpPr>
          <p:nvPr/>
        </p:nvSpPr>
        <p:spPr bwMode="auto">
          <a:xfrm>
            <a:off x="4724400" y="1664038"/>
            <a:ext cx="4114800"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smtClean="0">
                <a:latin typeface="Arial" pitchFamily="34" charset="0"/>
              </a:rPr>
              <a:t>Accepted:  </a:t>
            </a:r>
            <a:r>
              <a:rPr lang="en-US" altLang="en-US" sz="1600" dirty="0" smtClean="0">
                <a:latin typeface="Arial" pitchFamily="34" charset="0"/>
              </a:rPr>
              <a:t>0101, 00010110, 111011, 11</a:t>
            </a:r>
          </a:p>
          <a:p>
            <a:pPr>
              <a:lnSpc>
                <a:spcPct val="60000"/>
              </a:lnSpc>
            </a:pPr>
            <a:endParaRPr lang="en-US" altLang="en-US" sz="1600" dirty="0" smtClean="0">
              <a:latin typeface="Arial" pitchFamily="34" charset="0"/>
            </a:endParaRPr>
          </a:p>
          <a:p>
            <a:pPr>
              <a:lnSpc>
                <a:spcPct val="60000"/>
              </a:lnSpc>
            </a:pPr>
            <a:r>
              <a:rPr lang="en-US" altLang="en-US" sz="1600" b="1" dirty="0" smtClean="0">
                <a:latin typeface="Arial" pitchFamily="34" charset="0"/>
              </a:rPr>
              <a:t>Rejected:   </a:t>
            </a:r>
            <a:r>
              <a:rPr lang="en-US" altLang="en-US" sz="1600" dirty="0" smtClean="0">
                <a:latin typeface="Arial" pitchFamily="34" charset="0"/>
              </a:rPr>
              <a:t>0100, 1000, 000000, 1, 0 </a:t>
            </a:r>
            <a:endParaRPr lang="en-US" altLang="en-US" sz="1600" dirty="0">
              <a:latin typeface="Arial" pitchFamily="34" charset="0"/>
            </a:endParaRPr>
          </a:p>
        </p:txBody>
      </p:sp>
      <p:sp>
        <p:nvSpPr>
          <p:cNvPr id="17" name="AutoShape 13"/>
          <p:cNvSpPr>
            <a:spLocks noChangeArrowheads="1"/>
          </p:cNvSpPr>
          <p:nvPr/>
        </p:nvSpPr>
        <p:spPr bwMode="auto">
          <a:xfrm rot="5430567">
            <a:off x="1567258" y="4130675"/>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Rectangle 15"/>
          <p:cNvSpPr>
            <a:spLocks noChangeArrowheads="1"/>
          </p:cNvSpPr>
          <p:nvPr/>
        </p:nvSpPr>
        <p:spPr bwMode="auto">
          <a:xfrm>
            <a:off x="2021283" y="424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0" name="Line 18"/>
          <p:cNvSpPr>
            <a:spLocks noChangeShapeType="1"/>
          </p:cNvSpPr>
          <p:nvPr/>
        </p:nvSpPr>
        <p:spPr bwMode="auto">
          <a:xfrm>
            <a:off x="2969020" y="4300537"/>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Text Box 19"/>
          <p:cNvSpPr txBox="1">
            <a:spLocks noChangeArrowheads="1"/>
          </p:cNvSpPr>
          <p:nvPr/>
        </p:nvSpPr>
        <p:spPr bwMode="auto">
          <a:xfrm>
            <a:off x="3435745" y="3940175"/>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2" name="Oval 20"/>
          <p:cNvSpPr>
            <a:spLocks noChangeArrowheads="1"/>
          </p:cNvSpPr>
          <p:nvPr/>
        </p:nvSpPr>
        <p:spPr bwMode="auto">
          <a:xfrm>
            <a:off x="1991120" y="38989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5" name="Oval 25"/>
          <p:cNvSpPr>
            <a:spLocks noChangeArrowheads="1"/>
          </p:cNvSpPr>
          <p:nvPr/>
        </p:nvSpPr>
        <p:spPr bwMode="auto">
          <a:xfrm>
            <a:off x="4186633" y="3832225"/>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 name="Rectangle 2"/>
          <p:cNvSpPr/>
          <p:nvPr/>
        </p:nvSpPr>
        <p:spPr>
          <a:xfrm>
            <a:off x="241883" y="6400800"/>
            <a:ext cx="4368055" cy="369332"/>
          </a:xfrm>
          <a:prstGeom prst="rect">
            <a:avLst/>
          </a:prstGeom>
          <a:solidFill>
            <a:srgbClr val="CCECFF"/>
          </a:solidFill>
        </p:spPr>
        <p:txBody>
          <a:bodyPr wrap="none">
            <a:spAutoFit/>
          </a:bodyPr>
          <a:lstStyle/>
          <a:p>
            <a:pPr algn="ctr"/>
            <a:r>
              <a:rPr lang="en-US" altLang="en-US" sz="1800" i="1" dirty="0" smtClean="0">
                <a:latin typeface="Cambria" panose="02040503050406030204" pitchFamily="18" charset="0"/>
              </a:rPr>
              <a:t>What do we need to complete this machine?</a:t>
            </a:r>
            <a:endParaRPr lang="en-US" sz="1800" i="1" dirty="0"/>
          </a:p>
        </p:txBody>
      </p:sp>
      <p:sp>
        <p:nvSpPr>
          <p:cNvPr id="14" name="Text Box 8"/>
          <p:cNvSpPr txBox="1">
            <a:spLocks noChangeArrowheads="1"/>
          </p:cNvSpPr>
          <p:nvPr/>
        </p:nvSpPr>
        <p:spPr bwMode="auto">
          <a:xfrm>
            <a:off x="2240400" y="4190584"/>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15" name="Text Box 10"/>
          <p:cNvSpPr txBox="1">
            <a:spLocks noChangeArrowheads="1"/>
          </p:cNvSpPr>
          <p:nvPr/>
        </p:nvSpPr>
        <p:spPr bwMode="auto">
          <a:xfrm>
            <a:off x="4463553" y="4133340"/>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18" name="Rectangle 27"/>
          <p:cNvSpPr>
            <a:spLocks noChangeArrowheads="1"/>
          </p:cNvSpPr>
          <p:nvPr/>
        </p:nvSpPr>
        <p:spPr bwMode="auto">
          <a:xfrm>
            <a:off x="1558185" y="4843473"/>
            <a:ext cx="1187890"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solidFill>
                  <a:srgbClr val="0000FF"/>
                </a:solidFill>
                <a:latin typeface="Calibri" pitchFamily="34" charset="0"/>
              </a:rPr>
              <a:t>has ZERO 1's</a:t>
            </a:r>
            <a:endParaRPr lang="en-US" altLang="en-US" sz="1500" dirty="0">
              <a:solidFill>
                <a:srgbClr val="0000FF"/>
              </a:solidFill>
              <a:latin typeface="Calibri"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4549422" y="1501422"/>
            <a:ext cx="4318000"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smtClean="0">
                <a:latin typeface="Cambria" panose="02040503050406030204" pitchFamily="18" charset="0"/>
              </a:rPr>
              <a:t>Has at least two </a:t>
            </a:r>
            <a:r>
              <a:rPr lang="en-US" altLang="en-US" sz="4400" b="1" dirty="0" smtClean="0">
                <a:latin typeface="Cambria" panose="02040503050406030204" pitchFamily="18" charset="0"/>
              </a:rPr>
              <a:t>1</a:t>
            </a:r>
            <a:r>
              <a:rPr lang="en-US" altLang="en-US" sz="4400" dirty="0" smtClean="0">
                <a:latin typeface="Cambria" panose="02040503050406030204" pitchFamily="18" charset="0"/>
              </a:rPr>
              <a:t>s… ?</a:t>
            </a:r>
            <a:endParaRPr lang="en-US" altLang="en-US" sz="4400" dirty="0">
              <a:latin typeface="Cambria" panose="02040503050406030204" pitchFamily="18" charset="0"/>
            </a:endParaRPr>
          </a:p>
        </p:txBody>
      </p:sp>
      <p:sp>
        <p:nvSpPr>
          <p:cNvPr id="9" name="Rectangle 10"/>
          <p:cNvSpPr>
            <a:spLocks noChangeArrowheads="1"/>
          </p:cNvSpPr>
          <p:nvPr/>
        </p:nvSpPr>
        <p:spPr bwMode="auto">
          <a:xfrm>
            <a:off x="243597" y="1524000"/>
            <a:ext cx="4099803"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dirty="0">
                <a:latin typeface="Cambria" panose="02040503050406030204" pitchFamily="18" charset="0"/>
              </a:rPr>
              <a:t>Draw a FSM </a:t>
            </a:r>
            <a:r>
              <a:rPr lang="en-US" altLang="en-US" sz="2100" dirty="0" smtClean="0">
                <a:latin typeface="Cambria" panose="02040503050406030204" pitchFamily="18" charset="0"/>
              </a:rPr>
              <a:t>accepting strings with at least two </a:t>
            </a:r>
            <a:r>
              <a:rPr lang="en-US" altLang="en-US" sz="2100" b="1" dirty="0" smtClean="0">
                <a:latin typeface="Cambria" panose="02040503050406030204" pitchFamily="18" charset="0"/>
              </a:rPr>
              <a:t>1</a:t>
            </a:r>
            <a:r>
              <a:rPr lang="en-US" altLang="en-US" sz="2100" dirty="0" smtClean="0">
                <a:latin typeface="Cambria" panose="02040503050406030204" pitchFamily="18" charset="0"/>
              </a:rPr>
              <a:t>s (anywhere). Others are rejected.</a:t>
            </a:r>
            <a:endParaRPr lang="en-US" altLang="en-US" sz="2100" dirty="0">
              <a:latin typeface="Cambria" panose="02040503050406030204" pitchFamily="18" charset="0"/>
            </a:endParaRPr>
          </a:p>
        </p:txBody>
      </p:sp>
      <p:sp>
        <p:nvSpPr>
          <p:cNvPr id="10" name="Text Box 16"/>
          <p:cNvSpPr txBox="1">
            <a:spLocks noChangeArrowheads="1"/>
          </p:cNvSpPr>
          <p:nvPr/>
        </p:nvSpPr>
        <p:spPr bwMode="auto">
          <a:xfrm>
            <a:off x="4724400" y="1664038"/>
            <a:ext cx="4114800"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smtClean="0">
                <a:latin typeface="Arial" pitchFamily="34" charset="0"/>
              </a:rPr>
              <a:t>Accepted:  </a:t>
            </a:r>
            <a:r>
              <a:rPr lang="en-US" altLang="en-US" sz="1600" dirty="0" smtClean="0">
                <a:latin typeface="Arial" pitchFamily="34" charset="0"/>
              </a:rPr>
              <a:t>0101, 00010110, 111011, 11</a:t>
            </a:r>
          </a:p>
          <a:p>
            <a:pPr>
              <a:lnSpc>
                <a:spcPct val="60000"/>
              </a:lnSpc>
            </a:pPr>
            <a:endParaRPr lang="en-US" altLang="en-US" sz="1600" dirty="0" smtClean="0">
              <a:latin typeface="Arial" pitchFamily="34" charset="0"/>
            </a:endParaRPr>
          </a:p>
          <a:p>
            <a:pPr>
              <a:lnSpc>
                <a:spcPct val="60000"/>
              </a:lnSpc>
            </a:pPr>
            <a:r>
              <a:rPr lang="en-US" altLang="en-US" sz="1600" b="1" dirty="0" smtClean="0">
                <a:latin typeface="Arial" pitchFamily="34" charset="0"/>
              </a:rPr>
              <a:t>Rejected:   </a:t>
            </a:r>
            <a:r>
              <a:rPr lang="en-US" altLang="en-US" sz="1600" dirty="0" smtClean="0">
                <a:latin typeface="Arial" pitchFamily="34" charset="0"/>
              </a:rPr>
              <a:t>0100, 1000, 000000, 1, 0 </a:t>
            </a:r>
            <a:endParaRPr lang="en-US" altLang="en-US" sz="1600" dirty="0">
              <a:latin typeface="Arial" pitchFamily="34" charset="0"/>
            </a:endParaRPr>
          </a:p>
        </p:txBody>
      </p:sp>
      <p:sp>
        <p:nvSpPr>
          <p:cNvPr id="17" name="AutoShape 13"/>
          <p:cNvSpPr>
            <a:spLocks noChangeArrowheads="1"/>
          </p:cNvSpPr>
          <p:nvPr/>
        </p:nvSpPr>
        <p:spPr bwMode="auto">
          <a:xfrm rot="5430567">
            <a:off x="1567258" y="4130675"/>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Rectangle 15"/>
          <p:cNvSpPr>
            <a:spLocks noChangeArrowheads="1"/>
          </p:cNvSpPr>
          <p:nvPr/>
        </p:nvSpPr>
        <p:spPr bwMode="auto">
          <a:xfrm>
            <a:off x="2021283" y="424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0" name="Line 18"/>
          <p:cNvSpPr>
            <a:spLocks noChangeShapeType="1"/>
          </p:cNvSpPr>
          <p:nvPr/>
        </p:nvSpPr>
        <p:spPr bwMode="auto">
          <a:xfrm>
            <a:off x="2969020" y="4300537"/>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Text Box 19"/>
          <p:cNvSpPr txBox="1">
            <a:spLocks noChangeArrowheads="1"/>
          </p:cNvSpPr>
          <p:nvPr/>
        </p:nvSpPr>
        <p:spPr bwMode="auto">
          <a:xfrm>
            <a:off x="3435745" y="3940175"/>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2" name="Oval 20"/>
          <p:cNvSpPr>
            <a:spLocks noChangeArrowheads="1"/>
          </p:cNvSpPr>
          <p:nvPr/>
        </p:nvSpPr>
        <p:spPr bwMode="auto">
          <a:xfrm>
            <a:off x="1991120" y="38989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5" name="Oval 25"/>
          <p:cNvSpPr>
            <a:spLocks noChangeArrowheads="1"/>
          </p:cNvSpPr>
          <p:nvPr/>
        </p:nvSpPr>
        <p:spPr bwMode="auto">
          <a:xfrm>
            <a:off x="4186633" y="3832225"/>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 name="Rectangle 2"/>
          <p:cNvSpPr/>
          <p:nvPr/>
        </p:nvSpPr>
        <p:spPr>
          <a:xfrm>
            <a:off x="241883" y="6400800"/>
            <a:ext cx="4368055" cy="369332"/>
          </a:xfrm>
          <a:prstGeom prst="rect">
            <a:avLst/>
          </a:prstGeom>
          <a:solidFill>
            <a:srgbClr val="CCECFF"/>
          </a:solidFill>
        </p:spPr>
        <p:txBody>
          <a:bodyPr wrap="none">
            <a:spAutoFit/>
          </a:bodyPr>
          <a:lstStyle/>
          <a:p>
            <a:pPr algn="ctr"/>
            <a:r>
              <a:rPr lang="en-US" altLang="en-US" sz="1800" i="1" dirty="0" smtClean="0">
                <a:latin typeface="Cambria" panose="02040503050406030204" pitchFamily="18" charset="0"/>
              </a:rPr>
              <a:t>What do we need to complete this machine?</a:t>
            </a:r>
            <a:endParaRPr lang="en-US" sz="1800" i="1" dirty="0"/>
          </a:p>
        </p:txBody>
      </p:sp>
      <p:sp>
        <p:nvSpPr>
          <p:cNvPr id="14" name="Text Box 8"/>
          <p:cNvSpPr txBox="1">
            <a:spLocks noChangeArrowheads="1"/>
          </p:cNvSpPr>
          <p:nvPr/>
        </p:nvSpPr>
        <p:spPr bwMode="auto">
          <a:xfrm>
            <a:off x="2240400" y="4190584"/>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15" name="Text Box 10"/>
          <p:cNvSpPr txBox="1">
            <a:spLocks noChangeArrowheads="1"/>
          </p:cNvSpPr>
          <p:nvPr/>
        </p:nvSpPr>
        <p:spPr bwMode="auto">
          <a:xfrm>
            <a:off x="4463553" y="4133340"/>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18" name="Rectangle 27"/>
          <p:cNvSpPr>
            <a:spLocks noChangeArrowheads="1"/>
          </p:cNvSpPr>
          <p:nvPr/>
        </p:nvSpPr>
        <p:spPr bwMode="auto">
          <a:xfrm>
            <a:off x="1558185" y="4843473"/>
            <a:ext cx="1187890"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solidFill>
                  <a:srgbClr val="0000FF"/>
                </a:solidFill>
                <a:latin typeface="Calibri" pitchFamily="34" charset="0"/>
              </a:rPr>
              <a:t>has ZERO 1's</a:t>
            </a:r>
            <a:endParaRPr lang="en-US" altLang="en-US" sz="1500" dirty="0">
              <a:solidFill>
                <a:srgbClr val="0000FF"/>
              </a:solidFill>
              <a:latin typeface="Calibri"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88800" y="2971440"/>
              <a:ext cx="6754680" cy="2869920"/>
            </p14:xfrm>
          </p:contentPart>
        </mc:Choice>
        <mc:Fallback xmlns="">
          <p:pic>
            <p:nvPicPr>
              <p:cNvPr id="2" name="Ink 1"/>
              <p:cNvPicPr/>
              <p:nvPr/>
            </p:nvPicPr>
            <p:blipFill>
              <a:blip r:embed="rId3"/>
              <a:stretch>
                <a:fillRect/>
              </a:stretch>
            </p:blipFill>
            <p:spPr>
              <a:xfrm>
                <a:off x="2177640" y="2961000"/>
                <a:ext cx="6768360" cy="2890440"/>
              </a:xfrm>
              <a:prstGeom prst="rect">
                <a:avLst/>
              </a:prstGeom>
            </p:spPr>
          </p:pic>
        </mc:Fallback>
      </mc:AlternateContent>
    </p:spTree>
    <p:extLst>
      <p:ext uri="{BB962C8B-B14F-4D97-AF65-F5344CB8AC3E}">
        <p14:creationId xmlns:p14="http://schemas.microsoft.com/office/powerpoint/2010/main" val="8256086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4724400" y="1143000"/>
            <a:ext cx="4318000"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Number of </a:t>
            </a:r>
            <a:r>
              <a:rPr lang="en-US" altLang="en-US" sz="4400" b="1" dirty="0">
                <a:latin typeface="Cambria" panose="02040503050406030204" pitchFamily="18" charset="0"/>
              </a:rPr>
              <a:t>0</a:t>
            </a:r>
            <a:r>
              <a:rPr lang="en-US" altLang="en-US" sz="4400" dirty="0">
                <a:latin typeface="Cambria" panose="02040503050406030204" pitchFamily="18" charset="0"/>
              </a:rPr>
              <a:t>s is div. by 3</a:t>
            </a:r>
          </a:p>
        </p:txBody>
      </p:sp>
      <p:sp>
        <p:nvSpPr>
          <p:cNvPr id="6" name="Rectangle 12"/>
          <p:cNvSpPr>
            <a:spLocks noChangeArrowheads="1"/>
          </p:cNvSpPr>
          <p:nvPr/>
        </p:nvSpPr>
        <p:spPr bwMode="auto">
          <a:xfrm>
            <a:off x="296863" y="1244600"/>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7" name="Text Box 15"/>
          <p:cNvSpPr txBox="1">
            <a:spLocks noChangeArrowheads="1"/>
          </p:cNvSpPr>
          <p:nvPr/>
        </p:nvSpPr>
        <p:spPr bwMode="auto">
          <a:xfrm>
            <a:off x="5012267" y="1309955"/>
            <a:ext cx="3886200"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110101110,  11,   </a:t>
            </a:r>
            <a:r>
              <a:rPr lang="en-US" altLang="en-US" sz="1600" dirty="0" smtClean="0">
                <a:latin typeface="Arial" pitchFamily="34" charset="0"/>
              </a:rPr>
              <a:t>0000010</a:t>
            </a:r>
          </a:p>
          <a:p>
            <a:pPr>
              <a:lnSpc>
                <a:spcPct val="60000"/>
              </a:lnSpc>
            </a:pPr>
            <a:endParaRPr lang="en-US" altLang="en-US" sz="1600" b="1" dirty="0">
              <a:latin typeface="Arial" pitchFamily="34" charset="0"/>
            </a:endParaRPr>
          </a:p>
          <a:p>
            <a:pPr>
              <a:lnSpc>
                <a:spcPct val="60000"/>
              </a:lnSpc>
            </a:pPr>
            <a:r>
              <a:rPr lang="en-US" altLang="en-US" sz="1600" b="1" dirty="0">
                <a:latin typeface="Arial" pitchFamily="34" charset="0"/>
              </a:rPr>
              <a:t>Rejected:  </a:t>
            </a:r>
            <a:r>
              <a:rPr lang="en-US" altLang="en-US" sz="1600" dirty="0">
                <a:latin typeface="Arial" pitchFamily="34" charset="0"/>
              </a:rPr>
              <a:t>101,  0000,  111011101111</a:t>
            </a:r>
          </a:p>
        </p:txBody>
      </p:sp>
      <p:sp>
        <p:nvSpPr>
          <p:cNvPr id="8" name="Text Box 3"/>
          <p:cNvSpPr txBox="1">
            <a:spLocks noChangeArrowheads="1"/>
          </p:cNvSpPr>
          <p:nvPr/>
        </p:nvSpPr>
        <p:spPr bwMode="auto">
          <a:xfrm>
            <a:off x="65234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10" name="AutoShape 13"/>
          <p:cNvSpPr>
            <a:spLocks noChangeArrowheads="1"/>
          </p:cNvSpPr>
          <p:nvPr/>
        </p:nvSpPr>
        <p:spPr bwMode="auto">
          <a:xfrm rot="5430567">
            <a:off x="1567258" y="4130675"/>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 name="Rectangle 15"/>
          <p:cNvSpPr>
            <a:spLocks noChangeArrowheads="1"/>
          </p:cNvSpPr>
          <p:nvPr/>
        </p:nvSpPr>
        <p:spPr bwMode="auto">
          <a:xfrm>
            <a:off x="2021283" y="424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2" name="Line 18"/>
          <p:cNvSpPr>
            <a:spLocks noChangeShapeType="1"/>
          </p:cNvSpPr>
          <p:nvPr/>
        </p:nvSpPr>
        <p:spPr bwMode="auto">
          <a:xfrm flipV="1">
            <a:off x="2995914" y="3791324"/>
            <a:ext cx="1198563" cy="4016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Text Box 19"/>
          <p:cNvSpPr txBox="1">
            <a:spLocks noChangeArrowheads="1"/>
          </p:cNvSpPr>
          <p:nvPr/>
        </p:nvSpPr>
        <p:spPr bwMode="auto">
          <a:xfrm>
            <a:off x="3404369" y="357346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14" name="Oval 20"/>
          <p:cNvSpPr>
            <a:spLocks noChangeArrowheads="1"/>
          </p:cNvSpPr>
          <p:nvPr/>
        </p:nvSpPr>
        <p:spPr bwMode="auto">
          <a:xfrm>
            <a:off x="1991120" y="38989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5" name="Oval 25"/>
          <p:cNvSpPr>
            <a:spLocks noChangeArrowheads="1"/>
          </p:cNvSpPr>
          <p:nvPr/>
        </p:nvSpPr>
        <p:spPr bwMode="auto">
          <a:xfrm>
            <a:off x="4260850" y="3210719"/>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6" name="Oval 25"/>
          <p:cNvSpPr>
            <a:spLocks noChangeArrowheads="1"/>
          </p:cNvSpPr>
          <p:nvPr/>
        </p:nvSpPr>
        <p:spPr bwMode="auto">
          <a:xfrm>
            <a:off x="6059850" y="4017169"/>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 name="Oval 25"/>
          <p:cNvSpPr>
            <a:spLocks noChangeArrowheads="1"/>
          </p:cNvSpPr>
          <p:nvPr/>
        </p:nvSpPr>
        <p:spPr bwMode="auto">
          <a:xfrm>
            <a:off x="4194477" y="5257800"/>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 name="Line 18"/>
          <p:cNvSpPr>
            <a:spLocks noChangeShapeType="1"/>
          </p:cNvSpPr>
          <p:nvPr/>
        </p:nvSpPr>
        <p:spPr bwMode="auto">
          <a:xfrm>
            <a:off x="5259865" y="3840307"/>
            <a:ext cx="799985" cy="4046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8"/>
          <p:cNvSpPr>
            <a:spLocks noChangeShapeType="1"/>
          </p:cNvSpPr>
          <p:nvPr/>
        </p:nvSpPr>
        <p:spPr bwMode="auto">
          <a:xfrm flipH="1">
            <a:off x="5121577" y="4800598"/>
            <a:ext cx="938273" cy="60960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8"/>
          <p:cNvSpPr>
            <a:spLocks noChangeShapeType="1"/>
          </p:cNvSpPr>
          <p:nvPr/>
        </p:nvSpPr>
        <p:spPr bwMode="auto">
          <a:xfrm flipH="1" flipV="1">
            <a:off x="4684922" y="4231529"/>
            <a:ext cx="890" cy="936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Text Box 8"/>
          <p:cNvSpPr txBox="1">
            <a:spLocks noChangeArrowheads="1"/>
          </p:cNvSpPr>
          <p:nvPr/>
        </p:nvSpPr>
        <p:spPr bwMode="auto">
          <a:xfrm>
            <a:off x="2240265" y="4161340"/>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2" name="Text Box 10"/>
          <p:cNvSpPr txBox="1">
            <a:spLocks noChangeArrowheads="1"/>
          </p:cNvSpPr>
          <p:nvPr/>
        </p:nvSpPr>
        <p:spPr bwMode="auto">
          <a:xfrm>
            <a:off x="4531078" y="350913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3" name="Text Box 20"/>
          <p:cNvSpPr txBox="1">
            <a:spLocks noChangeArrowheads="1"/>
          </p:cNvSpPr>
          <p:nvPr/>
        </p:nvSpPr>
        <p:spPr bwMode="auto">
          <a:xfrm>
            <a:off x="6330078" y="4304298"/>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4" name="Text Box 20"/>
          <p:cNvSpPr txBox="1">
            <a:spLocks noChangeArrowheads="1"/>
          </p:cNvSpPr>
          <p:nvPr/>
        </p:nvSpPr>
        <p:spPr bwMode="auto">
          <a:xfrm>
            <a:off x="4464805" y="5544929"/>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25" name="Oval 20"/>
          <p:cNvSpPr>
            <a:spLocks noChangeArrowheads="1"/>
          </p:cNvSpPr>
          <p:nvPr/>
        </p:nvSpPr>
        <p:spPr bwMode="auto">
          <a:xfrm>
            <a:off x="2056275" y="3951044"/>
            <a:ext cx="794501" cy="808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6" name="Text Box 19"/>
          <p:cNvSpPr txBox="1">
            <a:spLocks noChangeArrowheads="1"/>
          </p:cNvSpPr>
          <p:nvPr/>
        </p:nvSpPr>
        <p:spPr bwMode="auto">
          <a:xfrm>
            <a:off x="5590713" y="3678409"/>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27" name="Text Box 19"/>
          <p:cNvSpPr txBox="1">
            <a:spLocks noChangeArrowheads="1"/>
          </p:cNvSpPr>
          <p:nvPr/>
        </p:nvSpPr>
        <p:spPr bwMode="auto">
          <a:xfrm>
            <a:off x="5559045" y="5110722"/>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28" name="Text Box 19"/>
          <p:cNvSpPr txBox="1">
            <a:spLocks noChangeArrowheads="1"/>
          </p:cNvSpPr>
          <p:nvPr/>
        </p:nvSpPr>
        <p:spPr bwMode="auto">
          <a:xfrm>
            <a:off x="4386012" y="4563456"/>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29" name="Text Box 19"/>
          <p:cNvSpPr txBox="1">
            <a:spLocks noChangeArrowheads="1"/>
          </p:cNvSpPr>
          <p:nvPr/>
        </p:nvSpPr>
        <p:spPr bwMode="auto">
          <a:xfrm>
            <a:off x="2259106" y="315917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5" name="Freeform 15"/>
          <p:cNvSpPr>
            <a:spLocks/>
          </p:cNvSpPr>
          <p:nvPr/>
        </p:nvSpPr>
        <p:spPr bwMode="auto">
          <a:xfrm>
            <a:off x="2271713" y="3498996"/>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Text Box 19"/>
          <p:cNvSpPr txBox="1">
            <a:spLocks noChangeArrowheads="1"/>
          </p:cNvSpPr>
          <p:nvPr/>
        </p:nvSpPr>
        <p:spPr bwMode="auto">
          <a:xfrm>
            <a:off x="4969041" y="2542245"/>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7" name="Freeform 15"/>
          <p:cNvSpPr>
            <a:spLocks/>
          </p:cNvSpPr>
          <p:nvPr/>
        </p:nvSpPr>
        <p:spPr bwMode="auto">
          <a:xfrm rot="1790399">
            <a:off x="4843719" y="2849981"/>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Text Box 19"/>
          <p:cNvSpPr txBox="1">
            <a:spLocks noChangeArrowheads="1"/>
          </p:cNvSpPr>
          <p:nvPr/>
        </p:nvSpPr>
        <p:spPr bwMode="auto">
          <a:xfrm>
            <a:off x="6783490" y="3337957"/>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9" name="Freeform 15"/>
          <p:cNvSpPr>
            <a:spLocks/>
          </p:cNvSpPr>
          <p:nvPr/>
        </p:nvSpPr>
        <p:spPr bwMode="auto">
          <a:xfrm rot="1790399">
            <a:off x="6658168" y="364569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Text Box 19"/>
          <p:cNvSpPr txBox="1">
            <a:spLocks noChangeArrowheads="1"/>
          </p:cNvSpPr>
          <p:nvPr/>
        </p:nvSpPr>
        <p:spPr bwMode="auto">
          <a:xfrm>
            <a:off x="4943901" y="459912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41" name="Freeform 15"/>
          <p:cNvSpPr>
            <a:spLocks/>
          </p:cNvSpPr>
          <p:nvPr/>
        </p:nvSpPr>
        <p:spPr bwMode="auto">
          <a:xfrm rot="1790399">
            <a:off x="4818579" y="4906864"/>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 name="Rectangle 4"/>
          <p:cNvSpPr/>
          <p:nvPr/>
        </p:nvSpPr>
        <p:spPr>
          <a:xfrm>
            <a:off x="407428" y="6139189"/>
            <a:ext cx="2154757" cy="323165"/>
          </a:xfrm>
          <a:prstGeom prst="rect">
            <a:avLst/>
          </a:prstGeom>
        </p:spPr>
        <p:txBody>
          <a:bodyPr wrap="none">
            <a:spAutoFit/>
          </a:bodyPr>
          <a:lstStyle/>
          <a:p>
            <a:r>
              <a:rPr lang="en-US" altLang="en-US" sz="1500" i="1" dirty="0" smtClean="0">
                <a:solidFill>
                  <a:srgbClr val="0900FF"/>
                </a:solidFill>
                <a:latin typeface="Arial" pitchFamily="34" charset="0"/>
              </a:rPr>
              <a:t>Combine two of these?</a:t>
            </a:r>
            <a:endParaRPr lang="en-US" sz="1500" dirty="0"/>
          </a:p>
        </p:txBody>
      </p:sp>
      <p:sp>
        <p:nvSpPr>
          <p:cNvPr id="43" name="Oval 20"/>
          <p:cNvSpPr>
            <a:spLocks noChangeArrowheads="1"/>
          </p:cNvSpPr>
          <p:nvPr/>
        </p:nvSpPr>
        <p:spPr bwMode="auto">
          <a:xfrm>
            <a:off x="4248419" y="5313813"/>
            <a:ext cx="794501" cy="808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 name="Rectangle 27"/>
          <p:cNvSpPr>
            <a:spLocks noChangeArrowheads="1"/>
          </p:cNvSpPr>
          <p:nvPr/>
        </p:nvSpPr>
        <p:spPr bwMode="auto">
          <a:xfrm>
            <a:off x="3271377" y="2988388"/>
            <a:ext cx="1370440"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smtClean="0">
                <a:solidFill>
                  <a:srgbClr val="0000FF"/>
                </a:solidFill>
                <a:latin typeface="Calibri" pitchFamily="34" charset="0"/>
              </a:rPr>
              <a:t>1</a:t>
            </a:r>
            <a:endParaRPr lang="en-US" altLang="en-US" sz="1500" dirty="0">
              <a:solidFill>
                <a:srgbClr val="0000FF"/>
              </a:solidFill>
              <a:latin typeface="Calibri" pitchFamily="34" charset="0"/>
            </a:endParaRPr>
          </a:p>
        </p:txBody>
      </p:sp>
      <p:sp>
        <p:nvSpPr>
          <p:cNvPr id="44" name="Rectangle 27"/>
          <p:cNvSpPr>
            <a:spLocks noChangeArrowheads="1"/>
          </p:cNvSpPr>
          <p:nvPr/>
        </p:nvSpPr>
        <p:spPr bwMode="auto">
          <a:xfrm>
            <a:off x="1591612" y="4729634"/>
            <a:ext cx="1327159"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smtClean="0">
                <a:solidFill>
                  <a:srgbClr val="0000FF"/>
                </a:solidFill>
                <a:latin typeface="Calibri" pitchFamily="34" charset="0"/>
              </a:rPr>
              <a:t>0</a:t>
            </a:r>
            <a:endParaRPr lang="en-US" altLang="en-US" sz="1500" dirty="0">
              <a:solidFill>
                <a:srgbClr val="0000FF"/>
              </a:solidFill>
              <a:latin typeface="Calibri" pitchFamily="34" charset="0"/>
            </a:endParaRPr>
          </a:p>
        </p:txBody>
      </p:sp>
      <p:sp>
        <p:nvSpPr>
          <p:cNvPr id="45" name="Rectangle 27"/>
          <p:cNvSpPr>
            <a:spLocks noChangeArrowheads="1"/>
          </p:cNvSpPr>
          <p:nvPr/>
        </p:nvSpPr>
        <p:spPr bwMode="auto">
          <a:xfrm>
            <a:off x="6330078" y="4859466"/>
            <a:ext cx="1327159"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a:solidFill>
                  <a:srgbClr val="0000FF"/>
                </a:solidFill>
                <a:latin typeface="Calibri" pitchFamily="34" charset="0"/>
              </a:rPr>
              <a:t>2</a:t>
            </a:r>
            <a:endParaRPr lang="en-US" altLang="en-US" sz="1500" dirty="0">
              <a:solidFill>
                <a:srgbClr val="0000FF"/>
              </a:solidFill>
              <a:latin typeface="Calibri" pitchFamily="34" charset="0"/>
            </a:endParaRPr>
          </a:p>
        </p:txBody>
      </p:sp>
      <p:sp>
        <p:nvSpPr>
          <p:cNvPr id="46" name="Rectangle 27"/>
          <p:cNvSpPr>
            <a:spLocks noChangeArrowheads="1"/>
          </p:cNvSpPr>
          <p:nvPr/>
        </p:nvSpPr>
        <p:spPr bwMode="auto">
          <a:xfrm>
            <a:off x="3723999" y="6098352"/>
            <a:ext cx="1327159"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smtClean="0">
                <a:solidFill>
                  <a:srgbClr val="0000FF"/>
                </a:solidFill>
                <a:latin typeface="Calibri" pitchFamily="34" charset="0"/>
              </a:rPr>
              <a:t>3</a:t>
            </a:r>
            <a:endParaRPr lang="en-US" altLang="en-US" sz="1500" dirty="0">
              <a:solidFill>
                <a:srgbClr val="0000FF"/>
              </a:solidFill>
              <a:latin typeface="Calibri" pitchFamily="34" charset="0"/>
            </a:endParaRPr>
          </a:p>
        </p:txBody>
      </p:sp>
    </p:spTree>
    <p:extLst>
      <p:ext uri="{BB962C8B-B14F-4D97-AF65-F5344CB8AC3E}">
        <p14:creationId xmlns:p14="http://schemas.microsoft.com/office/powerpoint/2010/main" val="3366078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bwMode="auto">
          <a:xfrm>
            <a:off x="4792134" y="1131711"/>
            <a:ext cx="367453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3554"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No occurrences of </a:t>
            </a:r>
            <a:r>
              <a:rPr lang="en-US" altLang="en-US" sz="4400" dirty="0" smtClean="0">
                <a:latin typeface="Cambria" panose="02040503050406030204" pitchFamily="18" charset="0"/>
              </a:rPr>
              <a:t> </a:t>
            </a:r>
            <a:r>
              <a:rPr lang="en-US" altLang="en-US" sz="4400" b="1" dirty="0" smtClean="0">
                <a:latin typeface="Courier New" pitchFamily="49" charset="0"/>
              </a:rPr>
              <a:t>110</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3555" name="Text Box 3"/>
          <p:cNvSpPr txBox="1">
            <a:spLocks noChangeArrowheads="1"/>
          </p:cNvSpPr>
          <p:nvPr/>
        </p:nvSpPr>
        <p:spPr bwMode="auto">
          <a:xfrm>
            <a:off x="359090" y="6400799"/>
            <a:ext cx="3060068"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smtClean="0">
                <a:latin typeface="Calibri" panose="020F0502020204030204" pitchFamily="34" charset="0"/>
              </a:rPr>
              <a:t>Which </a:t>
            </a:r>
            <a:r>
              <a:rPr lang="en-US" altLang="en-US" sz="1400" b="1" i="1" u="sng" dirty="0" smtClean="0">
                <a:latin typeface="Calibri" panose="020F0502020204030204" pitchFamily="34" charset="0"/>
              </a:rPr>
              <a:t>transitions</a:t>
            </a:r>
            <a:r>
              <a:rPr lang="en-US" altLang="en-US" sz="1400" i="1" dirty="0" smtClean="0">
                <a:latin typeface="Calibri" panose="020F0502020204030204" pitchFamily="34" charset="0"/>
              </a:rPr>
              <a:t> are still needed here?</a:t>
            </a:r>
            <a:endParaRPr lang="en-US" altLang="en-US" sz="1400" dirty="0">
              <a:latin typeface="Calibri" panose="020F0502020204030204" pitchFamily="34" charset="0"/>
            </a:endParaRPr>
          </a:p>
        </p:txBody>
      </p:sp>
      <p:sp>
        <p:nvSpPr>
          <p:cNvPr id="23556" name="Rectangle 4"/>
          <p:cNvSpPr>
            <a:spLocks noChangeArrowheads="1"/>
          </p:cNvSpPr>
          <p:nvPr/>
        </p:nvSpPr>
        <p:spPr bwMode="auto">
          <a:xfrm>
            <a:off x="457200" y="12954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that do </a:t>
            </a:r>
            <a:r>
              <a:rPr lang="en-US" altLang="en-US" sz="1800" b="1" i="1" dirty="0">
                <a:latin typeface="Cambria" panose="02040503050406030204" pitchFamily="18" charset="0"/>
              </a:rPr>
              <a:t>NOT </a:t>
            </a:r>
            <a:r>
              <a:rPr lang="en-US" altLang="en-US" sz="1800" dirty="0">
                <a:latin typeface="Cambria" panose="02040503050406030204" pitchFamily="18" charset="0"/>
              </a:rPr>
              <a:t>anywhere contain the pattern </a:t>
            </a:r>
            <a:r>
              <a:rPr lang="en-US" altLang="en-US" sz="1800" b="1" dirty="0">
                <a:latin typeface="Courier New" pitchFamily="49" charset="0"/>
              </a:rPr>
              <a:t>110 </a:t>
            </a:r>
          </a:p>
        </p:txBody>
      </p:sp>
      <p:sp>
        <p:nvSpPr>
          <p:cNvPr id="23557"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8"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9"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0"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3561"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2"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63"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23564"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65" name="Text Box 22"/>
          <p:cNvSpPr txBox="1">
            <a:spLocks noChangeArrowheads="1"/>
          </p:cNvSpPr>
          <p:nvPr/>
        </p:nvSpPr>
        <p:spPr bwMode="auto">
          <a:xfrm>
            <a:off x="1905000" y="2541494"/>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66"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7"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8"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9"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0"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23571" name="Line 26"/>
          <p:cNvSpPr>
            <a:spLocks noChangeShapeType="1"/>
          </p:cNvSpPr>
          <p:nvPr/>
        </p:nvSpPr>
        <p:spPr bwMode="auto">
          <a:xfrm>
            <a:off x="65738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72" name="Oval 27"/>
          <p:cNvSpPr>
            <a:spLocks noChangeArrowheads="1"/>
          </p:cNvSpPr>
          <p:nvPr/>
        </p:nvSpPr>
        <p:spPr bwMode="auto">
          <a:xfrm>
            <a:off x="78803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3" name="Text Box 33"/>
          <p:cNvSpPr txBox="1">
            <a:spLocks noChangeArrowheads="1"/>
          </p:cNvSpPr>
          <p:nvPr/>
        </p:nvSpPr>
        <p:spPr bwMode="auto">
          <a:xfrm>
            <a:off x="69453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23574" name="Rectangle 27"/>
          <p:cNvSpPr>
            <a:spLocks noChangeArrowheads="1"/>
          </p:cNvSpPr>
          <p:nvPr/>
        </p:nvSpPr>
        <p:spPr bwMode="auto">
          <a:xfrm>
            <a:off x="838200" y="2536825"/>
            <a:ext cx="701675" cy="415925"/>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a:latin typeface="Calibri" pitchFamily="34" charset="0"/>
              </a:rPr>
              <a:t>start</a:t>
            </a:r>
            <a:endParaRPr lang="en-US" altLang="en-US" sz="2100" dirty="0">
              <a:latin typeface="Calibri" pitchFamily="34" charset="0"/>
            </a:endParaRPr>
          </a:p>
        </p:txBody>
      </p:sp>
      <p:sp>
        <p:nvSpPr>
          <p:cNvPr id="23575" name="Rectangle 28"/>
          <p:cNvSpPr>
            <a:spLocks noChangeArrowheads="1"/>
          </p:cNvSpPr>
          <p:nvPr/>
        </p:nvSpPr>
        <p:spPr bwMode="auto">
          <a:xfrm>
            <a:off x="3217863" y="2536825"/>
            <a:ext cx="1122362" cy="415925"/>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a:t>
            </a:r>
            <a:endParaRPr lang="en-US" altLang="en-US" sz="2100">
              <a:latin typeface="Calibri" pitchFamily="34" charset="0"/>
            </a:endParaRPr>
          </a:p>
        </p:txBody>
      </p:sp>
      <p:sp>
        <p:nvSpPr>
          <p:cNvPr id="23576" name="Rectangle 29"/>
          <p:cNvSpPr>
            <a:spLocks noChangeArrowheads="1"/>
          </p:cNvSpPr>
          <p:nvPr/>
        </p:nvSpPr>
        <p:spPr bwMode="auto">
          <a:xfrm>
            <a:off x="5371071" y="2529231"/>
            <a:ext cx="1258888" cy="415925"/>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w/11</a:t>
            </a:r>
            <a:endParaRPr lang="en-US" altLang="en-US" sz="2100">
              <a:latin typeface="Calibri" pitchFamily="34" charset="0"/>
            </a:endParaRPr>
          </a:p>
        </p:txBody>
      </p:sp>
      <p:sp>
        <p:nvSpPr>
          <p:cNvPr id="23577" name="Rectangle 30"/>
          <p:cNvSpPr>
            <a:spLocks noChangeArrowheads="1"/>
          </p:cNvSpPr>
          <p:nvPr/>
        </p:nvSpPr>
        <p:spPr bwMode="auto">
          <a:xfrm>
            <a:off x="7850658" y="2534679"/>
            <a:ext cx="617537" cy="41433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a:latin typeface="Calibri" pitchFamily="34" charset="0"/>
              </a:rPr>
              <a:t>fail!</a:t>
            </a:r>
            <a:endParaRPr lang="en-US" altLang="en-US" sz="2100" dirty="0">
              <a:latin typeface="Calibri" pitchFamily="34" charset="0"/>
            </a:endParaRPr>
          </a:p>
        </p:txBody>
      </p:sp>
      <p:sp>
        <p:nvSpPr>
          <p:cNvPr id="26" name="Text Box 16"/>
          <p:cNvSpPr txBox="1">
            <a:spLocks noChangeArrowheads="1"/>
          </p:cNvSpPr>
          <p:nvPr/>
        </p:nvSpPr>
        <p:spPr bwMode="auto">
          <a:xfrm>
            <a:off x="5050227" y="1295400"/>
            <a:ext cx="3352800" cy="79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smtClean="0">
                <a:latin typeface="Arial" pitchFamily="34" charset="0"/>
              </a:rPr>
              <a:t>1010001,   0001011     </a:t>
            </a:r>
          </a:p>
          <a:p>
            <a:pPr>
              <a:lnSpc>
                <a:spcPct val="60000"/>
              </a:lnSpc>
            </a:pP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10100</a:t>
            </a:r>
            <a:r>
              <a:rPr lang="en-US" altLang="en-US" sz="1600" b="1" u="sng" dirty="0" smtClean="0">
                <a:latin typeface="Arial" pitchFamily="34" charset="0"/>
              </a:rPr>
              <a:t>110</a:t>
            </a:r>
            <a:r>
              <a:rPr lang="en-US" altLang="en-US" sz="1600" dirty="0" smtClean="0">
                <a:latin typeface="Arial" pitchFamily="34" charset="0"/>
              </a:rPr>
              <a:t>0,   0</a:t>
            </a:r>
            <a:r>
              <a:rPr lang="en-US" altLang="en-US" sz="1600" b="1" u="sng" dirty="0" smtClean="0">
                <a:latin typeface="Arial" pitchFamily="34" charset="0"/>
              </a:rPr>
              <a:t>110</a:t>
            </a:r>
            <a:r>
              <a:rPr lang="en-US" altLang="en-US" sz="1600" dirty="0" smtClean="0">
                <a:latin typeface="Arial" pitchFamily="34" charset="0"/>
              </a:rPr>
              <a:t>01</a:t>
            </a:r>
            <a:endParaRPr lang="en-US" altLang="en-US" sz="1600" dirty="0">
              <a:latin typeface="Arial" pitchFamily="34" charset="0"/>
            </a:endParaRPr>
          </a:p>
        </p:txBody>
      </p:sp>
      <p:sp>
        <p:nvSpPr>
          <p:cNvPr id="29" name="Text Box 8"/>
          <p:cNvSpPr txBox="1">
            <a:spLocks noChangeArrowheads="1"/>
          </p:cNvSpPr>
          <p:nvPr/>
        </p:nvSpPr>
        <p:spPr bwMode="auto">
          <a:xfrm>
            <a:off x="1273881" y="329243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30" name="Text Box 10"/>
          <p:cNvSpPr txBox="1">
            <a:spLocks noChangeArrowheads="1"/>
          </p:cNvSpPr>
          <p:nvPr/>
        </p:nvSpPr>
        <p:spPr bwMode="auto">
          <a:xfrm>
            <a:off x="3498221" y="322254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31" name="Text Box 20"/>
          <p:cNvSpPr txBox="1">
            <a:spLocks noChangeArrowheads="1"/>
          </p:cNvSpPr>
          <p:nvPr/>
        </p:nvSpPr>
        <p:spPr bwMode="auto">
          <a:xfrm>
            <a:off x="5744722" y="323302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32" name="Text Box 20"/>
          <p:cNvSpPr txBox="1">
            <a:spLocks noChangeArrowheads="1"/>
          </p:cNvSpPr>
          <p:nvPr/>
        </p:nvSpPr>
        <p:spPr bwMode="auto">
          <a:xfrm>
            <a:off x="8107022" y="3251994"/>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cxnSp>
        <p:nvCxnSpPr>
          <p:cNvPr id="33" name="AutoShape 21"/>
          <p:cNvCxnSpPr>
            <a:cxnSpLocks noChangeShapeType="1"/>
          </p:cNvCxnSpPr>
          <p:nvPr/>
        </p:nvCxnSpPr>
        <p:spPr bwMode="auto">
          <a:xfrm rot="5400000" flipV="1">
            <a:off x="8536189" y="3045619"/>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4" name="Text Box 22"/>
          <p:cNvSpPr txBox="1">
            <a:spLocks noChangeArrowheads="1"/>
          </p:cNvSpPr>
          <p:nvPr/>
        </p:nvSpPr>
        <p:spPr bwMode="auto">
          <a:xfrm>
            <a:off x="8778282" y="2541495"/>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35" name="Text Box 22"/>
          <p:cNvSpPr txBox="1">
            <a:spLocks noChangeArrowheads="1"/>
          </p:cNvSpPr>
          <p:nvPr/>
        </p:nvSpPr>
        <p:spPr bwMode="auto">
          <a:xfrm>
            <a:off x="8776447" y="2290482"/>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6" name="Line 26"/>
          <p:cNvSpPr>
            <a:spLocks noChangeShapeType="1"/>
          </p:cNvSpPr>
          <p:nvPr/>
        </p:nvSpPr>
        <p:spPr bwMode="auto">
          <a:xfrm>
            <a:off x="3893344" y="3929062"/>
            <a:ext cx="205581" cy="4905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26"/>
          <p:cNvSpPr>
            <a:spLocks noChangeShapeType="1"/>
          </p:cNvSpPr>
          <p:nvPr/>
        </p:nvSpPr>
        <p:spPr bwMode="auto">
          <a:xfrm>
            <a:off x="6255147" y="3868394"/>
            <a:ext cx="205581" cy="4905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 name="Text Box 33"/>
          <p:cNvSpPr txBox="1">
            <a:spLocks noChangeArrowheads="1"/>
          </p:cNvSpPr>
          <p:nvPr/>
        </p:nvSpPr>
        <p:spPr bwMode="auto">
          <a:xfrm>
            <a:off x="6402827" y="3992219"/>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9" name="Text Box 33"/>
          <p:cNvSpPr txBox="1">
            <a:spLocks noChangeArrowheads="1"/>
          </p:cNvSpPr>
          <p:nvPr/>
        </p:nvSpPr>
        <p:spPr bwMode="auto">
          <a:xfrm>
            <a:off x="4074061" y="4080670"/>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Tree>
    <p:extLst>
      <p:ext uri="{BB962C8B-B14F-4D97-AF65-F5344CB8AC3E}">
        <p14:creationId xmlns:p14="http://schemas.microsoft.com/office/powerpoint/2010/main" val="8398268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4724400" y="1143000"/>
            <a:ext cx="377666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66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 character is a </a:t>
            </a:r>
            <a:r>
              <a:rPr lang="en-US" altLang="en-US" sz="4400" b="1" dirty="0">
                <a:latin typeface="Courier New" pitchFamily="49" charset="0"/>
              </a:rPr>
              <a:t>1</a:t>
            </a:r>
            <a:endParaRPr lang="en-US" altLang="en-US" sz="4400" dirty="0">
              <a:latin typeface="Times" pitchFamily="-106" charset="0"/>
            </a:endParaRPr>
          </a:p>
        </p:txBody>
      </p:sp>
      <p:sp>
        <p:nvSpPr>
          <p:cNvPr id="5" name="Text Box 3"/>
          <p:cNvSpPr txBox="1">
            <a:spLocks noChangeArrowheads="1"/>
          </p:cNvSpPr>
          <p:nvPr/>
        </p:nvSpPr>
        <p:spPr bwMode="auto">
          <a:xfrm>
            <a:off x="6528353" y="6400800"/>
            <a:ext cx="2441694"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6" name="Rectangle 13"/>
          <p:cNvSpPr>
            <a:spLocks noChangeArrowheads="1"/>
          </p:cNvSpPr>
          <p:nvPr/>
        </p:nvSpPr>
        <p:spPr bwMode="auto">
          <a:xfrm>
            <a:off x="340896" y="1343528"/>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7" name="Text Box 16"/>
          <p:cNvSpPr txBox="1">
            <a:spLocks noChangeArrowheads="1"/>
          </p:cNvSpPr>
          <p:nvPr/>
        </p:nvSpPr>
        <p:spPr bwMode="auto">
          <a:xfrm>
            <a:off x="5038706" y="1359820"/>
            <a:ext cx="3244516"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b="1" dirty="0" smtClean="0">
                <a:latin typeface="Arial" pitchFamily="34" charset="0"/>
              </a:rPr>
              <a:t>  </a:t>
            </a:r>
            <a:r>
              <a:rPr lang="en-US" altLang="en-US" sz="1600" dirty="0" smtClean="0">
                <a:latin typeface="Arial" pitchFamily="34" charset="0"/>
              </a:rPr>
              <a:t>10</a:t>
            </a:r>
            <a:r>
              <a:rPr lang="en-US" altLang="en-US" sz="1600" b="1" u="sng" dirty="0" smtClean="0">
                <a:latin typeface="Arial" pitchFamily="34" charset="0"/>
              </a:rPr>
              <a:t>1</a:t>
            </a:r>
            <a:r>
              <a:rPr lang="en-US" altLang="en-US" sz="1600" dirty="0" smtClean="0">
                <a:latin typeface="Arial" pitchFamily="34" charset="0"/>
              </a:rPr>
              <a:t>0001  and 01</a:t>
            </a:r>
            <a:r>
              <a:rPr lang="en-US" altLang="en-US" sz="1600" b="1" u="sng" dirty="0" smtClean="0">
                <a:latin typeface="Arial" pitchFamily="34" charset="0"/>
              </a:rPr>
              <a:t>1</a:t>
            </a:r>
            <a:r>
              <a:rPr lang="en-US" altLang="en-US" sz="1600" dirty="0" smtClean="0">
                <a:latin typeface="Arial" pitchFamily="34" charset="0"/>
              </a:rPr>
              <a:t>0</a:t>
            </a:r>
            <a:br>
              <a:rPr lang="en-US" altLang="en-US" sz="1600" dirty="0" smtClean="0">
                <a:latin typeface="Arial" pitchFamily="34" charset="0"/>
              </a:rPr>
            </a:br>
            <a:r>
              <a:rPr lang="en-US" altLang="en-US" sz="1600" dirty="0" smtClean="0">
                <a:latin typeface="Arial" pitchFamily="34" charset="0"/>
              </a:rPr>
              <a:t>     </a:t>
            </a: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b="1" dirty="0" smtClean="0">
                <a:latin typeface="Arial" pitchFamily="34" charset="0"/>
              </a:rPr>
              <a:t> </a:t>
            </a:r>
            <a:r>
              <a:rPr lang="en-US" altLang="en-US" sz="1600" dirty="0" smtClean="0">
                <a:latin typeface="Arial" pitchFamily="34" charset="0"/>
              </a:rPr>
              <a:t>11</a:t>
            </a:r>
            <a:r>
              <a:rPr lang="en-US" altLang="en-US" sz="1600" b="1" u="sng" dirty="0" smtClean="0">
                <a:latin typeface="Arial" pitchFamily="34" charset="0"/>
              </a:rPr>
              <a:t>0</a:t>
            </a:r>
            <a:r>
              <a:rPr lang="en-US" altLang="en-US" sz="1600" dirty="0" smtClean="0">
                <a:latin typeface="Arial" pitchFamily="34" charset="0"/>
              </a:rPr>
              <a:t>00100  and 11</a:t>
            </a:r>
            <a:endParaRPr lang="en-US" altLang="en-US" sz="1600" dirty="0">
              <a:latin typeface="Arial" pitchFamily="34" charset="0"/>
            </a:endParaRPr>
          </a:p>
        </p:txBody>
      </p:sp>
      <p:sp>
        <p:nvSpPr>
          <p:cNvPr id="10" name="AutoShape 13"/>
          <p:cNvSpPr>
            <a:spLocks noChangeArrowheads="1"/>
          </p:cNvSpPr>
          <p:nvPr/>
        </p:nvSpPr>
        <p:spPr bwMode="auto">
          <a:xfrm rot="5430567">
            <a:off x="595313" y="4021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 name="Rectangle 15"/>
          <p:cNvSpPr>
            <a:spLocks noChangeArrowheads="1"/>
          </p:cNvSpPr>
          <p:nvPr/>
        </p:nvSpPr>
        <p:spPr bwMode="auto">
          <a:xfrm>
            <a:off x="1049338" y="4135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3" name="Line 18"/>
          <p:cNvSpPr>
            <a:spLocks noChangeShapeType="1"/>
          </p:cNvSpPr>
          <p:nvPr/>
        </p:nvSpPr>
        <p:spPr bwMode="auto">
          <a:xfrm>
            <a:off x="1997075" y="4191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Text Box 19"/>
          <p:cNvSpPr txBox="1">
            <a:spLocks noChangeArrowheads="1"/>
          </p:cNvSpPr>
          <p:nvPr/>
        </p:nvSpPr>
        <p:spPr bwMode="auto">
          <a:xfrm>
            <a:off x="2463800" y="3830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15" name="Oval 20"/>
          <p:cNvSpPr>
            <a:spLocks noChangeArrowheads="1"/>
          </p:cNvSpPr>
          <p:nvPr/>
        </p:nvSpPr>
        <p:spPr bwMode="auto">
          <a:xfrm>
            <a:off x="1019175" y="3789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 name="Text Box 22"/>
          <p:cNvSpPr txBox="1">
            <a:spLocks noChangeArrowheads="1"/>
          </p:cNvSpPr>
          <p:nvPr/>
        </p:nvSpPr>
        <p:spPr bwMode="auto">
          <a:xfrm>
            <a:off x="2465294" y="356389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18" name="Oval 25"/>
          <p:cNvSpPr>
            <a:spLocks noChangeArrowheads="1"/>
          </p:cNvSpPr>
          <p:nvPr/>
        </p:nvSpPr>
        <p:spPr bwMode="auto">
          <a:xfrm>
            <a:off x="3214688" y="3722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Line 26"/>
          <p:cNvSpPr>
            <a:spLocks noChangeShapeType="1"/>
          </p:cNvSpPr>
          <p:nvPr/>
        </p:nvSpPr>
        <p:spPr bwMode="auto">
          <a:xfrm>
            <a:off x="4211638" y="4148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Oval 28"/>
          <p:cNvSpPr>
            <a:spLocks noChangeArrowheads="1"/>
          </p:cNvSpPr>
          <p:nvPr/>
        </p:nvSpPr>
        <p:spPr bwMode="auto">
          <a:xfrm>
            <a:off x="5473700" y="3690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2" name="Text Box 33"/>
          <p:cNvSpPr txBox="1">
            <a:spLocks noChangeArrowheads="1"/>
          </p:cNvSpPr>
          <p:nvPr/>
        </p:nvSpPr>
        <p:spPr bwMode="auto">
          <a:xfrm>
            <a:off x="4583113" y="3786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 name="Rectangle 27"/>
          <p:cNvSpPr>
            <a:spLocks noChangeArrowheads="1"/>
          </p:cNvSpPr>
          <p:nvPr/>
        </p:nvSpPr>
        <p:spPr bwMode="auto">
          <a:xfrm>
            <a:off x="730306" y="3337885"/>
            <a:ext cx="1123962"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no chars</a:t>
            </a:r>
            <a:endParaRPr lang="en-US" altLang="en-US" sz="2100" dirty="0">
              <a:latin typeface="Calibri" pitchFamily="34" charset="0"/>
            </a:endParaRPr>
          </a:p>
        </p:txBody>
      </p:sp>
      <p:sp>
        <p:nvSpPr>
          <p:cNvPr id="24" name="Rectangle 28"/>
          <p:cNvSpPr>
            <a:spLocks noChangeArrowheads="1"/>
          </p:cNvSpPr>
          <p:nvPr/>
        </p:nvSpPr>
        <p:spPr bwMode="auto">
          <a:xfrm>
            <a:off x="3048000" y="3276600"/>
            <a:ext cx="1156086"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one char</a:t>
            </a:r>
            <a:endParaRPr lang="en-US" altLang="en-US" sz="2100" dirty="0">
              <a:latin typeface="Calibri" pitchFamily="34" charset="0"/>
            </a:endParaRPr>
          </a:p>
        </p:txBody>
      </p:sp>
      <p:sp>
        <p:nvSpPr>
          <p:cNvPr id="25" name="Rectangle 29"/>
          <p:cNvSpPr>
            <a:spLocks noChangeArrowheads="1"/>
          </p:cNvSpPr>
          <p:nvPr/>
        </p:nvSpPr>
        <p:spPr bwMode="auto">
          <a:xfrm>
            <a:off x="5334000" y="3200400"/>
            <a:ext cx="1270797"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two chars</a:t>
            </a:r>
            <a:endParaRPr lang="en-US" altLang="en-US" sz="2100" dirty="0">
              <a:latin typeface="Calibri" pitchFamily="34" charset="0"/>
            </a:endParaRPr>
          </a:p>
        </p:txBody>
      </p:sp>
      <p:sp>
        <p:nvSpPr>
          <p:cNvPr id="26" name="Text Box 8"/>
          <p:cNvSpPr txBox="1">
            <a:spLocks noChangeArrowheads="1"/>
          </p:cNvSpPr>
          <p:nvPr/>
        </p:nvSpPr>
        <p:spPr bwMode="auto">
          <a:xfrm>
            <a:off x="1273881" y="405443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7" name="Text Box 10"/>
          <p:cNvSpPr txBox="1">
            <a:spLocks noChangeArrowheads="1"/>
          </p:cNvSpPr>
          <p:nvPr/>
        </p:nvSpPr>
        <p:spPr bwMode="auto">
          <a:xfrm>
            <a:off x="3498221" y="398454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8" name="Text Box 20"/>
          <p:cNvSpPr txBox="1">
            <a:spLocks noChangeArrowheads="1"/>
          </p:cNvSpPr>
          <p:nvPr/>
        </p:nvSpPr>
        <p:spPr bwMode="auto">
          <a:xfrm>
            <a:off x="5744722" y="399502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9" name="Text Box 22"/>
          <p:cNvSpPr txBox="1">
            <a:spLocks noChangeArrowheads="1"/>
          </p:cNvSpPr>
          <p:nvPr/>
        </p:nvSpPr>
        <p:spPr bwMode="auto">
          <a:xfrm>
            <a:off x="4569666" y="3545634"/>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30" name="Text Box 3"/>
          <p:cNvSpPr txBox="1">
            <a:spLocks noChangeArrowheads="1"/>
          </p:cNvSpPr>
          <p:nvPr/>
        </p:nvSpPr>
        <p:spPr bwMode="auto">
          <a:xfrm>
            <a:off x="217117" y="6121236"/>
            <a:ext cx="1440200" cy="430887"/>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i="1" dirty="0" smtClean="0">
                <a:solidFill>
                  <a:srgbClr val="CC3300"/>
                </a:solidFill>
                <a:latin typeface="Calibri" panose="020F0502020204030204" pitchFamily="34" charset="0"/>
                <a:cs typeface="Calibri" panose="020F0502020204030204" pitchFamily="34" charset="0"/>
              </a:rPr>
              <a:t>Why </a:t>
            </a:r>
            <a:r>
              <a:rPr lang="en-US" altLang="en-US" sz="1100" i="1" u="sng" dirty="0" smtClean="0">
                <a:solidFill>
                  <a:srgbClr val="CC3300"/>
                </a:solidFill>
                <a:latin typeface="Calibri" panose="020F0502020204030204" pitchFamily="34" charset="0"/>
                <a:cs typeface="Calibri" panose="020F0502020204030204" pitchFamily="34" charset="0"/>
              </a:rPr>
              <a:t>must</a:t>
            </a:r>
            <a:r>
              <a:rPr lang="en-US" altLang="en-US" sz="1100" i="1" dirty="0" smtClean="0">
                <a:solidFill>
                  <a:srgbClr val="CC3300"/>
                </a:solidFill>
                <a:latin typeface="Calibri" panose="020F0502020204030204" pitchFamily="34" charset="0"/>
                <a:cs typeface="Calibri" panose="020F0502020204030204" pitchFamily="34" charset="0"/>
              </a:rPr>
              <a:t> s1 and s2 be separate states?</a:t>
            </a:r>
            <a:endParaRPr lang="en-US" altLang="en-US" sz="1100" dirty="0">
              <a:solidFill>
                <a:srgbClr val="CC3300"/>
              </a:solidFill>
              <a:latin typeface="Calibri" panose="020F0502020204030204" pitchFamily="34" charset="0"/>
              <a:cs typeface="Calibri" panose="020F0502020204030204" pitchFamily="34" charset="0"/>
            </a:endParaRPr>
          </a:p>
        </p:txBody>
      </p:sp>
      <p:sp>
        <p:nvSpPr>
          <p:cNvPr id="3" name="Left Brace 2"/>
          <p:cNvSpPr/>
          <p:nvPr/>
        </p:nvSpPr>
        <p:spPr bwMode="auto">
          <a:xfrm>
            <a:off x="1713550" y="5934828"/>
            <a:ext cx="142807" cy="803702"/>
          </a:xfrm>
          <a:prstGeom prst="leftBrace">
            <a:avLst>
              <a:gd name="adj1" fmla="val 58883"/>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 name="Rectangle 3"/>
          <p:cNvSpPr/>
          <p:nvPr/>
        </p:nvSpPr>
        <p:spPr>
          <a:xfrm>
            <a:off x="1462429" y="5829798"/>
            <a:ext cx="322524" cy="276999"/>
          </a:xfrm>
          <a:prstGeom prst="rect">
            <a:avLst/>
          </a:prstGeom>
        </p:spPr>
        <p:txBody>
          <a:bodyPr wrap="none">
            <a:spAutoFit/>
          </a:bodyPr>
          <a:lstStyle/>
          <a:p>
            <a:r>
              <a:rPr lang="en-US" altLang="en-US" sz="1200" i="1" dirty="0">
                <a:solidFill>
                  <a:srgbClr val="CC3300"/>
                </a:solidFill>
                <a:latin typeface="Calibri" panose="020F0502020204030204" pitchFamily="34" charset="0"/>
                <a:cs typeface="Calibri" panose="020F0502020204030204" pitchFamily="34" charset="0"/>
              </a:rPr>
              <a:t>s1</a:t>
            </a:r>
            <a:endParaRPr lang="en-US" sz="1200" dirty="0"/>
          </a:p>
        </p:txBody>
      </p:sp>
      <p:sp>
        <p:nvSpPr>
          <p:cNvPr id="31" name="Rectangle 30"/>
          <p:cNvSpPr/>
          <p:nvPr/>
        </p:nvSpPr>
        <p:spPr>
          <a:xfrm>
            <a:off x="1462429" y="6568644"/>
            <a:ext cx="322524" cy="276999"/>
          </a:xfrm>
          <a:prstGeom prst="rect">
            <a:avLst/>
          </a:prstGeom>
        </p:spPr>
        <p:txBody>
          <a:bodyPr wrap="none">
            <a:spAutoFit/>
          </a:bodyPr>
          <a:lstStyle/>
          <a:p>
            <a:r>
              <a:rPr lang="en-US" altLang="en-US" sz="1200" i="1" dirty="0" smtClean="0">
                <a:solidFill>
                  <a:srgbClr val="CC3300"/>
                </a:solidFill>
                <a:latin typeface="Calibri" panose="020F0502020204030204" pitchFamily="34" charset="0"/>
                <a:cs typeface="Calibri" panose="020F0502020204030204" pitchFamily="34" charset="0"/>
              </a:rPr>
              <a:t>s2</a:t>
            </a:r>
            <a:endParaRPr lang="en-US" sz="1200" dirty="0"/>
          </a:p>
        </p:txBody>
      </p:sp>
      <p:sp>
        <p:nvSpPr>
          <p:cNvPr id="32" name="Text Box 33"/>
          <p:cNvSpPr txBox="1">
            <a:spLocks noChangeArrowheads="1"/>
          </p:cNvSpPr>
          <p:nvPr/>
        </p:nvSpPr>
        <p:spPr bwMode="auto">
          <a:xfrm>
            <a:off x="1906388" y="5968297"/>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3" name="Text Box 33"/>
          <p:cNvSpPr txBox="1">
            <a:spLocks noChangeArrowheads="1"/>
          </p:cNvSpPr>
          <p:nvPr/>
        </p:nvSpPr>
        <p:spPr bwMode="auto">
          <a:xfrm>
            <a:off x="1853514" y="6376459"/>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11</a:t>
            </a:r>
            <a:endParaRPr lang="en-US" altLang="en-US" sz="1800" dirty="0">
              <a:latin typeface="Comic Sans MS" pitchFamily="66" charset="0"/>
            </a:endParaRPr>
          </a:p>
        </p:txBody>
      </p:sp>
    </p:spTree>
    <p:extLst>
      <p:ext uri="{BB962C8B-B14F-4D97-AF65-F5344CB8AC3E}">
        <p14:creationId xmlns:p14="http://schemas.microsoft.com/office/powerpoint/2010/main" val="16944401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4724400" y="1143000"/>
            <a:ext cx="377666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66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 character is a </a:t>
            </a:r>
            <a:r>
              <a:rPr lang="en-US" altLang="en-US" sz="4400" b="1" dirty="0">
                <a:latin typeface="Courier New" pitchFamily="49" charset="0"/>
              </a:rPr>
              <a:t>1</a:t>
            </a:r>
            <a:endParaRPr lang="en-US" altLang="en-US" sz="4400" dirty="0">
              <a:latin typeface="Times" pitchFamily="-106" charset="0"/>
            </a:endParaRPr>
          </a:p>
        </p:txBody>
      </p:sp>
      <p:sp>
        <p:nvSpPr>
          <p:cNvPr id="5" name="Text Box 3"/>
          <p:cNvSpPr txBox="1">
            <a:spLocks noChangeArrowheads="1"/>
          </p:cNvSpPr>
          <p:nvPr/>
        </p:nvSpPr>
        <p:spPr bwMode="auto">
          <a:xfrm>
            <a:off x="6528353" y="6400800"/>
            <a:ext cx="2441694"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6" name="Rectangle 13"/>
          <p:cNvSpPr>
            <a:spLocks noChangeArrowheads="1"/>
          </p:cNvSpPr>
          <p:nvPr/>
        </p:nvSpPr>
        <p:spPr bwMode="auto">
          <a:xfrm>
            <a:off x="340896" y="1343528"/>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7" name="Text Box 16"/>
          <p:cNvSpPr txBox="1">
            <a:spLocks noChangeArrowheads="1"/>
          </p:cNvSpPr>
          <p:nvPr/>
        </p:nvSpPr>
        <p:spPr bwMode="auto">
          <a:xfrm>
            <a:off x="5038706" y="1359820"/>
            <a:ext cx="3244516"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b="1" dirty="0" smtClean="0">
                <a:latin typeface="Arial" pitchFamily="34" charset="0"/>
              </a:rPr>
              <a:t>  </a:t>
            </a:r>
            <a:r>
              <a:rPr lang="en-US" altLang="en-US" sz="1600" dirty="0" smtClean="0">
                <a:latin typeface="Arial" pitchFamily="34" charset="0"/>
              </a:rPr>
              <a:t>10</a:t>
            </a:r>
            <a:r>
              <a:rPr lang="en-US" altLang="en-US" sz="1600" b="1" u="sng" dirty="0" smtClean="0">
                <a:latin typeface="Arial" pitchFamily="34" charset="0"/>
              </a:rPr>
              <a:t>1</a:t>
            </a:r>
            <a:r>
              <a:rPr lang="en-US" altLang="en-US" sz="1600" dirty="0" smtClean="0">
                <a:latin typeface="Arial" pitchFamily="34" charset="0"/>
              </a:rPr>
              <a:t>0001  and 01</a:t>
            </a:r>
            <a:r>
              <a:rPr lang="en-US" altLang="en-US" sz="1600" b="1" u="sng" dirty="0" smtClean="0">
                <a:latin typeface="Arial" pitchFamily="34" charset="0"/>
              </a:rPr>
              <a:t>1</a:t>
            </a:r>
            <a:r>
              <a:rPr lang="en-US" altLang="en-US" sz="1600" dirty="0" smtClean="0">
                <a:latin typeface="Arial" pitchFamily="34" charset="0"/>
              </a:rPr>
              <a:t>0</a:t>
            </a:r>
            <a:br>
              <a:rPr lang="en-US" altLang="en-US" sz="1600" dirty="0" smtClean="0">
                <a:latin typeface="Arial" pitchFamily="34" charset="0"/>
              </a:rPr>
            </a:br>
            <a:r>
              <a:rPr lang="en-US" altLang="en-US" sz="1600" dirty="0" smtClean="0">
                <a:latin typeface="Arial" pitchFamily="34" charset="0"/>
              </a:rPr>
              <a:t>     </a:t>
            </a: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b="1" dirty="0" smtClean="0">
                <a:latin typeface="Arial" pitchFamily="34" charset="0"/>
              </a:rPr>
              <a:t> </a:t>
            </a:r>
            <a:r>
              <a:rPr lang="en-US" altLang="en-US" sz="1600" dirty="0" smtClean="0">
                <a:latin typeface="Arial" pitchFamily="34" charset="0"/>
              </a:rPr>
              <a:t>11</a:t>
            </a:r>
            <a:r>
              <a:rPr lang="en-US" altLang="en-US" sz="1600" b="1" u="sng" dirty="0" smtClean="0">
                <a:latin typeface="Arial" pitchFamily="34" charset="0"/>
              </a:rPr>
              <a:t>0</a:t>
            </a:r>
            <a:r>
              <a:rPr lang="en-US" altLang="en-US" sz="1600" dirty="0" smtClean="0">
                <a:latin typeface="Arial" pitchFamily="34" charset="0"/>
              </a:rPr>
              <a:t>00100  and 11</a:t>
            </a:r>
            <a:endParaRPr lang="en-US" altLang="en-US" sz="1600" dirty="0">
              <a:latin typeface="Arial" pitchFamily="34" charset="0"/>
            </a:endParaRPr>
          </a:p>
        </p:txBody>
      </p:sp>
      <p:sp>
        <p:nvSpPr>
          <p:cNvPr id="10" name="AutoShape 13"/>
          <p:cNvSpPr>
            <a:spLocks noChangeArrowheads="1"/>
          </p:cNvSpPr>
          <p:nvPr/>
        </p:nvSpPr>
        <p:spPr bwMode="auto">
          <a:xfrm rot="5430567">
            <a:off x="595313" y="4021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 name="Rectangle 15"/>
          <p:cNvSpPr>
            <a:spLocks noChangeArrowheads="1"/>
          </p:cNvSpPr>
          <p:nvPr/>
        </p:nvSpPr>
        <p:spPr bwMode="auto">
          <a:xfrm>
            <a:off x="1049338" y="4135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3" name="Line 18"/>
          <p:cNvSpPr>
            <a:spLocks noChangeShapeType="1"/>
          </p:cNvSpPr>
          <p:nvPr/>
        </p:nvSpPr>
        <p:spPr bwMode="auto">
          <a:xfrm>
            <a:off x="1997075" y="4191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Text Box 19"/>
          <p:cNvSpPr txBox="1">
            <a:spLocks noChangeArrowheads="1"/>
          </p:cNvSpPr>
          <p:nvPr/>
        </p:nvSpPr>
        <p:spPr bwMode="auto">
          <a:xfrm>
            <a:off x="2463800" y="3830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15" name="Oval 20"/>
          <p:cNvSpPr>
            <a:spLocks noChangeArrowheads="1"/>
          </p:cNvSpPr>
          <p:nvPr/>
        </p:nvSpPr>
        <p:spPr bwMode="auto">
          <a:xfrm>
            <a:off x="1019175" y="3789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 name="Text Box 22"/>
          <p:cNvSpPr txBox="1">
            <a:spLocks noChangeArrowheads="1"/>
          </p:cNvSpPr>
          <p:nvPr/>
        </p:nvSpPr>
        <p:spPr bwMode="auto">
          <a:xfrm>
            <a:off x="2465294" y="356389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18" name="Oval 25"/>
          <p:cNvSpPr>
            <a:spLocks noChangeArrowheads="1"/>
          </p:cNvSpPr>
          <p:nvPr/>
        </p:nvSpPr>
        <p:spPr bwMode="auto">
          <a:xfrm>
            <a:off x="3214688" y="3722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Line 26"/>
          <p:cNvSpPr>
            <a:spLocks noChangeShapeType="1"/>
          </p:cNvSpPr>
          <p:nvPr/>
        </p:nvSpPr>
        <p:spPr bwMode="auto">
          <a:xfrm>
            <a:off x="4211638" y="4148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Oval 28"/>
          <p:cNvSpPr>
            <a:spLocks noChangeArrowheads="1"/>
          </p:cNvSpPr>
          <p:nvPr/>
        </p:nvSpPr>
        <p:spPr bwMode="auto">
          <a:xfrm>
            <a:off x="5473700" y="3690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2" name="Text Box 33"/>
          <p:cNvSpPr txBox="1">
            <a:spLocks noChangeArrowheads="1"/>
          </p:cNvSpPr>
          <p:nvPr/>
        </p:nvSpPr>
        <p:spPr bwMode="auto">
          <a:xfrm>
            <a:off x="4583113" y="3786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23" name="Rectangle 27"/>
          <p:cNvSpPr>
            <a:spLocks noChangeArrowheads="1"/>
          </p:cNvSpPr>
          <p:nvPr/>
        </p:nvSpPr>
        <p:spPr bwMode="auto">
          <a:xfrm>
            <a:off x="730306" y="3337885"/>
            <a:ext cx="1123962"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no chars</a:t>
            </a:r>
            <a:endParaRPr lang="en-US" altLang="en-US" sz="2100" dirty="0">
              <a:latin typeface="Calibri" pitchFamily="34" charset="0"/>
            </a:endParaRPr>
          </a:p>
        </p:txBody>
      </p:sp>
      <p:sp>
        <p:nvSpPr>
          <p:cNvPr id="24" name="Rectangle 28"/>
          <p:cNvSpPr>
            <a:spLocks noChangeArrowheads="1"/>
          </p:cNvSpPr>
          <p:nvPr/>
        </p:nvSpPr>
        <p:spPr bwMode="auto">
          <a:xfrm>
            <a:off x="3048000" y="3276600"/>
            <a:ext cx="1156086"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one char</a:t>
            </a:r>
            <a:endParaRPr lang="en-US" altLang="en-US" sz="2100" dirty="0">
              <a:latin typeface="Calibri" pitchFamily="34" charset="0"/>
            </a:endParaRPr>
          </a:p>
        </p:txBody>
      </p:sp>
      <p:sp>
        <p:nvSpPr>
          <p:cNvPr id="25" name="Rectangle 29"/>
          <p:cNvSpPr>
            <a:spLocks noChangeArrowheads="1"/>
          </p:cNvSpPr>
          <p:nvPr/>
        </p:nvSpPr>
        <p:spPr bwMode="auto">
          <a:xfrm>
            <a:off x="5334000" y="3200400"/>
            <a:ext cx="1270797"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two chars</a:t>
            </a:r>
            <a:endParaRPr lang="en-US" altLang="en-US" sz="2100" dirty="0">
              <a:latin typeface="Calibri" pitchFamily="34" charset="0"/>
            </a:endParaRPr>
          </a:p>
        </p:txBody>
      </p:sp>
      <p:sp>
        <p:nvSpPr>
          <p:cNvPr id="26" name="Text Box 8"/>
          <p:cNvSpPr txBox="1">
            <a:spLocks noChangeArrowheads="1"/>
          </p:cNvSpPr>
          <p:nvPr/>
        </p:nvSpPr>
        <p:spPr bwMode="auto">
          <a:xfrm>
            <a:off x="1273881" y="405443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7" name="Text Box 10"/>
          <p:cNvSpPr txBox="1">
            <a:spLocks noChangeArrowheads="1"/>
          </p:cNvSpPr>
          <p:nvPr/>
        </p:nvSpPr>
        <p:spPr bwMode="auto">
          <a:xfrm>
            <a:off x="3498221" y="398454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8" name="Text Box 20"/>
          <p:cNvSpPr txBox="1">
            <a:spLocks noChangeArrowheads="1"/>
          </p:cNvSpPr>
          <p:nvPr/>
        </p:nvSpPr>
        <p:spPr bwMode="auto">
          <a:xfrm>
            <a:off x="5744722" y="399502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9" name="Text Box 22"/>
          <p:cNvSpPr txBox="1">
            <a:spLocks noChangeArrowheads="1"/>
          </p:cNvSpPr>
          <p:nvPr/>
        </p:nvSpPr>
        <p:spPr bwMode="auto">
          <a:xfrm>
            <a:off x="4569666" y="3545634"/>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30" name="Text Box 3"/>
          <p:cNvSpPr txBox="1">
            <a:spLocks noChangeArrowheads="1"/>
          </p:cNvSpPr>
          <p:nvPr/>
        </p:nvSpPr>
        <p:spPr bwMode="auto">
          <a:xfrm>
            <a:off x="217117" y="6121236"/>
            <a:ext cx="1440200" cy="430887"/>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i="1" dirty="0" smtClean="0">
                <a:solidFill>
                  <a:srgbClr val="CC3300"/>
                </a:solidFill>
                <a:latin typeface="Calibri" panose="020F0502020204030204" pitchFamily="34" charset="0"/>
                <a:cs typeface="Calibri" panose="020F0502020204030204" pitchFamily="34" charset="0"/>
              </a:rPr>
              <a:t>Why </a:t>
            </a:r>
            <a:r>
              <a:rPr lang="en-US" altLang="en-US" sz="1100" i="1" u="sng" dirty="0" smtClean="0">
                <a:solidFill>
                  <a:srgbClr val="CC3300"/>
                </a:solidFill>
                <a:latin typeface="Calibri" panose="020F0502020204030204" pitchFamily="34" charset="0"/>
                <a:cs typeface="Calibri" panose="020F0502020204030204" pitchFamily="34" charset="0"/>
              </a:rPr>
              <a:t>must</a:t>
            </a:r>
            <a:r>
              <a:rPr lang="en-US" altLang="en-US" sz="1100" i="1" dirty="0" smtClean="0">
                <a:solidFill>
                  <a:srgbClr val="CC3300"/>
                </a:solidFill>
                <a:latin typeface="Calibri" panose="020F0502020204030204" pitchFamily="34" charset="0"/>
                <a:cs typeface="Calibri" panose="020F0502020204030204" pitchFamily="34" charset="0"/>
              </a:rPr>
              <a:t> s1 and s2 be separate states?</a:t>
            </a:r>
            <a:endParaRPr lang="en-US" altLang="en-US" sz="1100" dirty="0">
              <a:solidFill>
                <a:srgbClr val="CC3300"/>
              </a:solidFill>
              <a:latin typeface="Calibri" panose="020F0502020204030204" pitchFamily="34" charset="0"/>
              <a:cs typeface="Calibri" panose="020F0502020204030204" pitchFamily="34" charset="0"/>
            </a:endParaRPr>
          </a:p>
        </p:txBody>
      </p:sp>
      <p:sp>
        <p:nvSpPr>
          <p:cNvPr id="3" name="Left Brace 2"/>
          <p:cNvSpPr/>
          <p:nvPr/>
        </p:nvSpPr>
        <p:spPr bwMode="auto">
          <a:xfrm>
            <a:off x="1713550" y="5934828"/>
            <a:ext cx="142807" cy="803702"/>
          </a:xfrm>
          <a:prstGeom prst="leftBrace">
            <a:avLst>
              <a:gd name="adj1" fmla="val 58883"/>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 name="Rectangle 3"/>
          <p:cNvSpPr/>
          <p:nvPr/>
        </p:nvSpPr>
        <p:spPr>
          <a:xfrm>
            <a:off x="1462429" y="5829798"/>
            <a:ext cx="322524" cy="276999"/>
          </a:xfrm>
          <a:prstGeom prst="rect">
            <a:avLst/>
          </a:prstGeom>
        </p:spPr>
        <p:txBody>
          <a:bodyPr wrap="none">
            <a:spAutoFit/>
          </a:bodyPr>
          <a:lstStyle/>
          <a:p>
            <a:r>
              <a:rPr lang="en-US" altLang="en-US" sz="1200" i="1" dirty="0">
                <a:solidFill>
                  <a:srgbClr val="CC3300"/>
                </a:solidFill>
                <a:latin typeface="Calibri" panose="020F0502020204030204" pitchFamily="34" charset="0"/>
                <a:cs typeface="Calibri" panose="020F0502020204030204" pitchFamily="34" charset="0"/>
              </a:rPr>
              <a:t>s1</a:t>
            </a:r>
            <a:endParaRPr lang="en-US" sz="1200" dirty="0"/>
          </a:p>
        </p:txBody>
      </p:sp>
      <p:sp>
        <p:nvSpPr>
          <p:cNvPr id="31" name="Rectangle 30"/>
          <p:cNvSpPr/>
          <p:nvPr/>
        </p:nvSpPr>
        <p:spPr>
          <a:xfrm>
            <a:off x="1462429" y="6568644"/>
            <a:ext cx="322524" cy="276999"/>
          </a:xfrm>
          <a:prstGeom prst="rect">
            <a:avLst/>
          </a:prstGeom>
        </p:spPr>
        <p:txBody>
          <a:bodyPr wrap="none">
            <a:spAutoFit/>
          </a:bodyPr>
          <a:lstStyle/>
          <a:p>
            <a:r>
              <a:rPr lang="en-US" altLang="en-US" sz="1200" i="1" dirty="0" smtClean="0">
                <a:solidFill>
                  <a:srgbClr val="CC3300"/>
                </a:solidFill>
                <a:latin typeface="Calibri" panose="020F0502020204030204" pitchFamily="34" charset="0"/>
                <a:cs typeface="Calibri" panose="020F0502020204030204" pitchFamily="34" charset="0"/>
              </a:rPr>
              <a:t>s2</a:t>
            </a:r>
            <a:endParaRPr lang="en-US" sz="1200" dirty="0"/>
          </a:p>
        </p:txBody>
      </p:sp>
      <p:sp>
        <p:nvSpPr>
          <p:cNvPr id="32" name="Rectangle 29"/>
          <p:cNvSpPr>
            <a:spLocks noChangeArrowheads="1"/>
          </p:cNvSpPr>
          <p:nvPr/>
        </p:nvSpPr>
        <p:spPr bwMode="auto">
          <a:xfrm>
            <a:off x="7467600" y="2362200"/>
            <a:ext cx="1147494"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3</a:t>
            </a:r>
            <a:r>
              <a:rPr lang="en-US" altLang="en-US" sz="2100" b="1" baseline="30000" dirty="0" smtClean="0">
                <a:latin typeface="Calibri" pitchFamily="34" charset="0"/>
              </a:rPr>
              <a:t>rd</a:t>
            </a:r>
            <a:r>
              <a:rPr lang="en-US" altLang="en-US" sz="2100" b="1" dirty="0" smtClean="0">
                <a:latin typeface="Calibri" pitchFamily="34" charset="0"/>
              </a:rPr>
              <a:t> is "1"</a:t>
            </a:r>
            <a:endParaRPr lang="en-US" altLang="en-US" sz="2100" dirty="0">
              <a:latin typeface="Calibri" pitchFamily="34" charset="0"/>
            </a:endParaRPr>
          </a:p>
        </p:txBody>
      </p:sp>
      <p:sp>
        <p:nvSpPr>
          <p:cNvPr id="33" name="Rectangle 29"/>
          <p:cNvSpPr>
            <a:spLocks noChangeArrowheads="1"/>
          </p:cNvSpPr>
          <p:nvPr/>
        </p:nvSpPr>
        <p:spPr bwMode="auto">
          <a:xfrm>
            <a:off x="7467600" y="5528102"/>
            <a:ext cx="1147494"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3</a:t>
            </a:r>
            <a:r>
              <a:rPr lang="en-US" altLang="en-US" sz="2100" b="1" baseline="30000" dirty="0" smtClean="0">
                <a:latin typeface="Calibri" pitchFamily="34" charset="0"/>
              </a:rPr>
              <a:t>rd</a:t>
            </a:r>
            <a:r>
              <a:rPr lang="en-US" altLang="en-US" sz="2100" b="1" dirty="0" smtClean="0">
                <a:latin typeface="Calibri" pitchFamily="34" charset="0"/>
              </a:rPr>
              <a:t> is "0"</a:t>
            </a:r>
            <a:endParaRPr lang="en-US" altLang="en-US" sz="2100" dirty="0">
              <a:latin typeface="Calibri" pitchFamily="34" charset="0"/>
            </a:endParaRPr>
          </a:p>
        </p:txBody>
      </p:sp>
      <p:sp>
        <p:nvSpPr>
          <p:cNvPr id="34" name="Oval 28"/>
          <p:cNvSpPr>
            <a:spLocks noChangeArrowheads="1"/>
          </p:cNvSpPr>
          <p:nvPr/>
        </p:nvSpPr>
        <p:spPr bwMode="auto">
          <a:xfrm>
            <a:off x="7573963" y="2887149"/>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5" name="Text Box 20"/>
          <p:cNvSpPr txBox="1">
            <a:spLocks noChangeArrowheads="1"/>
          </p:cNvSpPr>
          <p:nvPr/>
        </p:nvSpPr>
        <p:spPr bwMode="auto">
          <a:xfrm>
            <a:off x="7844985" y="3191237"/>
            <a:ext cx="3866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Cambria" panose="02040503050406030204" pitchFamily="18" charset="0"/>
              </a:rPr>
              <a:t>s3</a:t>
            </a:r>
            <a:endParaRPr lang="en-US" altLang="en-US" sz="1600" dirty="0">
              <a:latin typeface="Cambria" panose="02040503050406030204" pitchFamily="18" charset="0"/>
            </a:endParaRPr>
          </a:p>
        </p:txBody>
      </p:sp>
      <p:sp>
        <p:nvSpPr>
          <p:cNvPr id="36" name="Oval 28"/>
          <p:cNvSpPr>
            <a:spLocks noChangeArrowheads="1"/>
          </p:cNvSpPr>
          <p:nvPr/>
        </p:nvSpPr>
        <p:spPr bwMode="auto">
          <a:xfrm>
            <a:off x="7573963" y="4482576"/>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7" name="Text Box 20"/>
          <p:cNvSpPr txBox="1">
            <a:spLocks noChangeArrowheads="1"/>
          </p:cNvSpPr>
          <p:nvPr/>
        </p:nvSpPr>
        <p:spPr bwMode="auto">
          <a:xfrm>
            <a:off x="7844985" y="4786664"/>
            <a:ext cx="3866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Cambria" panose="02040503050406030204" pitchFamily="18" charset="0"/>
              </a:rPr>
              <a:t>s4</a:t>
            </a:r>
            <a:endParaRPr lang="en-US" altLang="en-US" sz="1600" dirty="0">
              <a:latin typeface="Cambria" panose="02040503050406030204" pitchFamily="18" charset="0"/>
            </a:endParaRPr>
          </a:p>
        </p:txBody>
      </p:sp>
      <p:sp>
        <p:nvSpPr>
          <p:cNvPr id="38" name="Line 26"/>
          <p:cNvSpPr>
            <a:spLocks noChangeShapeType="1"/>
          </p:cNvSpPr>
          <p:nvPr/>
        </p:nvSpPr>
        <p:spPr bwMode="auto">
          <a:xfrm>
            <a:off x="6400800" y="4423588"/>
            <a:ext cx="1173163" cy="379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 name="Text Box 22"/>
          <p:cNvSpPr txBox="1">
            <a:spLocks noChangeArrowheads="1"/>
          </p:cNvSpPr>
          <p:nvPr/>
        </p:nvSpPr>
        <p:spPr bwMode="auto">
          <a:xfrm>
            <a:off x="6635750" y="4561666"/>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40" name="Text Box 33"/>
          <p:cNvSpPr txBox="1">
            <a:spLocks noChangeArrowheads="1"/>
          </p:cNvSpPr>
          <p:nvPr/>
        </p:nvSpPr>
        <p:spPr bwMode="auto">
          <a:xfrm>
            <a:off x="6860780" y="3464371"/>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42" name="Line 26"/>
          <p:cNvSpPr>
            <a:spLocks noChangeShapeType="1"/>
          </p:cNvSpPr>
          <p:nvPr/>
        </p:nvSpPr>
        <p:spPr bwMode="auto">
          <a:xfrm flipV="1">
            <a:off x="6464300" y="3561393"/>
            <a:ext cx="1109663" cy="5140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22"/>
          <p:cNvSpPr txBox="1">
            <a:spLocks noChangeArrowheads="1"/>
          </p:cNvSpPr>
          <p:nvPr/>
        </p:nvSpPr>
        <p:spPr bwMode="auto">
          <a:xfrm>
            <a:off x="8722046" y="2887846"/>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45" name="Text Box 22"/>
          <p:cNvSpPr txBox="1">
            <a:spLocks noChangeArrowheads="1"/>
          </p:cNvSpPr>
          <p:nvPr/>
        </p:nvSpPr>
        <p:spPr bwMode="auto">
          <a:xfrm>
            <a:off x="8741447" y="2626935"/>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50" name="Freeform 15"/>
          <p:cNvSpPr>
            <a:spLocks/>
          </p:cNvSpPr>
          <p:nvPr/>
        </p:nvSpPr>
        <p:spPr bwMode="auto">
          <a:xfrm rot="5105272">
            <a:off x="8597942" y="3097164"/>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Text Box 22"/>
          <p:cNvSpPr txBox="1">
            <a:spLocks noChangeArrowheads="1"/>
          </p:cNvSpPr>
          <p:nvPr/>
        </p:nvSpPr>
        <p:spPr bwMode="auto">
          <a:xfrm>
            <a:off x="8714920" y="4507397"/>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52" name="Text Box 22"/>
          <p:cNvSpPr txBox="1">
            <a:spLocks noChangeArrowheads="1"/>
          </p:cNvSpPr>
          <p:nvPr/>
        </p:nvSpPr>
        <p:spPr bwMode="auto">
          <a:xfrm>
            <a:off x="8734321" y="4246486"/>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53" name="Freeform 15"/>
          <p:cNvSpPr>
            <a:spLocks/>
          </p:cNvSpPr>
          <p:nvPr/>
        </p:nvSpPr>
        <p:spPr bwMode="auto">
          <a:xfrm rot="5105272">
            <a:off x="8590816" y="47167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Text Box 33"/>
          <p:cNvSpPr txBox="1">
            <a:spLocks noChangeArrowheads="1"/>
          </p:cNvSpPr>
          <p:nvPr/>
        </p:nvSpPr>
        <p:spPr bwMode="auto">
          <a:xfrm>
            <a:off x="1906388" y="5968297"/>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55" name="Text Box 33"/>
          <p:cNvSpPr txBox="1">
            <a:spLocks noChangeArrowheads="1"/>
          </p:cNvSpPr>
          <p:nvPr/>
        </p:nvSpPr>
        <p:spPr bwMode="auto">
          <a:xfrm>
            <a:off x="1853514" y="6376459"/>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11</a:t>
            </a:r>
            <a:endParaRPr lang="en-US" altLang="en-US" sz="1800" dirty="0">
              <a:latin typeface="Comic Sans MS" pitchFamily="66" charset="0"/>
            </a:endParaRPr>
          </a:p>
        </p:txBody>
      </p:sp>
      <p:sp>
        <p:nvSpPr>
          <p:cNvPr id="56" name="Rectangle 55"/>
          <p:cNvSpPr/>
          <p:nvPr/>
        </p:nvSpPr>
        <p:spPr>
          <a:xfrm>
            <a:off x="2361479" y="6176699"/>
            <a:ext cx="534121" cy="276999"/>
          </a:xfrm>
          <a:prstGeom prst="rect">
            <a:avLst/>
          </a:prstGeom>
          <a:solidFill>
            <a:srgbClr val="FFE6CD"/>
          </a:solidFill>
        </p:spPr>
        <p:txBody>
          <a:bodyPr wrap="none">
            <a:spAutoFit/>
          </a:bodyPr>
          <a:lstStyle/>
          <a:p>
            <a:r>
              <a:rPr lang="en-US" altLang="en-US" sz="1200" i="1" dirty="0" smtClean="0">
                <a:solidFill>
                  <a:srgbClr val="CC3300"/>
                </a:solidFill>
                <a:latin typeface="Calibri" panose="020F0502020204030204" pitchFamily="34" charset="0"/>
                <a:cs typeface="Calibri" panose="020F0502020204030204" pitchFamily="34" charset="0"/>
              </a:rPr>
              <a:t>add </a:t>
            </a:r>
            <a:r>
              <a:rPr lang="en-US" altLang="en-US" sz="1200" dirty="0" smtClean="0">
                <a:solidFill>
                  <a:srgbClr val="0000FF"/>
                </a:solidFill>
                <a:latin typeface="Calibri" panose="020F0502020204030204" pitchFamily="34" charset="0"/>
                <a:cs typeface="Calibri" panose="020F0502020204030204" pitchFamily="34" charset="0"/>
              </a:rPr>
              <a:t>1</a:t>
            </a:r>
            <a:endParaRPr lang="en-US" sz="1200" dirty="0">
              <a:solidFill>
                <a:srgbClr val="0000FF"/>
              </a:solidFill>
            </a:endParaRPr>
          </a:p>
        </p:txBody>
      </p:sp>
      <p:sp>
        <p:nvSpPr>
          <p:cNvPr id="57" name="Oval 28"/>
          <p:cNvSpPr>
            <a:spLocks noChangeArrowheads="1"/>
          </p:cNvSpPr>
          <p:nvPr/>
        </p:nvSpPr>
        <p:spPr bwMode="auto">
          <a:xfrm>
            <a:off x="7619658" y="2953652"/>
            <a:ext cx="820008" cy="80755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 name="Text Box 33"/>
          <p:cNvSpPr txBox="1">
            <a:spLocks noChangeArrowheads="1"/>
          </p:cNvSpPr>
          <p:nvPr/>
        </p:nvSpPr>
        <p:spPr bwMode="auto">
          <a:xfrm>
            <a:off x="3048000" y="5982212"/>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1</a:t>
            </a:r>
            <a:r>
              <a:rPr lang="en-US" altLang="en-US" sz="1800" b="1" u="sng" dirty="0" smtClean="0">
                <a:solidFill>
                  <a:srgbClr val="0000FF"/>
                </a:solidFill>
                <a:latin typeface="Comic Sans MS" pitchFamily="66" charset="0"/>
              </a:rPr>
              <a:t>1</a:t>
            </a:r>
            <a:endParaRPr lang="en-US" altLang="en-US" sz="1800" b="1" u="sng" dirty="0">
              <a:solidFill>
                <a:srgbClr val="0000FF"/>
              </a:solidFill>
              <a:latin typeface="Comic Sans MS" pitchFamily="66" charset="0"/>
            </a:endParaRPr>
          </a:p>
        </p:txBody>
      </p:sp>
      <p:sp>
        <p:nvSpPr>
          <p:cNvPr id="59" name="Text Box 33"/>
          <p:cNvSpPr txBox="1">
            <a:spLocks noChangeArrowheads="1"/>
          </p:cNvSpPr>
          <p:nvPr/>
        </p:nvSpPr>
        <p:spPr bwMode="auto">
          <a:xfrm>
            <a:off x="2995126" y="6390374"/>
            <a:ext cx="6624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11</a:t>
            </a:r>
            <a:r>
              <a:rPr lang="en-US" altLang="en-US" sz="1800" b="1" u="sng" dirty="0" smtClean="0">
                <a:solidFill>
                  <a:srgbClr val="0000FF"/>
                </a:solidFill>
                <a:latin typeface="Comic Sans MS" pitchFamily="66" charset="0"/>
              </a:rPr>
              <a:t>1</a:t>
            </a:r>
            <a:endParaRPr lang="en-US" altLang="en-US" sz="1800" b="1" u="sng" dirty="0">
              <a:solidFill>
                <a:srgbClr val="0000FF"/>
              </a:solidFill>
              <a:latin typeface="Comic Sans MS" pitchFamily="66" charset="0"/>
            </a:endParaRPr>
          </a:p>
        </p:txBody>
      </p:sp>
      <p:sp>
        <p:nvSpPr>
          <p:cNvPr id="60" name="Rectangle 59"/>
          <p:cNvSpPr/>
          <p:nvPr/>
        </p:nvSpPr>
        <p:spPr>
          <a:xfrm>
            <a:off x="3702793" y="6027068"/>
            <a:ext cx="687945" cy="276999"/>
          </a:xfrm>
          <a:prstGeom prst="rect">
            <a:avLst/>
          </a:prstGeom>
          <a:solidFill>
            <a:srgbClr val="FFE6CD"/>
          </a:solidFill>
        </p:spPr>
        <p:txBody>
          <a:bodyPr wrap="none">
            <a:spAutoFit/>
          </a:bodyPr>
          <a:lstStyle/>
          <a:p>
            <a:r>
              <a:rPr lang="en-US" altLang="en-US" sz="1200" i="1" dirty="0" smtClean="0">
                <a:solidFill>
                  <a:srgbClr val="CC3300"/>
                </a:solidFill>
                <a:latin typeface="Calibri" panose="020F0502020204030204" pitchFamily="34" charset="0"/>
                <a:cs typeface="Calibri" panose="020F0502020204030204" pitchFamily="34" charset="0"/>
              </a:rPr>
              <a:t>rejected</a:t>
            </a:r>
            <a:endParaRPr lang="en-US" sz="1200" dirty="0">
              <a:solidFill>
                <a:srgbClr val="0000FF"/>
              </a:solidFill>
            </a:endParaRPr>
          </a:p>
        </p:txBody>
      </p:sp>
      <p:sp>
        <p:nvSpPr>
          <p:cNvPr id="61" name="Rectangle 60"/>
          <p:cNvSpPr/>
          <p:nvPr/>
        </p:nvSpPr>
        <p:spPr>
          <a:xfrm>
            <a:off x="3702793" y="6400800"/>
            <a:ext cx="742639" cy="276999"/>
          </a:xfrm>
          <a:prstGeom prst="rect">
            <a:avLst/>
          </a:prstGeom>
          <a:solidFill>
            <a:srgbClr val="FFE6CD"/>
          </a:solidFill>
        </p:spPr>
        <p:txBody>
          <a:bodyPr wrap="none">
            <a:spAutoFit/>
          </a:bodyPr>
          <a:lstStyle/>
          <a:p>
            <a:r>
              <a:rPr lang="en-US" altLang="en-US" sz="1200" i="1" dirty="0" smtClean="0">
                <a:solidFill>
                  <a:srgbClr val="CC3300"/>
                </a:solidFill>
                <a:latin typeface="Calibri" panose="020F0502020204030204" pitchFamily="34" charset="0"/>
                <a:cs typeface="Calibri" panose="020F0502020204030204" pitchFamily="34" charset="0"/>
              </a:rPr>
              <a:t>accepted</a:t>
            </a:r>
            <a:endParaRPr lang="en-US" sz="1200" dirty="0">
              <a:solidFill>
                <a:srgbClr val="0000FF"/>
              </a:solidFill>
            </a:endParaRPr>
          </a:p>
        </p:txBody>
      </p:sp>
      <p:sp>
        <p:nvSpPr>
          <p:cNvPr id="62" name="Rectangle 61"/>
          <p:cNvSpPr/>
          <p:nvPr/>
        </p:nvSpPr>
        <p:spPr>
          <a:xfrm>
            <a:off x="6260520" y="6044951"/>
            <a:ext cx="340158" cy="461665"/>
          </a:xfrm>
          <a:prstGeom prst="rect">
            <a:avLst/>
          </a:prstGeom>
          <a:solidFill>
            <a:srgbClr val="FFE6CD"/>
          </a:solidFill>
        </p:spPr>
        <p:txBody>
          <a:bodyPr wrap="none">
            <a:spAutoFit/>
          </a:bodyPr>
          <a:lstStyle/>
          <a:p>
            <a:r>
              <a:rPr lang="en-US" altLang="en-US" b="1" i="1" dirty="0" smtClean="0">
                <a:solidFill>
                  <a:srgbClr val="0000FF"/>
                </a:solidFill>
                <a:latin typeface="Calibri" panose="020F0502020204030204" pitchFamily="34" charset="0"/>
                <a:cs typeface="Calibri" panose="020F0502020204030204" pitchFamily="34" charset="0"/>
              </a:rPr>
              <a:t>5</a:t>
            </a:r>
            <a:endParaRPr lang="en-US" b="1" dirty="0">
              <a:solidFill>
                <a:srgbClr val="0000FF"/>
              </a:solidFill>
            </a:endParaRPr>
          </a:p>
        </p:txBody>
      </p:sp>
    </p:spTree>
    <p:extLst>
      <p:ext uri="{BB962C8B-B14F-4D97-AF65-F5344CB8AC3E}">
        <p14:creationId xmlns:p14="http://schemas.microsoft.com/office/powerpoint/2010/main" val="6155467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724400" y="1295400"/>
            <a:ext cx="377666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a:t>
            </a:r>
            <a:r>
              <a:rPr lang="en-US" altLang="en-US" sz="4400" i="1" u="sng" dirty="0">
                <a:latin typeface="Cambria" panose="02040503050406030204" pitchFamily="18" charset="0"/>
              </a:rPr>
              <a:t>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470378"/>
            <a:ext cx="3158748"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a:t>
            </a:r>
          </a:p>
          <a:p>
            <a:pPr>
              <a:lnSpc>
                <a:spcPct val="60000"/>
              </a:lnSpc>
            </a:pPr>
            <a:r>
              <a:rPr lang="en-US" altLang="en-US" sz="1600" dirty="0" smtClean="0">
                <a:latin typeface="Arial" pitchFamily="34" charset="0"/>
              </a:rPr>
              <a:t>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Tree>
    <p:extLst>
      <p:ext uri="{BB962C8B-B14F-4D97-AF65-F5344CB8AC3E}">
        <p14:creationId xmlns:p14="http://schemas.microsoft.com/office/powerpoint/2010/main" val="18984075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sp>
        <p:nvSpPr>
          <p:cNvPr id="28676" name="Rectangle 1028"/>
          <p:cNvSpPr>
            <a:spLocks noChangeArrowheads="1"/>
          </p:cNvSpPr>
          <p:nvPr/>
        </p:nvSpPr>
        <p:spPr bwMode="auto">
          <a:xfrm>
            <a:off x="6394450" y="6416355"/>
            <a:ext cx="2661444" cy="369332"/>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Do we </a:t>
            </a:r>
            <a:r>
              <a:rPr lang="en-US" altLang="en-US" sz="1800" b="1" i="1" dirty="0" smtClean="0">
                <a:latin typeface="Cambria" panose="02040503050406030204" pitchFamily="18" charset="0"/>
              </a:rPr>
              <a:t>need </a:t>
            </a:r>
            <a:r>
              <a:rPr lang="en-US" altLang="en-US" sz="1800" dirty="0" smtClean="0">
                <a:latin typeface="Cambria" panose="02040503050406030204" pitchFamily="18" charset="0"/>
              </a:rPr>
              <a:t>15 states?</a:t>
            </a:r>
            <a:endParaRPr lang="en-US" altLang="en-US" sz="1800" dirty="0">
              <a:latin typeface="Cambria" panose="02040503050406030204" pitchFamily="18" charset="0"/>
            </a:endParaRPr>
          </a:p>
        </p:txBody>
      </p:sp>
      <p:grpSp>
        <p:nvGrpSpPr>
          <p:cNvPr id="28677" name="Group 1032"/>
          <p:cNvGrpSpPr>
            <a:grpSpLocks/>
          </p:cNvGrpSpPr>
          <p:nvPr/>
        </p:nvGrpSpPr>
        <p:grpSpPr bwMode="auto">
          <a:xfrm>
            <a:off x="4151313" y="1444625"/>
            <a:ext cx="706437" cy="455613"/>
            <a:chOff x="660" y="2852"/>
            <a:chExt cx="445" cy="287"/>
          </a:xfrm>
        </p:grpSpPr>
        <p:sp>
          <p:nvSpPr>
            <p:cNvPr id="28766"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7"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28678" name="Group 1035"/>
          <p:cNvGrpSpPr>
            <a:grpSpLocks/>
          </p:cNvGrpSpPr>
          <p:nvPr/>
        </p:nvGrpSpPr>
        <p:grpSpPr bwMode="auto">
          <a:xfrm>
            <a:off x="1843088" y="1771650"/>
            <a:ext cx="706437" cy="455613"/>
            <a:chOff x="1471" y="2967"/>
            <a:chExt cx="445" cy="287"/>
          </a:xfrm>
        </p:grpSpPr>
        <p:sp>
          <p:nvSpPr>
            <p:cNvPr id="28764"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5"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28679" name="Group 1038"/>
          <p:cNvGrpSpPr>
            <a:grpSpLocks/>
          </p:cNvGrpSpPr>
          <p:nvPr/>
        </p:nvGrpSpPr>
        <p:grpSpPr bwMode="auto">
          <a:xfrm>
            <a:off x="6491288" y="1798638"/>
            <a:ext cx="706437" cy="455612"/>
            <a:chOff x="1471" y="2967"/>
            <a:chExt cx="445" cy="287"/>
          </a:xfrm>
        </p:grpSpPr>
        <p:sp>
          <p:nvSpPr>
            <p:cNvPr id="28762"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3"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0" name="Group 1041"/>
          <p:cNvGrpSpPr>
            <a:grpSpLocks/>
          </p:cNvGrpSpPr>
          <p:nvPr/>
        </p:nvGrpSpPr>
        <p:grpSpPr bwMode="auto">
          <a:xfrm>
            <a:off x="7615238" y="2290763"/>
            <a:ext cx="706437" cy="455612"/>
            <a:chOff x="1471" y="2967"/>
            <a:chExt cx="445" cy="287"/>
          </a:xfrm>
        </p:grpSpPr>
        <p:sp>
          <p:nvSpPr>
            <p:cNvPr id="28760"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1"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28681" name="Group 1044"/>
          <p:cNvGrpSpPr>
            <a:grpSpLocks/>
          </p:cNvGrpSpPr>
          <p:nvPr/>
        </p:nvGrpSpPr>
        <p:grpSpPr bwMode="auto">
          <a:xfrm>
            <a:off x="8301038" y="3195638"/>
            <a:ext cx="706437" cy="455612"/>
            <a:chOff x="1471" y="2967"/>
            <a:chExt cx="445" cy="287"/>
          </a:xfrm>
        </p:grpSpPr>
        <p:sp>
          <p:nvSpPr>
            <p:cNvPr id="28758"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9"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8682" name="Group 1047"/>
          <p:cNvGrpSpPr>
            <a:grpSpLocks/>
          </p:cNvGrpSpPr>
          <p:nvPr/>
        </p:nvGrpSpPr>
        <p:grpSpPr bwMode="auto">
          <a:xfrm>
            <a:off x="5470525" y="2338388"/>
            <a:ext cx="706438" cy="455612"/>
            <a:chOff x="1471" y="2967"/>
            <a:chExt cx="445" cy="287"/>
          </a:xfrm>
        </p:grpSpPr>
        <p:sp>
          <p:nvSpPr>
            <p:cNvPr id="28756"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7"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3" name="Group 1050"/>
          <p:cNvGrpSpPr>
            <a:grpSpLocks/>
          </p:cNvGrpSpPr>
          <p:nvPr/>
        </p:nvGrpSpPr>
        <p:grpSpPr bwMode="auto">
          <a:xfrm>
            <a:off x="3122613" y="2306638"/>
            <a:ext cx="706437" cy="455612"/>
            <a:chOff x="1471" y="2967"/>
            <a:chExt cx="445" cy="287"/>
          </a:xfrm>
        </p:grpSpPr>
        <p:sp>
          <p:nvSpPr>
            <p:cNvPr id="28754"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5"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4" name="Group 1053"/>
          <p:cNvGrpSpPr>
            <a:grpSpLocks/>
          </p:cNvGrpSpPr>
          <p:nvPr/>
        </p:nvGrpSpPr>
        <p:grpSpPr bwMode="auto">
          <a:xfrm>
            <a:off x="754063" y="2293938"/>
            <a:ext cx="706437" cy="455612"/>
            <a:chOff x="1471" y="2967"/>
            <a:chExt cx="445" cy="287"/>
          </a:xfrm>
        </p:grpSpPr>
        <p:sp>
          <p:nvSpPr>
            <p:cNvPr id="28752"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3"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28685" name="Group 1056"/>
          <p:cNvGrpSpPr>
            <a:grpSpLocks/>
          </p:cNvGrpSpPr>
          <p:nvPr/>
        </p:nvGrpSpPr>
        <p:grpSpPr bwMode="auto">
          <a:xfrm>
            <a:off x="228600" y="3189288"/>
            <a:ext cx="706438" cy="455612"/>
            <a:chOff x="1471" y="2967"/>
            <a:chExt cx="445" cy="287"/>
          </a:xfrm>
        </p:grpSpPr>
        <p:sp>
          <p:nvSpPr>
            <p:cNvPr id="28750"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1"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8686" name="Group 1059"/>
          <p:cNvGrpSpPr>
            <a:grpSpLocks/>
          </p:cNvGrpSpPr>
          <p:nvPr/>
        </p:nvGrpSpPr>
        <p:grpSpPr bwMode="auto">
          <a:xfrm>
            <a:off x="1398588" y="3157538"/>
            <a:ext cx="706437" cy="455612"/>
            <a:chOff x="1471" y="2967"/>
            <a:chExt cx="445" cy="287"/>
          </a:xfrm>
        </p:grpSpPr>
        <p:sp>
          <p:nvSpPr>
            <p:cNvPr id="28748"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9"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8687" name="Group 1062"/>
          <p:cNvGrpSpPr>
            <a:grpSpLocks/>
          </p:cNvGrpSpPr>
          <p:nvPr/>
        </p:nvGrpSpPr>
        <p:grpSpPr bwMode="auto">
          <a:xfrm>
            <a:off x="2490788" y="3184525"/>
            <a:ext cx="706437" cy="455613"/>
            <a:chOff x="1471" y="2967"/>
            <a:chExt cx="445" cy="287"/>
          </a:xfrm>
        </p:grpSpPr>
        <p:sp>
          <p:nvSpPr>
            <p:cNvPr id="28746"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7"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8" name="Group 1065"/>
          <p:cNvGrpSpPr>
            <a:grpSpLocks/>
          </p:cNvGrpSpPr>
          <p:nvPr/>
        </p:nvGrpSpPr>
        <p:grpSpPr bwMode="auto">
          <a:xfrm>
            <a:off x="3767138" y="3171825"/>
            <a:ext cx="706437" cy="455613"/>
            <a:chOff x="1471" y="2967"/>
            <a:chExt cx="445" cy="287"/>
          </a:xfrm>
        </p:grpSpPr>
        <p:sp>
          <p:nvSpPr>
            <p:cNvPr id="28744"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5"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9" name="Group 1068"/>
          <p:cNvGrpSpPr>
            <a:grpSpLocks/>
          </p:cNvGrpSpPr>
          <p:nvPr/>
        </p:nvGrpSpPr>
        <p:grpSpPr bwMode="auto">
          <a:xfrm>
            <a:off x="4879975" y="3179763"/>
            <a:ext cx="706438" cy="455612"/>
            <a:chOff x="1471" y="2967"/>
            <a:chExt cx="445" cy="287"/>
          </a:xfrm>
        </p:grpSpPr>
        <p:sp>
          <p:nvSpPr>
            <p:cNvPr id="28742"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3"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8690" name="Group 1071"/>
          <p:cNvGrpSpPr>
            <a:grpSpLocks/>
          </p:cNvGrpSpPr>
          <p:nvPr/>
        </p:nvGrpSpPr>
        <p:grpSpPr bwMode="auto">
          <a:xfrm>
            <a:off x="6097588" y="3187700"/>
            <a:ext cx="706437" cy="455613"/>
            <a:chOff x="1471" y="2967"/>
            <a:chExt cx="445" cy="287"/>
          </a:xfrm>
        </p:grpSpPr>
        <p:sp>
          <p:nvSpPr>
            <p:cNvPr id="28740"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1"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8691" name="Group 1074"/>
          <p:cNvGrpSpPr>
            <a:grpSpLocks/>
          </p:cNvGrpSpPr>
          <p:nvPr/>
        </p:nvGrpSpPr>
        <p:grpSpPr bwMode="auto">
          <a:xfrm>
            <a:off x="7113588" y="3176588"/>
            <a:ext cx="706437" cy="455612"/>
            <a:chOff x="1471" y="2967"/>
            <a:chExt cx="445" cy="287"/>
          </a:xfrm>
        </p:grpSpPr>
        <p:sp>
          <p:nvSpPr>
            <p:cNvPr id="28738"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9"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8692" name="Line 1077"/>
          <p:cNvSpPr>
            <a:spLocks noChangeShapeType="1"/>
          </p:cNvSpPr>
          <p:nvPr/>
        </p:nvSpPr>
        <p:spPr bwMode="auto">
          <a:xfrm flipH="1">
            <a:off x="2590800" y="178276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1078"/>
          <p:cNvSpPr>
            <a:spLocks noChangeShapeType="1"/>
          </p:cNvSpPr>
          <p:nvPr/>
        </p:nvSpPr>
        <p:spPr bwMode="auto">
          <a:xfrm>
            <a:off x="4868863" y="173513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1079"/>
          <p:cNvSpPr>
            <a:spLocks noChangeShapeType="1"/>
          </p:cNvSpPr>
          <p:nvPr/>
        </p:nvSpPr>
        <p:spPr bwMode="auto">
          <a:xfrm flipH="1">
            <a:off x="6138863" y="215106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1080"/>
          <p:cNvSpPr>
            <a:spLocks noChangeShapeType="1"/>
          </p:cNvSpPr>
          <p:nvPr/>
        </p:nvSpPr>
        <p:spPr bwMode="auto">
          <a:xfrm>
            <a:off x="7156450" y="216058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81"/>
          <p:cNvSpPr>
            <a:spLocks noChangeShapeType="1"/>
          </p:cNvSpPr>
          <p:nvPr/>
        </p:nvSpPr>
        <p:spPr bwMode="auto">
          <a:xfrm>
            <a:off x="2425700" y="220027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82"/>
          <p:cNvSpPr>
            <a:spLocks noChangeShapeType="1"/>
          </p:cNvSpPr>
          <p:nvPr/>
        </p:nvSpPr>
        <p:spPr bwMode="auto">
          <a:xfrm flipH="1">
            <a:off x="1436688" y="213201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Text Box 1083"/>
          <p:cNvSpPr txBox="1">
            <a:spLocks noChangeArrowheads="1"/>
          </p:cNvSpPr>
          <p:nvPr/>
        </p:nvSpPr>
        <p:spPr bwMode="auto">
          <a:xfrm>
            <a:off x="1338263" y="26765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699" name="Text Box 1084"/>
          <p:cNvSpPr txBox="1">
            <a:spLocks noChangeArrowheads="1"/>
          </p:cNvSpPr>
          <p:nvPr/>
        </p:nvSpPr>
        <p:spPr bwMode="auto">
          <a:xfrm>
            <a:off x="3729038" y="27019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0" name="Text Box 1085"/>
          <p:cNvSpPr txBox="1">
            <a:spLocks noChangeArrowheads="1"/>
          </p:cNvSpPr>
          <p:nvPr/>
        </p:nvSpPr>
        <p:spPr bwMode="auto">
          <a:xfrm>
            <a:off x="2735263" y="20875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1" name="Text Box 1086"/>
          <p:cNvSpPr txBox="1">
            <a:spLocks noChangeArrowheads="1"/>
          </p:cNvSpPr>
          <p:nvPr/>
        </p:nvSpPr>
        <p:spPr bwMode="auto">
          <a:xfrm>
            <a:off x="6078538" y="266858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2" name="Text Box 1087"/>
          <p:cNvSpPr txBox="1">
            <a:spLocks noChangeArrowheads="1"/>
          </p:cNvSpPr>
          <p:nvPr/>
        </p:nvSpPr>
        <p:spPr bwMode="auto">
          <a:xfrm>
            <a:off x="8329613" y="26892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3" name="Text Box 1088"/>
          <p:cNvSpPr txBox="1">
            <a:spLocks noChangeArrowheads="1"/>
          </p:cNvSpPr>
          <p:nvPr/>
        </p:nvSpPr>
        <p:spPr bwMode="auto">
          <a:xfrm>
            <a:off x="7253288" y="19526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4" name="Text Box 1089"/>
          <p:cNvSpPr txBox="1">
            <a:spLocks noChangeArrowheads="1"/>
          </p:cNvSpPr>
          <p:nvPr/>
        </p:nvSpPr>
        <p:spPr bwMode="auto">
          <a:xfrm>
            <a:off x="5380038" y="15621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5" name="Text Box 1090"/>
          <p:cNvSpPr txBox="1">
            <a:spLocks noChangeArrowheads="1"/>
          </p:cNvSpPr>
          <p:nvPr/>
        </p:nvSpPr>
        <p:spPr bwMode="auto">
          <a:xfrm>
            <a:off x="3287713" y="15986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6" name="Text Box 1091"/>
          <p:cNvSpPr txBox="1">
            <a:spLocks noChangeArrowheads="1"/>
          </p:cNvSpPr>
          <p:nvPr/>
        </p:nvSpPr>
        <p:spPr bwMode="auto">
          <a:xfrm>
            <a:off x="1482725" y="19923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7" name="Text Box 1092"/>
          <p:cNvSpPr txBox="1">
            <a:spLocks noChangeArrowheads="1"/>
          </p:cNvSpPr>
          <p:nvPr/>
        </p:nvSpPr>
        <p:spPr bwMode="auto">
          <a:xfrm>
            <a:off x="512763" y="2727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8" name="Text Box 1093"/>
          <p:cNvSpPr txBox="1">
            <a:spLocks noChangeArrowheads="1"/>
          </p:cNvSpPr>
          <p:nvPr/>
        </p:nvSpPr>
        <p:spPr bwMode="auto">
          <a:xfrm>
            <a:off x="2836863" y="27051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9" name="Text Box 1094"/>
          <p:cNvSpPr txBox="1">
            <a:spLocks noChangeArrowheads="1"/>
          </p:cNvSpPr>
          <p:nvPr/>
        </p:nvSpPr>
        <p:spPr bwMode="auto">
          <a:xfrm>
            <a:off x="5213350" y="26876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0" name="Text Box 1095"/>
          <p:cNvSpPr txBox="1">
            <a:spLocks noChangeArrowheads="1"/>
          </p:cNvSpPr>
          <p:nvPr/>
        </p:nvSpPr>
        <p:spPr bwMode="auto">
          <a:xfrm>
            <a:off x="6099175" y="20097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1" name="Text Box 1096"/>
          <p:cNvSpPr txBox="1">
            <a:spLocks noChangeArrowheads="1"/>
          </p:cNvSpPr>
          <p:nvPr/>
        </p:nvSpPr>
        <p:spPr bwMode="auto">
          <a:xfrm>
            <a:off x="7373938" y="26987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2" name="Line 1097"/>
          <p:cNvSpPr>
            <a:spLocks noChangeShapeType="1"/>
          </p:cNvSpPr>
          <p:nvPr/>
        </p:nvSpPr>
        <p:spPr bwMode="auto">
          <a:xfrm flipH="1">
            <a:off x="560388" y="27828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1098"/>
          <p:cNvSpPr>
            <a:spLocks noChangeShapeType="1"/>
          </p:cNvSpPr>
          <p:nvPr/>
        </p:nvSpPr>
        <p:spPr bwMode="auto">
          <a:xfrm flipH="1">
            <a:off x="2927350" y="278447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1099"/>
          <p:cNvSpPr>
            <a:spLocks noChangeShapeType="1"/>
          </p:cNvSpPr>
          <p:nvPr/>
        </p:nvSpPr>
        <p:spPr bwMode="auto">
          <a:xfrm flipH="1">
            <a:off x="5264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1100"/>
          <p:cNvSpPr>
            <a:spLocks noChangeShapeType="1"/>
          </p:cNvSpPr>
          <p:nvPr/>
        </p:nvSpPr>
        <p:spPr bwMode="auto">
          <a:xfrm flipH="1">
            <a:off x="7456488" y="27701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1101"/>
          <p:cNvSpPr>
            <a:spLocks noChangeShapeType="1"/>
          </p:cNvSpPr>
          <p:nvPr/>
        </p:nvSpPr>
        <p:spPr bwMode="auto">
          <a:xfrm>
            <a:off x="82359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1102"/>
          <p:cNvSpPr>
            <a:spLocks noChangeShapeType="1"/>
          </p:cNvSpPr>
          <p:nvPr/>
        </p:nvSpPr>
        <p:spPr bwMode="auto">
          <a:xfrm>
            <a:off x="6026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1103"/>
          <p:cNvSpPr>
            <a:spLocks noChangeShapeType="1"/>
          </p:cNvSpPr>
          <p:nvPr/>
        </p:nvSpPr>
        <p:spPr bwMode="auto">
          <a:xfrm>
            <a:off x="35877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1104"/>
          <p:cNvSpPr>
            <a:spLocks noChangeShapeType="1"/>
          </p:cNvSpPr>
          <p:nvPr/>
        </p:nvSpPr>
        <p:spPr bwMode="auto">
          <a:xfrm>
            <a:off x="1265238" y="27813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8720" name="Group 1105"/>
          <p:cNvGrpSpPr>
            <a:grpSpLocks/>
          </p:cNvGrpSpPr>
          <p:nvPr/>
        </p:nvGrpSpPr>
        <p:grpSpPr bwMode="auto">
          <a:xfrm>
            <a:off x="152400" y="6105525"/>
            <a:ext cx="500063" cy="600075"/>
            <a:chOff x="2928" y="1051"/>
            <a:chExt cx="840" cy="957"/>
          </a:xfrm>
        </p:grpSpPr>
        <p:sp>
          <p:nvSpPr>
            <p:cNvPr id="28725"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8726"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7"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8"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9"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0"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1"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2"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3"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4"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8735"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736"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737"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8722" name="Text Box 1120"/>
          <p:cNvSpPr txBox="1">
            <a:spLocks noChangeArrowheads="1"/>
          </p:cNvSpPr>
          <p:nvPr/>
        </p:nvSpPr>
        <p:spPr bwMode="auto">
          <a:xfrm>
            <a:off x="712787" y="6029325"/>
            <a:ext cx="1652587"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dirty="0" smtClean="0">
                <a:solidFill>
                  <a:srgbClr val="008000"/>
                </a:solidFill>
                <a:latin typeface="Cambria" panose="02040503050406030204" pitchFamily="18" charset="0"/>
              </a:rPr>
              <a:t>I don't </a:t>
            </a:r>
            <a:r>
              <a:rPr lang="en-US" altLang="en-US" sz="900" u="sng" dirty="0" smtClean="0">
                <a:solidFill>
                  <a:srgbClr val="008000"/>
                </a:solidFill>
                <a:latin typeface="Cambria" panose="02040503050406030204" pitchFamily="18" charset="0"/>
              </a:rPr>
              <a:t>accept </a:t>
            </a:r>
            <a:r>
              <a:rPr lang="en-US" altLang="en-US" sz="900" dirty="0" smtClean="0">
                <a:solidFill>
                  <a:srgbClr val="008000"/>
                </a:solidFill>
                <a:latin typeface="Cambria" panose="02040503050406030204" pitchFamily="18" charset="0"/>
              </a:rPr>
              <a:t>this solution!</a:t>
            </a:r>
          </a:p>
          <a:p>
            <a:r>
              <a:rPr lang="en-US" altLang="en-US" sz="900" dirty="0" smtClean="0">
                <a:solidFill>
                  <a:srgbClr val="008000"/>
                </a:solidFill>
                <a:latin typeface="Cambria" panose="02040503050406030204" pitchFamily="18" charset="0"/>
              </a:rPr>
              <a:t>Something's not right here: it's down-right h</a:t>
            </a:r>
            <a:r>
              <a:rPr lang="en-US" altLang="en-US" sz="900" b="1" u="sng" dirty="0" smtClean="0">
                <a:solidFill>
                  <a:srgbClr val="008000"/>
                </a:solidFill>
                <a:latin typeface="Cambria" panose="02040503050406030204" pitchFamily="18" charset="0"/>
              </a:rPr>
              <a:t>arrow</a:t>
            </a:r>
            <a:r>
              <a:rPr lang="en-US" altLang="en-US" sz="900" dirty="0" smtClean="0">
                <a:solidFill>
                  <a:srgbClr val="008000"/>
                </a:solidFill>
                <a:latin typeface="Cambria" panose="02040503050406030204" pitchFamily="18" charset="0"/>
              </a:rPr>
              <a:t>ing!</a:t>
            </a:r>
            <a:endParaRPr lang="en-US" altLang="en-US" sz="900" dirty="0">
              <a:solidFill>
                <a:srgbClr val="008000"/>
              </a:solidFill>
              <a:latin typeface="Cambria" panose="02040503050406030204" pitchFamily="18" charset="0"/>
            </a:endParaRPr>
          </a:p>
        </p:txBody>
      </p:sp>
      <p:sp>
        <p:nvSpPr>
          <p:cNvPr id="28724" name="Freeform 1122"/>
          <p:cNvSpPr>
            <a:spLocks/>
          </p:cNvSpPr>
          <p:nvPr/>
        </p:nvSpPr>
        <p:spPr bwMode="auto">
          <a:xfrm rot="5400000">
            <a:off x="4418012" y="123507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41145777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85"/>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grpSp>
        <p:nvGrpSpPr>
          <p:cNvPr id="29701" name="Group 88"/>
          <p:cNvGrpSpPr>
            <a:grpSpLocks/>
          </p:cNvGrpSpPr>
          <p:nvPr/>
        </p:nvGrpSpPr>
        <p:grpSpPr bwMode="auto">
          <a:xfrm>
            <a:off x="8135938" y="2798762"/>
            <a:ext cx="706437" cy="455613"/>
            <a:chOff x="1471" y="2967"/>
            <a:chExt cx="445" cy="287"/>
          </a:xfrm>
        </p:grpSpPr>
        <p:sp>
          <p:nvSpPr>
            <p:cNvPr id="29731" name="Oval 8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2" name="Text Box 9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9702" name="Group 91"/>
          <p:cNvGrpSpPr>
            <a:grpSpLocks/>
          </p:cNvGrpSpPr>
          <p:nvPr/>
        </p:nvGrpSpPr>
        <p:grpSpPr bwMode="auto">
          <a:xfrm>
            <a:off x="609600" y="2797175"/>
            <a:ext cx="706438" cy="455612"/>
            <a:chOff x="1471" y="2967"/>
            <a:chExt cx="445" cy="287"/>
          </a:xfrm>
        </p:grpSpPr>
        <p:sp>
          <p:nvSpPr>
            <p:cNvPr id="29729" name="Oval 9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0" name="Text Box 9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9703" name="Group 94"/>
          <p:cNvGrpSpPr>
            <a:grpSpLocks/>
          </p:cNvGrpSpPr>
          <p:nvPr/>
        </p:nvGrpSpPr>
        <p:grpSpPr bwMode="auto">
          <a:xfrm>
            <a:off x="1600200" y="2797175"/>
            <a:ext cx="706438" cy="455612"/>
            <a:chOff x="1471" y="2967"/>
            <a:chExt cx="445" cy="287"/>
          </a:xfrm>
        </p:grpSpPr>
        <p:sp>
          <p:nvSpPr>
            <p:cNvPr id="29727" name="Oval 9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8" name="Text Box 9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9704" name="Group 97"/>
          <p:cNvGrpSpPr>
            <a:grpSpLocks/>
          </p:cNvGrpSpPr>
          <p:nvPr/>
        </p:nvGrpSpPr>
        <p:grpSpPr bwMode="auto">
          <a:xfrm>
            <a:off x="2590800" y="2797175"/>
            <a:ext cx="706438" cy="455612"/>
            <a:chOff x="1471" y="2967"/>
            <a:chExt cx="445" cy="287"/>
          </a:xfrm>
        </p:grpSpPr>
        <p:sp>
          <p:nvSpPr>
            <p:cNvPr id="29725" name="Oval 9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6" name="Text Box 99"/>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9705" name="Group 100"/>
          <p:cNvGrpSpPr>
            <a:grpSpLocks/>
          </p:cNvGrpSpPr>
          <p:nvPr/>
        </p:nvGrpSpPr>
        <p:grpSpPr bwMode="auto">
          <a:xfrm>
            <a:off x="3602038" y="2797175"/>
            <a:ext cx="706437" cy="455612"/>
            <a:chOff x="1471" y="2967"/>
            <a:chExt cx="445" cy="287"/>
          </a:xfrm>
        </p:grpSpPr>
        <p:sp>
          <p:nvSpPr>
            <p:cNvPr id="29723" name="Oval 10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4" name="Text Box 102"/>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9706" name="Group 103"/>
          <p:cNvGrpSpPr>
            <a:grpSpLocks/>
          </p:cNvGrpSpPr>
          <p:nvPr/>
        </p:nvGrpSpPr>
        <p:grpSpPr bwMode="auto">
          <a:xfrm>
            <a:off x="4714875" y="2797175"/>
            <a:ext cx="706438" cy="455612"/>
            <a:chOff x="1471" y="2967"/>
            <a:chExt cx="445" cy="287"/>
          </a:xfrm>
        </p:grpSpPr>
        <p:sp>
          <p:nvSpPr>
            <p:cNvPr id="29721" name="Oval 10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2" name="Text Box 105"/>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9707" name="Group 106"/>
          <p:cNvGrpSpPr>
            <a:grpSpLocks/>
          </p:cNvGrpSpPr>
          <p:nvPr/>
        </p:nvGrpSpPr>
        <p:grpSpPr bwMode="auto">
          <a:xfrm>
            <a:off x="5932488" y="2797175"/>
            <a:ext cx="706437" cy="455612"/>
            <a:chOff x="1471" y="2967"/>
            <a:chExt cx="445" cy="287"/>
          </a:xfrm>
        </p:grpSpPr>
        <p:sp>
          <p:nvSpPr>
            <p:cNvPr id="29719" name="Oval 10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0" name="Text Box 10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9708" name="Group 109"/>
          <p:cNvGrpSpPr>
            <a:grpSpLocks/>
          </p:cNvGrpSpPr>
          <p:nvPr/>
        </p:nvGrpSpPr>
        <p:grpSpPr bwMode="auto">
          <a:xfrm>
            <a:off x="6948488" y="2797175"/>
            <a:ext cx="706437" cy="455612"/>
            <a:chOff x="1471" y="2967"/>
            <a:chExt cx="445" cy="287"/>
          </a:xfrm>
        </p:grpSpPr>
        <p:sp>
          <p:nvSpPr>
            <p:cNvPr id="29717" name="Oval 11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8" name="Text Box 11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9709" name="Oval 113"/>
          <p:cNvSpPr>
            <a:spLocks noChangeArrowheads="1"/>
          </p:cNvSpPr>
          <p:nvPr/>
        </p:nvSpPr>
        <p:spPr bwMode="auto">
          <a:xfrm>
            <a:off x="4649788"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0" name="Oval 115"/>
          <p:cNvSpPr>
            <a:spLocks noChangeArrowheads="1"/>
          </p:cNvSpPr>
          <p:nvPr/>
        </p:nvSpPr>
        <p:spPr bwMode="auto">
          <a:xfrm>
            <a:off x="586581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1" name="Oval 116"/>
          <p:cNvSpPr>
            <a:spLocks noChangeArrowheads="1"/>
          </p:cNvSpPr>
          <p:nvPr/>
        </p:nvSpPr>
        <p:spPr bwMode="auto">
          <a:xfrm>
            <a:off x="68754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2" name="Oval 117"/>
          <p:cNvSpPr>
            <a:spLocks noChangeArrowheads="1"/>
          </p:cNvSpPr>
          <p:nvPr/>
        </p:nvSpPr>
        <p:spPr bwMode="auto">
          <a:xfrm>
            <a:off x="80692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3" name="Freeform 118"/>
          <p:cNvSpPr>
            <a:spLocks/>
          </p:cNvSpPr>
          <p:nvPr/>
        </p:nvSpPr>
        <p:spPr bwMode="auto">
          <a:xfrm>
            <a:off x="468313" y="2898775"/>
            <a:ext cx="131762"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14" name="Text Box 134"/>
          <p:cNvSpPr txBox="1">
            <a:spLocks noChangeArrowheads="1"/>
          </p:cNvSpPr>
          <p:nvPr/>
        </p:nvSpPr>
        <p:spPr bwMode="auto">
          <a:xfrm>
            <a:off x="228600" y="6019800"/>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8 states?</a:t>
            </a:r>
          </a:p>
        </p:txBody>
      </p:sp>
      <p:sp>
        <p:nvSpPr>
          <p:cNvPr id="29715" name="Rectangle 87"/>
          <p:cNvSpPr>
            <a:spLocks noChangeArrowheads="1"/>
          </p:cNvSpPr>
          <p:nvPr/>
        </p:nvSpPr>
        <p:spPr bwMode="auto">
          <a:xfrm>
            <a:off x="6135002" y="6124853"/>
            <a:ext cx="2667000" cy="36933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8 </a:t>
            </a:r>
            <a:r>
              <a:rPr lang="en-US" altLang="en-US" sz="1800" dirty="0">
                <a:latin typeface="Cambria" panose="02040503050406030204" pitchFamily="18" charset="0"/>
              </a:rPr>
              <a:t>states </a:t>
            </a:r>
            <a:r>
              <a:rPr lang="en-US" altLang="en-US" sz="1800" u="sng" dirty="0" smtClean="0">
                <a:latin typeface="Cambria" panose="02040503050406030204" pitchFamily="18" charset="0"/>
              </a:rPr>
              <a:t>are r</a:t>
            </a:r>
            <a:r>
              <a:rPr lang="en-US" altLang="en-US" sz="1800" u="sng" dirty="0" smtClean="0">
                <a:latin typeface="Cambria" panose="02040503050406030204" pitchFamily="18" charset="0"/>
              </a:rPr>
              <a:t>equired</a:t>
            </a:r>
            <a:r>
              <a:rPr lang="en-US" altLang="en-US" sz="1800" dirty="0">
                <a:latin typeface="Cambria" panose="02040503050406030204" pitchFamily="18" charset="0"/>
              </a:rPr>
              <a:t>!</a:t>
            </a:r>
            <a:endParaRPr lang="en-US" altLang="en-US" sz="1800"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p:cNvSpPr txBox="1">
            <a:spLocks noChangeArrowheads="1"/>
          </p:cNvSpPr>
          <p:nvPr/>
        </p:nvSpPr>
        <p:spPr bwMode="auto">
          <a:xfrm>
            <a:off x="228600" y="152400"/>
            <a:ext cx="8382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4200" dirty="0" err="1" smtClean="0">
                <a:latin typeface="Cambria" panose="02040503050406030204" pitchFamily="18" charset="0"/>
              </a:rPr>
              <a:t>vPython's</a:t>
            </a:r>
            <a:r>
              <a:rPr lang="en-US" altLang="en-US" sz="4200" dirty="0" smtClean="0">
                <a:latin typeface="Cambria" panose="02040503050406030204" pitchFamily="18" charset="0"/>
              </a:rPr>
              <a:t>  </a:t>
            </a:r>
            <a:r>
              <a:rPr lang="en-US" altLang="en-US" sz="4200" i="1" dirty="0" smtClean="0">
                <a:latin typeface="Cambria" panose="02040503050406030204" pitchFamily="18" charset="0"/>
              </a:rPr>
              <a:t>key-to-all-happiness</a:t>
            </a:r>
            <a:endParaRPr lang="en-US" altLang="en-US" sz="4200" i="1" dirty="0">
              <a:latin typeface="Cambria" panose="02040503050406030204" pitchFamily="18" charset="0"/>
            </a:endParaRPr>
          </a:p>
        </p:txBody>
      </p:sp>
      <p:sp>
        <p:nvSpPr>
          <p:cNvPr id="3" name="TextBox 2"/>
          <p:cNvSpPr txBox="1"/>
          <p:nvPr/>
        </p:nvSpPr>
        <p:spPr>
          <a:xfrm>
            <a:off x="838200" y="1650712"/>
            <a:ext cx="7642911" cy="1323439"/>
          </a:xfrm>
          <a:prstGeom prst="rect">
            <a:avLst/>
          </a:prstGeom>
          <a:solidFill>
            <a:srgbClr val="FFCC99"/>
          </a:solidFill>
        </p:spPr>
        <p:txBody>
          <a:bodyPr wrap="square" rtlCol="0">
            <a:spAutoFit/>
          </a:bodyPr>
          <a:lstStyle/>
          <a:p>
            <a:pPr algn="ctr"/>
            <a:r>
              <a:rPr lang="en-US" sz="4000" dirty="0" smtClean="0">
                <a:latin typeface="Calibri" panose="020F0502020204030204" pitchFamily="34" charset="0"/>
              </a:rPr>
              <a:t>Make </a:t>
            </a:r>
            <a:r>
              <a:rPr lang="en-US" sz="4000" u="sng" dirty="0" smtClean="0">
                <a:solidFill>
                  <a:srgbClr val="CC3300"/>
                </a:solidFill>
                <a:latin typeface="Calibri" panose="020F0502020204030204" pitchFamily="34" charset="0"/>
              </a:rPr>
              <a:t>THE MOST </a:t>
            </a:r>
            <a:r>
              <a:rPr lang="en-US" sz="4000" b="1" u="sng" dirty="0" smtClean="0">
                <a:solidFill>
                  <a:srgbClr val="CC3300"/>
                </a:solidFill>
                <a:latin typeface="Calibri" panose="020F0502020204030204" pitchFamily="34" charset="0"/>
              </a:rPr>
              <a:t>BORING</a:t>
            </a:r>
            <a:r>
              <a:rPr lang="en-US" sz="4000" u="sng" dirty="0" smtClean="0">
                <a:solidFill>
                  <a:srgbClr val="CC3300"/>
                </a:solidFill>
                <a:latin typeface="Calibri" panose="020F0502020204030204" pitchFamily="34" charset="0"/>
              </a:rPr>
              <a:t> POSSIBLE </a:t>
            </a:r>
            <a:r>
              <a:rPr lang="en-US" sz="4000" dirty="0" smtClean="0">
                <a:latin typeface="Calibri" panose="020F0502020204030204" pitchFamily="34" charset="0"/>
              </a:rPr>
              <a:t>version of your game…</a:t>
            </a:r>
            <a:endParaRPr lang="en-US" sz="4000" dirty="0">
              <a:latin typeface="Calibri" panose="020F0502020204030204" pitchFamily="34" charset="0"/>
            </a:endParaRPr>
          </a:p>
        </p:txBody>
      </p:sp>
      <p:sp>
        <p:nvSpPr>
          <p:cNvPr id="8" name="TextBox 7"/>
          <p:cNvSpPr txBox="1"/>
          <p:nvPr/>
        </p:nvSpPr>
        <p:spPr>
          <a:xfrm>
            <a:off x="457200" y="5205515"/>
            <a:ext cx="3581400" cy="646331"/>
          </a:xfrm>
          <a:prstGeom prst="rect">
            <a:avLst/>
          </a:prstGeom>
          <a:noFill/>
        </p:spPr>
        <p:txBody>
          <a:bodyPr wrap="square" rtlCol="0">
            <a:spAutoFit/>
          </a:bodyPr>
          <a:lstStyle/>
          <a:p>
            <a:r>
              <a:rPr lang="en-US" sz="3600" dirty="0" smtClean="0">
                <a:latin typeface="Cambria" panose="02040503050406030204" pitchFamily="18" charset="0"/>
              </a:rPr>
              <a:t>but, only </a:t>
            </a:r>
            <a:r>
              <a:rPr lang="en-US" sz="3600" i="1" dirty="0" smtClean="0">
                <a:latin typeface="Cambria" panose="02040503050406030204" pitchFamily="18" charset="0"/>
              </a:rPr>
              <a:t>at first...</a:t>
            </a:r>
            <a:endParaRPr lang="en-US" sz="3600" dirty="0">
              <a:latin typeface="Cambria" panose="02040503050406030204" pitchFamily="18" charset="0"/>
            </a:endParaRPr>
          </a:p>
        </p:txBody>
      </p:sp>
      <p:sp>
        <p:nvSpPr>
          <p:cNvPr id="5" name="Text Box 4"/>
          <p:cNvSpPr txBox="1">
            <a:spLocks noChangeArrowheads="1"/>
          </p:cNvSpPr>
          <p:nvPr/>
        </p:nvSpPr>
        <p:spPr bwMode="auto">
          <a:xfrm>
            <a:off x="1295400" y="6096000"/>
            <a:ext cx="7543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lgn="r" eaLnBrk="1" hangingPunct="1">
              <a:spcBef>
                <a:spcPct val="50000"/>
              </a:spcBef>
            </a:pPr>
            <a:r>
              <a:rPr lang="en-US" altLang="en-US" sz="3200" i="1" dirty="0" smtClean="0">
                <a:latin typeface="Cambria" panose="02040503050406030204" pitchFamily="18" charset="0"/>
              </a:rPr>
              <a:t>... LATER</a:t>
            </a:r>
            <a:r>
              <a:rPr lang="en-US" altLang="en-US" sz="3200" dirty="0" smtClean="0">
                <a:latin typeface="Cambria" panose="02040503050406030204" pitchFamily="18" charset="0"/>
              </a:rPr>
              <a:t>,  </a:t>
            </a:r>
            <a:r>
              <a:rPr lang="en-US" altLang="en-US" sz="3200" dirty="0" smtClean="0">
                <a:latin typeface="Cambria" panose="02040503050406030204" pitchFamily="18" charset="0"/>
              </a:rPr>
              <a:t>add </a:t>
            </a:r>
            <a:r>
              <a:rPr lang="en-US" altLang="en-US" sz="3200" dirty="0" smtClean="0">
                <a:latin typeface="Cambria" panose="02040503050406030204" pitchFamily="18" charset="0"/>
              </a:rPr>
              <a:t>more intricate </a:t>
            </a:r>
            <a:r>
              <a:rPr lang="en-US" altLang="en-US" sz="3200" dirty="0" smtClean="0">
                <a:latin typeface="Cambria" panose="02040503050406030204" pitchFamily="18" charset="0"/>
              </a:rPr>
              <a:t>models.</a:t>
            </a:r>
            <a:endParaRPr lang="en-US" altLang="en-US" sz="3200" i="1" dirty="0">
              <a:latin typeface="Cambria" panose="02040503050406030204" pitchFamily="18" charset="0"/>
            </a:endParaRPr>
          </a:p>
        </p:txBody>
      </p:sp>
      <p:sp>
        <p:nvSpPr>
          <p:cNvPr id="7" name="Text Box 4"/>
          <p:cNvSpPr txBox="1">
            <a:spLocks noChangeArrowheads="1"/>
          </p:cNvSpPr>
          <p:nvPr/>
        </p:nvSpPr>
        <p:spPr bwMode="auto">
          <a:xfrm rot="21209488">
            <a:off x="1177109" y="3189587"/>
            <a:ext cx="4572000" cy="861774"/>
          </a:xfrm>
          <a:prstGeom prst="rect">
            <a:avLst/>
          </a:prstGeom>
          <a:solidFill>
            <a:schemeClr val="bg1">
              <a:lumMod val="85000"/>
            </a:schemeClr>
          </a:solidFill>
          <a:ln>
            <a:noFill/>
          </a:ln>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3200" i="1" dirty="0" smtClean="0">
                <a:latin typeface="Cambria" panose="02040503050406030204" pitchFamily="18" charset="0"/>
              </a:rPr>
              <a:t>everything's a sphere... </a:t>
            </a:r>
            <a:r>
              <a:rPr lang="en-US" altLang="en-US" sz="1800" i="1" dirty="0" smtClean="0">
                <a:latin typeface="Cambria" panose="02040503050406030204" pitchFamily="18" charset="0"/>
              </a:rPr>
              <a:t>(maybe different colors...)</a:t>
            </a:r>
            <a:endParaRPr lang="en-US" altLang="en-US" sz="1800" i="1" dirty="0">
              <a:latin typeface="Cambria" panose="02040503050406030204" pitchFamily="18" charset="0"/>
            </a:endParaRPr>
          </a:p>
        </p:txBody>
      </p:sp>
    </p:spTree>
    <p:extLst>
      <p:ext uri="{BB962C8B-B14F-4D97-AF65-F5344CB8AC3E}">
        <p14:creationId xmlns:p14="http://schemas.microsoft.com/office/powerpoint/2010/main" val="1597335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029"/>
          <p:cNvSpPr txBox="1">
            <a:spLocks noChangeArrowheads="1"/>
          </p:cNvSpPr>
          <p:nvPr/>
        </p:nvSpPr>
        <p:spPr bwMode="auto">
          <a:xfrm>
            <a:off x="1102896" y="188496"/>
            <a:ext cx="69707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400" b="1" i="1"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All</a:t>
            </a:r>
            <a:r>
              <a:rPr kumimoji="0" lang="en-US" altLang="en-US" sz="44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 robots use </a:t>
            </a:r>
            <a:r>
              <a:rPr kumimoji="0" lang="en-US" altLang="en-US" sz="44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FSM control</a:t>
            </a:r>
            <a:endParaRPr kumimoji="0" lang="en-US" altLang="en-US" sz="44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endParaRPr>
          </a:p>
        </p:txBody>
      </p:sp>
      <p:pic>
        <p:nvPicPr>
          <p:cNvPr id="1026" name="Picture 2"/>
          <p:cNvPicPr>
            <a:picLocks noChangeArrowheads="1"/>
          </p:cNvPicPr>
          <p:nvPr/>
        </p:nvPicPr>
        <p:blipFill>
          <a:blip r:embed="rId3">
            <a:biLevel thresh="75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1000" y="1143000"/>
            <a:ext cx="8382000" cy="5410200"/>
          </a:xfrm>
          <a:prstGeom prst="rect">
            <a:avLst/>
          </a:prstGeom>
          <a:noFill/>
          <a:ln w="9525">
            <a:solidFill>
              <a:srgbClr val="FFFFFF"/>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5205984" y="6553201"/>
            <a:ext cx="3898591" cy="276999"/>
          </a:xfrm>
          <a:prstGeom prst="rect">
            <a:avLst/>
          </a:prstGeom>
        </p:spPr>
        <p:txBody>
          <a:bodyPr wrap="square">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en-US" sz="12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 send me your FSM so that I can show it off in 2018!</a:t>
            </a:r>
            <a:endParaRPr kumimoji="0" lang="en-US" sz="12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Tree>
    <p:extLst>
      <p:ext uri="{BB962C8B-B14F-4D97-AF65-F5344CB8AC3E}">
        <p14:creationId xmlns:p14="http://schemas.microsoft.com/office/powerpoint/2010/main" val="30816449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6" descr="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1371600"/>
            <a:ext cx="9196388" cy="49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8"/>
          <p:cNvSpPr>
            <a:spLocks noChangeArrowheads="1"/>
          </p:cNvSpPr>
          <p:nvPr/>
        </p:nvSpPr>
        <p:spPr bwMode="auto">
          <a:xfrm>
            <a:off x="1148534" y="228600"/>
            <a:ext cx="700486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dirty="0">
                <a:latin typeface="Cambria" panose="02040503050406030204" pitchFamily="18" charset="0"/>
              </a:rPr>
              <a:t>An autonomous vehicle's FSM</a:t>
            </a:r>
          </a:p>
        </p:txBody>
      </p:sp>
      <p:cxnSp>
        <p:nvCxnSpPr>
          <p:cNvPr id="3" name="Straight Connector 2"/>
          <p:cNvCxnSpPr/>
          <p:nvPr/>
        </p:nvCxnSpPr>
        <p:spPr bwMode="auto">
          <a:xfrm>
            <a:off x="697832" y="6268032"/>
            <a:ext cx="3581400" cy="0"/>
          </a:xfrm>
          <a:prstGeom prst="line">
            <a:avLst/>
          </a:prstGeom>
          <a:noFill/>
          <a:ln w="9525" cap="flat" cmpd="sng" algn="ctr">
            <a:solidFill>
              <a:srgbClr val="C00000"/>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029"/>
          <p:cNvSpPr txBox="1">
            <a:spLocks noChangeArrowheads="1"/>
          </p:cNvSpPr>
          <p:nvPr/>
        </p:nvSpPr>
        <p:spPr bwMode="auto">
          <a:xfrm>
            <a:off x="550863" y="263525"/>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FSMs driving robots...</a:t>
            </a:r>
          </a:p>
        </p:txBody>
      </p:sp>
      <p:sp>
        <p:nvSpPr>
          <p:cNvPr id="37891" name="Text Box 1067"/>
          <p:cNvSpPr txBox="1">
            <a:spLocks noChangeArrowheads="1"/>
          </p:cNvSpPr>
          <p:nvPr/>
        </p:nvSpPr>
        <p:spPr bwMode="auto">
          <a:xfrm>
            <a:off x="7162800" y="5486400"/>
            <a:ext cx="16002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ambria" panose="02040503050406030204" pitchFamily="18" charset="0"/>
              </a:rPr>
              <a:t>MIT's car, </a:t>
            </a:r>
            <a:r>
              <a:rPr lang="en-US" altLang="en-US" dirty="0" err="1">
                <a:latin typeface="Cambria" panose="02040503050406030204" pitchFamily="18" charset="0"/>
              </a:rPr>
              <a:t>Talos</a:t>
            </a:r>
            <a:endParaRPr lang="en-US" altLang="en-US" dirty="0">
              <a:latin typeface="Cambria" panose="02040503050406030204" pitchFamily="18" charset="0"/>
            </a:endParaRPr>
          </a:p>
        </p:txBody>
      </p:sp>
      <p:pic>
        <p:nvPicPr>
          <p:cNvPr id="36872" name="Picture 8">
            <a:hlinkClick r:id="rId3" action="ppaction://hlinkfile"/>
          </p:cNvPr>
          <p:cNvPicPr>
            <a:picLocks noChangeAspect="1" noChangeArrowheads="1"/>
          </p:cNvPicPr>
          <p:nvPr/>
        </p:nvPicPr>
        <p:blipFill>
          <a:blip r:embed="rId4"/>
          <a:srcRect/>
          <a:stretch>
            <a:fillRect/>
          </a:stretch>
        </p:blipFill>
        <p:spPr bwMode="auto">
          <a:xfrm>
            <a:off x="838200" y="1458913"/>
            <a:ext cx="624840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029"/>
          <p:cNvSpPr txBox="1">
            <a:spLocks noChangeArrowheads="1"/>
          </p:cNvSpPr>
          <p:nvPr/>
        </p:nvSpPr>
        <p:spPr bwMode="auto">
          <a:xfrm>
            <a:off x="550863" y="263525"/>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FSMs driving robots...</a:t>
            </a:r>
          </a:p>
        </p:txBody>
      </p:sp>
      <p:sp>
        <p:nvSpPr>
          <p:cNvPr id="38915" name="Text Box 1067"/>
          <p:cNvSpPr txBox="1">
            <a:spLocks noChangeArrowheads="1"/>
          </p:cNvSpPr>
          <p:nvPr/>
        </p:nvSpPr>
        <p:spPr bwMode="auto">
          <a:xfrm>
            <a:off x="7004050" y="4945063"/>
            <a:ext cx="1676400" cy="1568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ambria" panose="02040503050406030204" pitchFamily="18" charset="0"/>
              </a:rPr>
              <a:t>MIT's car, </a:t>
            </a:r>
            <a:r>
              <a:rPr lang="en-US" altLang="en-US" dirty="0" err="1">
                <a:latin typeface="Cambria" panose="02040503050406030204" pitchFamily="18" charset="0"/>
              </a:rPr>
              <a:t>Talos</a:t>
            </a:r>
            <a:r>
              <a:rPr lang="en-US" altLang="en-US" dirty="0">
                <a:latin typeface="Cambria" panose="02040503050406030204" pitchFamily="18" charset="0"/>
              </a:rPr>
              <a:t> </a:t>
            </a:r>
            <a:r>
              <a:rPr lang="en-US" altLang="en-US" dirty="0" smtClean="0">
                <a:latin typeface="Cambria" panose="02040503050406030204" pitchFamily="18" charset="0"/>
              </a:rPr>
              <a:t>- </a:t>
            </a:r>
            <a:r>
              <a:rPr lang="en-US" altLang="en-US" b="1" i="1" dirty="0" smtClean="0">
                <a:latin typeface="Cambria" panose="02040503050406030204" pitchFamily="18" charset="0"/>
              </a:rPr>
              <a:t>and </a:t>
            </a:r>
            <a:r>
              <a:rPr lang="en-US" altLang="en-US" b="1" i="1" dirty="0">
                <a:latin typeface="Cambria" panose="02040503050406030204" pitchFamily="18" charset="0"/>
              </a:rPr>
              <a:t>its sensor suite</a:t>
            </a:r>
          </a:p>
        </p:txBody>
      </p:sp>
      <p:pic>
        <p:nvPicPr>
          <p:cNvPr id="37896" name="Picture 8">
            <a:hlinkClick r:id="rId3" action="ppaction://hlinkfile"/>
          </p:cNvPr>
          <p:cNvPicPr>
            <a:picLocks noChangeAspect="1" noChangeArrowheads="1"/>
          </p:cNvPicPr>
          <p:nvPr/>
        </p:nvPicPr>
        <p:blipFill>
          <a:blip r:embed="rId4"/>
          <a:srcRect/>
          <a:stretch>
            <a:fillRect/>
          </a:stretch>
        </p:blipFill>
        <p:spPr bwMode="auto">
          <a:xfrm>
            <a:off x="457200" y="1600200"/>
            <a:ext cx="624840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ounded Rectangle 8"/>
          <p:cNvSpPr>
            <a:spLocks noChangeArrowheads="1"/>
          </p:cNvSpPr>
          <p:nvPr/>
        </p:nvSpPr>
        <p:spPr bwMode="auto">
          <a:xfrm>
            <a:off x="1106905" y="4495800"/>
            <a:ext cx="7058024" cy="1219200"/>
          </a:xfrm>
          <a:prstGeom prst="roundRect">
            <a:avLst>
              <a:gd name="adj" fmla="val 16667"/>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39"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State-machine </a:t>
            </a:r>
            <a:r>
              <a:rPr lang="en-US" altLang="en-US" sz="4400" i="1">
                <a:latin typeface="Cambria" panose="02040503050406030204" pitchFamily="18" charset="0"/>
              </a:rPr>
              <a:t>limits</a:t>
            </a:r>
            <a:r>
              <a:rPr lang="en-US" altLang="en-US" sz="4400">
                <a:latin typeface="Cambria" panose="02040503050406030204" pitchFamily="18" charset="0"/>
              </a:rPr>
              <a:t>?</a:t>
            </a:r>
          </a:p>
        </p:txBody>
      </p:sp>
      <p:sp>
        <p:nvSpPr>
          <p:cNvPr id="39940" name="Text Box 1038"/>
          <p:cNvSpPr txBox="1">
            <a:spLocks noChangeArrowheads="1"/>
          </p:cNvSpPr>
          <p:nvPr/>
        </p:nvSpPr>
        <p:spPr bwMode="auto">
          <a:xfrm>
            <a:off x="754063" y="1603375"/>
            <a:ext cx="7543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800" dirty="0">
                <a:latin typeface="Cambria" panose="02040503050406030204" pitchFamily="18" charset="0"/>
              </a:rPr>
              <a:t>Are there </a:t>
            </a:r>
            <a:r>
              <a:rPr lang="en-US" altLang="en-US" sz="2800" i="1" u="sng" dirty="0">
                <a:latin typeface="Cambria" panose="02040503050406030204" pitchFamily="18" charset="0"/>
              </a:rPr>
              <a:t>limits</a:t>
            </a:r>
            <a:r>
              <a:rPr lang="en-US" altLang="en-US" sz="2800" dirty="0">
                <a:latin typeface="Cambria" panose="02040503050406030204" pitchFamily="18" charset="0"/>
              </a:rPr>
              <a:t> to what FSMs can do?</a:t>
            </a:r>
          </a:p>
        </p:txBody>
      </p:sp>
      <p:sp>
        <p:nvSpPr>
          <p:cNvPr id="39941" name="Rectangle 18"/>
          <p:cNvSpPr>
            <a:spLocks noChangeArrowheads="1"/>
          </p:cNvSpPr>
          <p:nvPr/>
        </p:nvSpPr>
        <p:spPr bwMode="auto">
          <a:xfrm>
            <a:off x="1371600" y="4648200"/>
            <a:ext cx="670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700" dirty="0" smtClean="0">
                <a:latin typeface="Cambria" panose="02040503050406030204" pitchFamily="18" charset="0"/>
              </a:rPr>
              <a:t>But are </a:t>
            </a:r>
            <a:r>
              <a:rPr lang="en-US" altLang="en-US" sz="2700" dirty="0">
                <a:latin typeface="Cambria" pitchFamily="18" charset="0"/>
              </a:rPr>
              <a:t>there any </a:t>
            </a:r>
            <a:r>
              <a:rPr lang="en-US" altLang="en-US" sz="2700" dirty="0">
                <a:solidFill>
                  <a:srgbClr val="0900FF"/>
                </a:solidFill>
                <a:latin typeface="Cambria" pitchFamily="18" charset="0"/>
              </a:rPr>
              <a:t>binary-string problems </a:t>
            </a:r>
            <a:r>
              <a:rPr lang="en-US" altLang="en-US" sz="2700" dirty="0">
                <a:latin typeface="Cambria" pitchFamily="18" charset="0"/>
              </a:rPr>
              <a:t>that FSMs can't solve?</a:t>
            </a:r>
          </a:p>
        </p:txBody>
      </p:sp>
      <p:sp>
        <p:nvSpPr>
          <p:cNvPr id="39942" name="Rectangle 18"/>
          <p:cNvSpPr>
            <a:spLocks noChangeArrowheads="1"/>
          </p:cNvSpPr>
          <p:nvPr/>
        </p:nvSpPr>
        <p:spPr bwMode="auto">
          <a:xfrm>
            <a:off x="4648199" y="2362200"/>
            <a:ext cx="3552825" cy="369888"/>
          </a:xfrm>
          <a:prstGeom prst="rect">
            <a:avLst/>
          </a:prstGeom>
          <a:solidFill>
            <a:srgbClr val="CCFFCC"/>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libri" pitchFamily="34" charset="0"/>
              </a:rPr>
              <a:t>they can't necessarily </a:t>
            </a:r>
            <a:r>
              <a:rPr lang="en-US" altLang="en-US" sz="1800" dirty="0">
                <a:solidFill>
                  <a:srgbClr val="C00000"/>
                </a:solidFill>
                <a:latin typeface="Calibri" pitchFamily="34" charset="0"/>
              </a:rPr>
              <a:t>drive safely...</a:t>
            </a:r>
          </a:p>
        </p:txBody>
      </p:sp>
      <p:grpSp>
        <p:nvGrpSpPr>
          <p:cNvPr id="39943" name="Group 1070"/>
          <p:cNvGrpSpPr>
            <a:grpSpLocks/>
          </p:cNvGrpSpPr>
          <p:nvPr/>
        </p:nvGrpSpPr>
        <p:grpSpPr bwMode="auto">
          <a:xfrm>
            <a:off x="8229600" y="2514600"/>
            <a:ext cx="609600" cy="685800"/>
            <a:chOff x="2928" y="1051"/>
            <a:chExt cx="840" cy="957"/>
          </a:xfrm>
        </p:grpSpPr>
        <p:sp>
          <p:nvSpPr>
            <p:cNvPr id="39944"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9945"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6"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7"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8"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9"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0"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1"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2"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3"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9954"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9955"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9956"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304800" y="4213412"/>
            <a:ext cx="1533945" cy="2353409"/>
          </a:xfrm>
          <a:prstGeom prst="roundRect">
            <a:avLst/>
          </a:prstGeom>
          <a:solidFill>
            <a:srgbClr val="FFCC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40962" name="Text Box 1030"/>
          <p:cNvSpPr txBox="1">
            <a:spLocks noChangeArrowheads="1"/>
          </p:cNvSpPr>
          <p:nvPr/>
        </p:nvSpPr>
        <p:spPr bwMode="auto">
          <a:xfrm>
            <a:off x="257790" y="230187"/>
            <a:ext cx="63833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State-machine </a:t>
            </a:r>
            <a:r>
              <a:rPr kumimoji="0" lang="en-US" altLang="en-US" sz="3200" b="1" i="1"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limits</a:t>
            </a:r>
            <a:r>
              <a:rPr kumimoji="0" lang="en-US" altLang="en-US" sz="32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a:t>
            </a:r>
          </a:p>
        </p:txBody>
      </p:sp>
      <p:sp>
        <p:nvSpPr>
          <p:cNvPr id="40964" name="Text Box 1032"/>
          <p:cNvSpPr txBox="1">
            <a:spLocks noChangeArrowheads="1"/>
          </p:cNvSpPr>
          <p:nvPr/>
        </p:nvSpPr>
        <p:spPr bwMode="auto">
          <a:xfrm>
            <a:off x="2030580" y="3835115"/>
            <a:ext cx="5088202" cy="738664"/>
          </a:xfrm>
          <a:prstGeom prst="rect">
            <a:avLst/>
          </a:prstGeom>
          <a:solidFill>
            <a:schemeClr val="bg1">
              <a:lumMod val="95000"/>
            </a:schemeClr>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1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Let's build a FSM that accepts </a:t>
            </a:r>
            <a:r>
              <a:rPr kumimoji="0" lang="en-US" altLang="en-US" sz="21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strings </a:t>
            </a:r>
            <a:r>
              <a:rPr kumimoji="0" lang="en-US" altLang="en-US" sz="21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with </a:t>
            </a:r>
            <a:r>
              <a:rPr kumimoji="0" lang="en-US" altLang="en-US" sz="2100" b="1" i="1" u="sng"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any</a:t>
            </a:r>
            <a:r>
              <a:rPr kumimoji="0" lang="en-US" altLang="en-US" sz="21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 </a:t>
            </a:r>
            <a:r>
              <a:rPr kumimoji="0" lang="en-US" altLang="en-US" sz="21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 </a:t>
            </a:r>
            <a:r>
              <a:rPr kumimoji="0" lang="en-US" altLang="en-US" sz="2100" b="1"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of 0s </a:t>
            </a:r>
            <a:r>
              <a:rPr kumimoji="0" lang="en-US" altLang="en-US" sz="21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followed by the </a:t>
            </a:r>
            <a:r>
              <a:rPr kumimoji="0" lang="en-US" altLang="en-US" sz="2100" b="1" i="1" u="sng"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same</a:t>
            </a:r>
            <a:r>
              <a:rPr kumimoji="0" lang="en-US" altLang="en-US" sz="21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 </a:t>
            </a:r>
            <a:r>
              <a:rPr kumimoji="0" lang="en-US" altLang="en-US" sz="21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#of </a:t>
            </a:r>
            <a:r>
              <a:rPr kumimoji="0" lang="en-US" altLang="en-US" sz="2100" b="1"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1s</a:t>
            </a:r>
            <a:endParaRPr kumimoji="0" lang="en-US" altLang="en-US" sz="21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endParaRPr>
          </a:p>
        </p:txBody>
      </p:sp>
      <p:sp>
        <p:nvSpPr>
          <p:cNvPr id="6" name="TextBox 5"/>
          <p:cNvSpPr txBox="1"/>
          <p:nvPr/>
        </p:nvSpPr>
        <p:spPr>
          <a:xfrm>
            <a:off x="433800" y="4645571"/>
            <a:ext cx="1066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011</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8" name="TextBox 7"/>
          <p:cNvSpPr txBox="1"/>
          <p:nvPr/>
        </p:nvSpPr>
        <p:spPr>
          <a:xfrm>
            <a:off x="433800" y="5093688"/>
            <a:ext cx="1066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001</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10" name="TextBox 9"/>
          <p:cNvSpPr txBox="1"/>
          <p:nvPr/>
        </p:nvSpPr>
        <p:spPr>
          <a:xfrm>
            <a:off x="366836" y="4271621"/>
            <a:ext cx="1066800"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rejected</a:t>
            </a:r>
            <a:endPar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12" name="TextBox 11"/>
          <p:cNvSpPr txBox="1"/>
          <p:nvPr/>
        </p:nvSpPr>
        <p:spPr>
          <a:xfrm>
            <a:off x="433800" y="5559971"/>
            <a:ext cx="1066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11100</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14" name="TextBox 13"/>
          <p:cNvSpPr txBox="1"/>
          <p:nvPr/>
        </p:nvSpPr>
        <p:spPr>
          <a:xfrm>
            <a:off x="433800" y="6017171"/>
            <a:ext cx="1066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00110</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39" name="Rounded Rectangle 38"/>
          <p:cNvSpPr/>
          <p:nvPr/>
        </p:nvSpPr>
        <p:spPr bwMode="auto">
          <a:xfrm>
            <a:off x="7263679" y="4204447"/>
            <a:ext cx="1533945" cy="2353409"/>
          </a:xfrm>
          <a:prstGeom prst="round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40" name="TextBox 39"/>
          <p:cNvSpPr txBox="1"/>
          <p:nvPr/>
        </p:nvSpPr>
        <p:spPr>
          <a:xfrm>
            <a:off x="7455335" y="4664338"/>
            <a:ext cx="1447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000111</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41" name="TextBox 40"/>
          <p:cNvSpPr txBox="1"/>
          <p:nvPr/>
        </p:nvSpPr>
        <p:spPr>
          <a:xfrm>
            <a:off x="7455335" y="5112455"/>
            <a:ext cx="1447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0011</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42" name="TextBox 41"/>
          <p:cNvSpPr txBox="1"/>
          <p:nvPr/>
        </p:nvSpPr>
        <p:spPr>
          <a:xfrm>
            <a:off x="7263679" y="4295006"/>
            <a:ext cx="1447800"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accepted</a:t>
            </a:r>
            <a:endPar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43" name="TextBox 42"/>
          <p:cNvSpPr txBox="1"/>
          <p:nvPr/>
        </p:nvSpPr>
        <p:spPr>
          <a:xfrm>
            <a:off x="7455335" y="5578738"/>
            <a:ext cx="1447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01</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44" name="TextBox 43"/>
          <p:cNvSpPr txBox="1"/>
          <p:nvPr/>
        </p:nvSpPr>
        <p:spPr>
          <a:xfrm>
            <a:off x="7455335" y="6035938"/>
            <a:ext cx="1447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Symbol" panose="05050102010706020507" pitchFamily="18" charset="2"/>
                <a:ea typeface="ＭＳ Ｐゴシック" pitchFamily="34" charset="-128"/>
                <a:cs typeface="+mn-cs"/>
              </a:rPr>
              <a:t>l</a:t>
            </a:r>
            <a:endParaRPr kumimoji="0" lang="en-US" sz="2400" b="0" i="0" u="none" strike="noStrike" kern="1200" cap="none" spc="0" normalizeH="0" baseline="0" noProof="0" dirty="0">
              <a:ln>
                <a:noFill/>
              </a:ln>
              <a:solidFill>
                <a:srgbClr val="000000"/>
              </a:solidFill>
              <a:effectLst/>
              <a:uLnTx/>
              <a:uFillTx/>
              <a:latin typeface="Symbol" panose="05050102010706020507" pitchFamily="18" charset="2"/>
              <a:ea typeface="ＭＳ Ｐゴシック" pitchFamily="34" charset="-128"/>
              <a:cs typeface="+mn-cs"/>
            </a:endParaRPr>
          </a:p>
        </p:txBody>
      </p:sp>
      <p:sp>
        <p:nvSpPr>
          <p:cNvPr id="45" name="Rectangle 18"/>
          <p:cNvSpPr>
            <a:spLocks noChangeArrowheads="1"/>
          </p:cNvSpPr>
          <p:nvPr/>
        </p:nvSpPr>
        <p:spPr bwMode="auto">
          <a:xfrm>
            <a:off x="7256642" y="152400"/>
            <a:ext cx="1658758" cy="646331"/>
          </a:xfrm>
          <a:prstGeom prst="rect">
            <a:avLst/>
          </a:prstGeom>
          <a:no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008000"/>
                </a:solidFill>
                <a:effectLst/>
                <a:uLnTx/>
                <a:uFillTx/>
                <a:latin typeface="Calibri" pitchFamily="34" charset="0"/>
                <a:ea typeface="ＭＳ Ｐゴシック" pitchFamily="34" charset="-128"/>
                <a:cs typeface="+mn-cs"/>
              </a:rPr>
              <a:t>You don't need three eyes to see some problems here!</a:t>
            </a:r>
            <a:endParaRPr kumimoji="0" lang="en-US" altLang="en-US" sz="1200" b="0" i="0" u="none" strike="noStrike" kern="1200" cap="none" spc="0" normalizeH="0" baseline="0" noProof="0" dirty="0">
              <a:ln>
                <a:noFill/>
              </a:ln>
              <a:solidFill>
                <a:srgbClr val="008000"/>
              </a:solidFill>
              <a:effectLst/>
              <a:uLnTx/>
              <a:uFillTx/>
              <a:latin typeface="Calibri" pitchFamily="34" charset="0"/>
              <a:ea typeface="ＭＳ Ｐゴシック" pitchFamily="34" charset="-128"/>
              <a:cs typeface="+mn-cs"/>
            </a:endParaRPr>
          </a:p>
        </p:txBody>
      </p:sp>
      <p:grpSp>
        <p:nvGrpSpPr>
          <p:cNvPr id="46" name="Group 1070"/>
          <p:cNvGrpSpPr>
            <a:grpSpLocks/>
          </p:cNvGrpSpPr>
          <p:nvPr/>
        </p:nvGrpSpPr>
        <p:grpSpPr bwMode="auto">
          <a:xfrm>
            <a:off x="7386754" y="447858"/>
            <a:ext cx="304800" cy="381000"/>
            <a:chOff x="2928" y="1051"/>
            <a:chExt cx="840" cy="957"/>
          </a:xfrm>
        </p:grpSpPr>
        <p:sp>
          <p:nvSpPr>
            <p:cNvPr id="47"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8"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0"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1"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2"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3"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4"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5"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6"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7"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8"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9"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grpSp>
      <p:sp>
        <p:nvSpPr>
          <p:cNvPr id="66" name="Oval 65"/>
          <p:cNvSpPr/>
          <p:nvPr/>
        </p:nvSpPr>
        <p:spPr bwMode="auto">
          <a:xfrm>
            <a:off x="479425" y="1611868"/>
            <a:ext cx="1250244" cy="117969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67" name="Oval 66"/>
          <p:cNvSpPr/>
          <p:nvPr/>
        </p:nvSpPr>
        <p:spPr bwMode="auto">
          <a:xfrm>
            <a:off x="555625" y="1688069"/>
            <a:ext cx="1097844" cy="103589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68" name="Freeform 30"/>
          <p:cNvSpPr>
            <a:spLocks/>
          </p:cNvSpPr>
          <p:nvPr/>
        </p:nvSpPr>
        <p:spPr bwMode="auto">
          <a:xfrm>
            <a:off x="304800" y="2026736"/>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69" name="Text Box 6"/>
          <p:cNvSpPr txBox="1">
            <a:spLocks noChangeArrowheads="1"/>
          </p:cNvSpPr>
          <p:nvPr/>
        </p:nvSpPr>
        <p:spPr bwMode="auto">
          <a:xfrm>
            <a:off x="408057" y="1196883"/>
            <a:ext cx="1481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FFFFFF">
                    <a:lumMod val="50000"/>
                  </a:srgbClr>
                </a:solidFill>
                <a:effectLst/>
                <a:uLnTx/>
                <a:uFillTx/>
                <a:latin typeface="Cambria" panose="02040503050406030204" pitchFamily="18" charset="0"/>
                <a:ea typeface="ＭＳ Ｐゴシック" pitchFamily="34" charset="-128"/>
                <a:cs typeface="+mn-cs"/>
              </a:rPr>
              <a:t>accepting</a:t>
            </a:r>
            <a:endParaRPr kumimoji="0" lang="en-US" altLang="en-US" sz="1800" b="0" i="0" u="none" strike="noStrike" kern="1200" cap="none" spc="0" normalizeH="0" baseline="0" noProof="0" dirty="0">
              <a:ln>
                <a:noFill/>
              </a:ln>
              <a:solidFill>
                <a:srgbClr val="FFFFFF">
                  <a:lumMod val="50000"/>
                </a:srgbClr>
              </a:solidFill>
              <a:effectLst/>
              <a:uLnTx/>
              <a:uFillTx/>
              <a:latin typeface="Cambria" panose="02040503050406030204" pitchFamily="18" charset="0"/>
              <a:ea typeface="ＭＳ Ｐゴシック" pitchFamily="34" charset="-128"/>
              <a:cs typeface="+mn-cs"/>
            </a:endParaRPr>
          </a:p>
        </p:txBody>
      </p:sp>
      <p:cxnSp>
        <p:nvCxnSpPr>
          <p:cNvPr id="70" name="Straight Arrow Connector 69"/>
          <p:cNvCxnSpPr/>
          <p:nvPr/>
        </p:nvCxnSpPr>
        <p:spPr bwMode="auto">
          <a:xfrm flipV="1">
            <a:off x="1850671" y="2049548"/>
            <a:ext cx="759532" cy="1"/>
          </a:xfrm>
          <a:prstGeom prst="straightConnector1">
            <a:avLst/>
          </a:prstGeom>
          <a:noFill/>
          <a:ln w="19050" cap="flat" cmpd="sng" algn="ctr">
            <a:solidFill>
              <a:schemeClr val="tx1"/>
            </a:solidFill>
            <a:prstDash val="solid"/>
            <a:round/>
            <a:headEnd type="none" w="med" len="med"/>
            <a:tailEnd type="arrow"/>
          </a:ln>
          <a:effectLst/>
        </p:spPr>
      </p:cxnSp>
      <p:sp>
        <p:nvSpPr>
          <p:cNvPr id="73" name="Rectangle 72"/>
          <p:cNvSpPr/>
          <p:nvPr/>
        </p:nvSpPr>
        <p:spPr>
          <a:xfrm>
            <a:off x="2005728" y="1648558"/>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0</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sp>
        <p:nvSpPr>
          <p:cNvPr id="74" name="Oval 73"/>
          <p:cNvSpPr/>
          <p:nvPr/>
        </p:nvSpPr>
        <p:spPr bwMode="auto">
          <a:xfrm>
            <a:off x="2762648" y="1693365"/>
            <a:ext cx="1097844" cy="103589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77" name="Text Box 6"/>
          <p:cNvSpPr txBox="1">
            <a:spLocks noChangeArrowheads="1"/>
          </p:cNvSpPr>
          <p:nvPr/>
        </p:nvSpPr>
        <p:spPr bwMode="auto">
          <a:xfrm>
            <a:off x="2699424" y="1992868"/>
            <a:ext cx="1224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FFFFFF">
                    <a:lumMod val="50000"/>
                  </a:srgbClr>
                </a:solidFill>
                <a:effectLst/>
                <a:uLnTx/>
                <a:uFillTx/>
                <a:latin typeface="Cambria" panose="02040503050406030204" pitchFamily="18" charset="0"/>
                <a:ea typeface="ＭＳ Ｐゴシック" pitchFamily="34" charset="-128"/>
                <a:cs typeface="+mn-cs"/>
              </a:rPr>
              <a:t>one 0</a:t>
            </a:r>
            <a:endParaRPr kumimoji="0" lang="en-US" altLang="en-US" sz="1800" b="0" i="0" u="none" strike="noStrike" kern="1200" cap="none" spc="0" normalizeH="0" baseline="0" noProof="0" dirty="0">
              <a:ln>
                <a:noFill/>
              </a:ln>
              <a:solidFill>
                <a:srgbClr val="FFFFFF">
                  <a:lumMod val="50000"/>
                </a:srgbClr>
              </a:solidFill>
              <a:effectLst/>
              <a:uLnTx/>
              <a:uFillTx/>
              <a:latin typeface="Cambria" panose="02040503050406030204" pitchFamily="18" charset="0"/>
              <a:ea typeface="ＭＳ Ｐゴシック" pitchFamily="34" charset="-128"/>
              <a:cs typeface="+mn-cs"/>
            </a:endParaRPr>
          </a:p>
        </p:txBody>
      </p:sp>
      <p:cxnSp>
        <p:nvCxnSpPr>
          <p:cNvPr id="79" name="Straight Arrow Connector 78"/>
          <p:cNvCxnSpPr/>
          <p:nvPr/>
        </p:nvCxnSpPr>
        <p:spPr bwMode="auto">
          <a:xfrm flipH="1">
            <a:off x="1830555" y="2298049"/>
            <a:ext cx="779648" cy="9360"/>
          </a:xfrm>
          <a:prstGeom prst="straightConnector1">
            <a:avLst/>
          </a:prstGeom>
          <a:noFill/>
          <a:ln w="19050" cap="flat" cmpd="sng" algn="ctr">
            <a:solidFill>
              <a:schemeClr val="tx1"/>
            </a:solidFill>
            <a:prstDash val="solid"/>
            <a:round/>
            <a:headEnd type="none" w="med" len="med"/>
            <a:tailEnd type="arrow"/>
          </a:ln>
          <a:effectLst/>
        </p:spPr>
      </p:cxnSp>
      <p:sp>
        <p:nvSpPr>
          <p:cNvPr id="81" name="Rectangle 80"/>
          <p:cNvSpPr/>
          <p:nvPr/>
        </p:nvSpPr>
        <p:spPr>
          <a:xfrm>
            <a:off x="1995317" y="2255335"/>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1</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cxnSp>
        <p:nvCxnSpPr>
          <p:cNvPr id="84" name="Straight Arrow Connector 83"/>
          <p:cNvCxnSpPr/>
          <p:nvPr/>
        </p:nvCxnSpPr>
        <p:spPr bwMode="auto">
          <a:xfrm flipV="1">
            <a:off x="3966429" y="2026735"/>
            <a:ext cx="759532" cy="1"/>
          </a:xfrm>
          <a:prstGeom prst="straightConnector1">
            <a:avLst/>
          </a:prstGeom>
          <a:noFill/>
          <a:ln w="19050" cap="flat" cmpd="sng" algn="ctr">
            <a:solidFill>
              <a:schemeClr val="tx1"/>
            </a:solidFill>
            <a:prstDash val="solid"/>
            <a:round/>
            <a:headEnd type="none" w="med" len="med"/>
            <a:tailEnd type="arrow"/>
          </a:ln>
          <a:effectLst/>
        </p:spPr>
      </p:cxnSp>
      <p:sp>
        <p:nvSpPr>
          <p:cNvPr id="85" name="Rectangle 84"/>
          <p:cNvSpPr/>
          <p:nvPr/>
        </p:nvSpPr>
        <p:spPr>
          <a:xfrm>
            <a:off x="4122556" y="1625980"/>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0</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sp>
        <p:nvSpPr>
          <p:cNvPr id="60" name="Oval 59"/>
          <p:cNvSpPr/>
          <p:nvPr/>
        </p:nvSpPr>
        <p:spPr bwMode="auto">
          <a:xfrm>
            <a:off x="4858251" y="1720999"/>
            <a:ext cx="1097844" cy="103589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61" name="Oval 60"/>
          <p:cNvSpPr/>
          <p:nvPr/>
        </p:nvSpPr>
        <p:spPr bwMode="auto">
          <a:xfrm>
            <a:off x="6909493" y="1720999"/>
            <a:ext cx="1097844" cy="103589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cxnSp>
        <p:nvCxnSpPr>
          <p:cNvPr id="62" name="Straight Arrow Connector 61"/>
          <p:cNvCxnSpPr/>
          <p:nvPr/>
        </p:nvCxnSpPr>
        <p:spPr bwMode="auto">
          <a:xfrm flipV="1">
            <a:off x="6063204" y="1995048"/>
            <a:ext cx="759532" cy="1"/>
          </a:xfrm>
          <a:prstGeom prst="straightConnector1">
            <a:avLst/>
          </a:prstGeom>
          <a:noFill/>
          <a:ln w="19050" cap="flat" cmpd="sng" algn="ctr">
            <a:solidFill>
              <a:schemeClr val="tx1"/>
            </a:solidFill>
            <a:prstDash val="solid"/>
            <a:round/>
            <a:headEnd type="none" w="med" len="med"/>
            <a:tailEnd type="arrow"/>
          </a:ln>
          <a:effectLst/>
        </p:spPr>
      </p:cxnSp>
      <p:sp>
        <p:nvSpPr>
          <p:cNvPr id="63" name="Rectangle 62"/>
          <p:cNvSpPr/>
          <p:nvPr/>
        </p:nvSpPr>
        <p:spPr>
          <a:xfrm>
            <a:off x="6218261" y="1594058"/>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0</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cxnSp>
        <p:nvCxnSpPr>
          <p:cNvPr id="64" name="Straight Arrow Connector 63"/>
          <p:cNvCxnSpPr/>
          <p:nvPr/>
        </p:nvCxnSpPr>
        <p:spPr bwMode="auto">
          <a:xfrm flipV="1">
            <a:off x="8178962" y="1972235"/>
            <a:ext cx="759532" cy="1"/>
          </a:xfrm>
          <a:prstGeom prst="straightConnector1">
            <a:avLst/>
          </a:prstGeom>
          <a:noFill/>
          <a:ln w="19050" cap="flat" cmpd="sng" algn="ctr">
            <a:solidFill>
              <a:schemeClr val="tx1"/>
            </a:solidFill>
            <a:prstDash val="solid"/>
            <a:round/>
            <a:headEnd type="none" w="med" len="med"/>
            <a:tailEnd type="arrow"/>
          </a:ln>
          <a:effectLst/>
        </p:spPr>
      </p:cxnSp>
      <p:sp>
        <p:nvSpPr>
          <p:cNvPr id="86" name="Text Box 6"/>
          <p:cNvSpPr txBox="1">
            <a:spLocks noChangeArrowheads="1"/>
          </p:cNvSpPr>
          <p:nvPr/>
        </p:nvSpPr>
        <p:spPr bwMode="auto">
          <a:xfrm>
            <a:off x="4795027" y="2054278"/>
            <a:ext cx="1224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FFFFFF">
                    <a:lumMod val="50000"/>
                  </a:srgbClr>
                </a:solidFill>
                <a:effectLst/>
                <a:uLnTx/>
                <a:uFillTx/>
                <a:latin typeface="Cambria" panose="02040503050406030204" pitchFamily="18" charset="0"/>
                <a:ea typeface="ＭＳ Ｐゴシック" pitchFamily="34" charset="-128"/>
                <a:cs typeface="+mn-cs"/>
              </a:rPr>
              <a:t>two 0s</a:t>
            </a:r>
            <a:endParaRPr kumimoji="0" lang="en-US" altLang="en-US" sz="1800" b="0" i="0" u="none" strike="noStrike" kern="1200" cap="none" spc="0" normalizeH="0" baseline="0" noProof="0" dirty="0">
              <a:ln>
                <a:noFill/>
              </a:ln>
              <a:solidFill>
                <a:srgbClr val="FFFFFF">
                  <a:lumMod val="50000"/>
                </a:srgbClr>
              </a:solidFill>
              <a:effectLst/>
              <a:uLnTx/>
              <a:uFillTx/>
              <a:latin typeface="Cambria" panose="02040503050406030204" pitchFamily="18" charset="0"/>
              <a:ea typeface="ＭＳ Ｐゴシック" pitchFamily="34" charset="-128"/>
              <a:cs typeface="+mn-cs"/>
            </a:endParaRPr>
          </a:p>
        </p:txBody>
      </p:sp>
      <p:sp>
        <p:nvSpPr>
          <p:cNvPr id="87" name="Text Box 6"/>
          <p:cNvSpPr txBox="1">
            <a:spLocks noChangeArrowheads="1"/>
          </p:cNvSpPr>
          <p:nvPr/>
        </p:nvSpPr>
        <p:spPr bwMode="auto">
          <a:xfrm>
            <a:off x="6864896" y="2026644"/>
            <a:ext cx="1224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FFFFFF">
                    <a:lumMod val="50000"/>
                  </a:srgbClr>
                </a:solidFill>
                <a:effectLst/>
                <a:uLnTx/>
                <a:uFillTx/>
                <a:latin typeface="Cambria" panose="02040503050406030204" pitchFamily="18" charset="0"/>
                <a:ea typeface="ＭＳ Ｐゴシック" pitchFamily="34" charset="-128"/>
                <a:cs typeface="+mn-cs"/>
              </a:rPr>
              <a:t>three 0s</a:t>
            </a:r>
            <a:endParaRPr kumimoji="0" lang="en-US" altLang="en-US" sz="1800" b="0" i="0" u="none" strike="noStrike" kern="1200" cap="none" spc="0" normalizeH="0" baseline="0" noProof="0" dirty="0">
              <a:ln>
                <a:noFill/>
              </a:ln>
              <a:solidFill>
                <a:srgbClr val="FFFFFF">
                  <a:lumMod val="50000"/>
                </a:srgbClr>
              </a:solidFill>
              <a:effectLst/>
              <a:uLnTx/>
              <a:uFillTx/>
              <a:latin typeface="Cambria" panose="02040503050406030204" pitchFamily="18" charset="0"/>
              <a:ea typeface="ＭＳ Ｐゴシック" pitchFamily="34" charset="-128"/>
              <a:cs typeface="+mn-cs"/>
            </a:endParaRPr>
          </a:p>
        </p:txBody>
      </p:sp>
      <p:sp>
        <p:nvSpPr>
          <p:cNvPr id="88" name="Text Box 6"/>
          <p:cNvSpPr txBox="1">
            <a:spLocks noChangeArrowheads="1"/>
          </p:cNvSpPr>
          <p:nvPr/>
        </p:nvSpPr>
        <p:spPr bwMode="auto">
          <a:xfrm>
            <a:off x="479425" y="2011932"/>
            <a:ext cx="1224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FFFFFF">
                    <a:lumMod val="50000"/>
                  </a:srgbClr>
                </a:solidFill>
                <a:effectLst/>
                <a:uLnTx/>
                <a:uFillTx/>
                <a:latin typeface="Cambria" panose="02040503050406030204" pitchFamily="18" charset="0"/>
                <a:ea typeface="ＭＳ Ｐゴシック" pitchFamily="34" charset="-128"/>
                <a:cs typeface="+mn-cs"/>
              </a:rPr>
              <a:t>zero 0s</a:t>
            </a:r>
            <a:endParaRPr kumimoji="0" lang="en-US" altLang="en-US" sz="1800" b="0" i="0" u="none" strike="noStrike" kern="1200" cap="none" spc="0" normalizeH="0" baseline="0" noProof="0" dirty="0">
              <a:ln>
                <a:noFill/>
              </a:ln>
              <a:solidFill>
                <a:srgbClr val="FFFFFF">
                  <a:lumMod val="50000"/>
                </a:srgbClr>
              </a:solidFill>
              <a:effectLst/>
              <a:uLnTx/>
              <a:uFillTx/>
              <a:latin typeface="Cambria" panose="02040503050406030204" pitchFamily="18" charset="0"/>
              <a:ea typeface="ＭＳ Ｐゴシック" pitchFamily="34" charset="-128"/>
              <a:cs typeface="+mn-cs"/>
            </a:endParaRPr>
          </a:p>
        </p:txBody>
      </p:sp>
      <p:cxnSp>
        <p:nvCxnSpPr>
          <p:cNvPr id="89" name="Straight Arrow Connector 88"/>
          <p:cNvCxnSpPr/>
          <p:nvPr/>
        </p:nvCxnSpPr>
        <p:spPr bwMode="auto">
          <a:xfrm flipH="1">
            <a:off x="3946313" y="2350504"/>
            <a:ext cx="779648" cy="9360"/>
          </a:xfrm>
          <a:prstGeom prst="straightConnector1">
            <a:avLst/>
          </a:prstGeom>
          <a:noFill/>
          <a:ln w="19050" cap="flat" cmpd="sng" algn="ctr">
            <a:solidFill>
              <a:schemeClr val="tx1"/>
            </a:solidFill>
            <a:prstDash val="solid"/>
            <a:round/>
            <a:headEnd type="none" w="med" len="med"/>
            <a:tailEnd type="arrow"/>
          </a:ln>
          <a:effectLst/>
        </p:spPr>
      </p:cxnSp>
      <p:sp>
        <p:nvSpPr>
          <p:cNvPr id="90" name="Rectangle 89"/>
          <p:cNvSpPr/>
          <p:nvPr/>
        </p:nvSpPr>
        <p:spPr>
          <a:xfrm>
            <a:off x="4111075" y="2307790"/>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1</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cxnSp>
        <p:nvCxnSpPr>
          <p:cNvPr id="91" name="Straight Arrow Connector 90"/>
          <p:cNvCxnSpPr/>
          <p:nvPr/>
        </p:nvCxnSpPr>
        <p:spPr bwMode="auto">
          <a:xfrm flipH="1">
            <a:off x="6041896" y="2345243"/>
            <a:ext cx="779648" cy="9360"/>
          </a:xfrm>
          <a:prstGeom prst="straightConnector1">
            <a:avLst/>
          </a:prstGeom>
          <a:noFill/>
          <a:ln w="19050" cap="flat" cmpd="sng" algn="ctr">
            <a:solidFill>
              <a:schemeClr val="tx1"/>
            </a:solidFill>
            <a:prstDash val="solid"/>
            <a:round/>
            <a:headEnd type="none" w="med" len="med"/>
            <a:tailEnd type="arrow"/>
          </a:ln>
          <a:effectLst/>
        </p:spPr>
      </p:cxnSp>
      <p:sp>
        <p:nvSpPr>
          <p:cNvPr id="92" name="Rectangle 91"/>
          <p:cNvSpPr/>
          <p:nvPr/>
        </p:nvSpPr>
        <p:spPr>
          <a:xfrm>
            <a:off x="6206658" y="2302529"/>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1</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cxnSp>
        <p:nvCxnSpPr>
          <p:cNvPr id="93" name="Straight Arrow Connector 92"/>
          <p:cNvCxnSpPr/>
          <p:nvPr/>
        </p:nvCxnSpPr>
        <p:spPr bwMode="auto">
          <a:xfrm flipH="1">
            <a:off x="8144779" y="2327140"/>
            <a:ext cx="779648" cy="9360"/>
          </a:xfrm>
          <a:prstGeom prst="straightConnector1">
            <a:avLst/>
          </a:prstGeom>
          <a:noFill/>
          <a:ln w="1905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7342773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304800" y="4213412"/>
            <a:ext cx="1533945" cy="2353409"/>
          </a:xfrm>
          <a:prstGeom prst="roundRect">
            <a:avLst/>
          </a:prstGeom>
          <a:solidFill>
            <a:srgbClr val="FFCC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40962" name="Text Box 1030"/>
          <p:cNvSpPr txBox="1">
            <a:spLocks noChangeArrowheads="1"/>
          </p:cNvSpPr>
          <p:nvPr/>
        </p:nvSpPr>
        <p:spPr bwMode="auto">
          <a:xfrm>
            <a:off x="257790" y="230187"/>
            <a:ext cx="63833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State-machine </a:t>
            </a:r>
            <a:r>
              <a:rPr kumimoji="0" lang="en-US" altLang="en-US" sz="3200" b="1" i="1"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limits</a:t>
            </a:r>
            <a:r>
              <a:rPr kumimoji="0" lang="en-US" altLang="en-US" sz="32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a:t>
            </a:r>
          </a:p>
        </p:txBody>
      </p:sp>
      <p:sp>
        <p:nvSpPr>
          <p:cNvPr id="40964" name="Text Box 1032"/>
          <p:cNvSpPr txBox="1">
            <a:spLocks noChangeArrowheads="1"/>
          </p:cNvSpPr>
          <p:nvPr/>
        </p:nvSpPr>
        <p:spPr bwMode="auto">
          <a:xfrm>
            <a:off x="2030580" y="3835115"/>
            <a:ext cx="5088202" cy="738664"/>
          </a:xfrm>
          <a:prstGeom prst="rect">
            <a:avLst/>
          </a:prstGeom>
          <a:solidFill>
            <a:schemeClr val="bg1">
              <a:lumMod val="95000"/>
            </a:schemeClr>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1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Let's build a FSM that accepts </a:t>
            </a:r>
            <a:r>
              <a:rPr kumimoji="0" lang="en-US" altLang="en-US" sz="21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strings </a:t>
            </a:r>
            <a:r>
              <a:rPr kumimoji="0" lang="en-US" altLang="en-US" sz="21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with </a:t>
            </a:r>
            <a:r>
              <a:rPr kumimoji="0" lang="en-US" altLang="en-US" sz="2100" b="1" i="1" u="sng"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any</a:t>
            </a:r>
            <a:r>
              <a:rPr kumimoji="0" lang="en-US" altLang="en-US" sz="21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 </a:t>
            </a:r>
            <a:r>
              <a:rPr kumimoji="0" lang="en-US" altLang="en-US" sz="21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 </a:t>
            </a:r>
            <a:r>
              <a:rPr kumimoji="0" lang="en-US" altLang="en-US" sz="2100" b="1"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of 0s </a:t>
            </a:r>
            <a:r>
              <a:rPr kumimoji="0" lang="en-US" altLang="en-US" sz="21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followed by the </a:t>
            </a:r>
            <a:r>
              <a:rPr kumimoji="0" lang="en-US" altLang="en-US" sz="2100" b="1" i="1" u="sng"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same</a:t>
            </a:r>
            <a:r>
              <a:rPr kumimoji="0" lang="en-US" altLang="en-US" sz="21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 </a:t>
            </a:r>
            <a:r>
              <a:rPr kumimoji="0" lang="en-US" altLang="en-US" sz="21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#of </a:t>
            </a:r>
            <a:r>
              <a:rPr kumimoji="0" lang="en-US" altLang="en-US" sz="2100" b="1"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rPr>
              <a:t>1s</a:t>
            </a:r>
            <a:endParaRPr kumimoji="0" lang="en-US" altLang="en-US" sz="21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endParaRPr>
          </a:p>
        </p:txBody>
      </p:sp>
      <p:sp>
        <p:nvSpPr>
          <p:cNvPr id="6" name="TextBox 5"/>
          <p:cNvSpPr txBox="1"/>
          <p:nvPr/>
        </p:nvSpPr>
        <p:spPr>
          <a:xfrm>
            <a:off x="433800" y="4645571"/>
            <a:ext cx="1066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011</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8" name="TextBox 7"/>
          <p:cNvSpPr txBox="1"/>
          <p:nvPr/>
        </p:nvSpPr>
        <p:spPr>
          <a:xfrm>
            <a:off x="433800" y="5093688"/>
            <a:ext cx="1066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001</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10" name="TextBox 9"/>
          <p:cNvSpPr txBox="1"/>
          <p:nvPr/>
        </p:nvSpPr>
        <p:spPr>
          <a:xfrm>
            <a:off x="366836" y="4271621"/>
            <a:ext cx="1066800"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rejected</a:t>
            </a:r>
            <a:endPar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12" name="TextBox 11"/>
          <p:cNvSpPr txBox="1"/>
          <p:nvPr/>
        </p:nvSpPr>
        <p:spPr>
          <a:xfrm>
            <a:off x="433800" y="5559971"/>
            <a:ext cx="1066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11100</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14" name="TextBox 13"/>
          <p:cNvSpPr txBox="1"/>
          <p:nvPr/>
        </p:nvSpPr>
        <p:spPr>
          <a:xfrm>
            <a:off x="433800" y="6017171"/>
            <a:ext cx="1066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00110</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39" name="Rounded Rectangle 38"/>
          <p:cNvSpPr/>
          <p:nvPr/>
        </p:nvSpPr>
        <p:spPr bwMode="auto">
          <a:xfrm>
            <a:off x="7263679" y="4204447"/>
            <a:ext cx="1533945" cy="2353409"/>
          </a:xfrm>
          <a:prstGeom prst="round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40" name="TextBox 39"/>
          <p:cNvSpPr txBox="1"/>
          <p:nvPr/>
        </p:nvSpPr>
        <p:spPr>
          <a:xfrm>
            <a:off x="7455335" y="4664338"/>
            <a:ext cx="1447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000111</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41" name="TextBox 40"/>
          <p:cNvSpPr txBox="1"/>
          <p:nvPr/>
        </p:nvSpPr>
        <p:spPr>
          <a:xfrm>
            <a:off x="7455335" y="5112455"/>
            <a:ext cx="1447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0011</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42" name="TextBox 41"/>
          <p:cNvSpPr txBox="1"/>
          <p:nvPr/>
        </p:nvSpPr>
        <p:spPr>
          <a:xfrm>
            <a:off x="7263679" y="4295006"/>
            <a:ext cx="1447800"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accepted</a:t>
            </a:r>
            <a:endPar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43" name="TextBox 42"/>
          <p:cNvSpPr txBox="1"/>
          <p:nvPr/>
        </p:nvSpPr>
        <p:spPr>
          <a:xfrm>
            <a:off x="7455335" y="5578738"/>
            <a:ext cx="1447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ＭＳ Ｐゴシック" pitchFamily="34" charset="-128"/>
                <a:cs typeface="+mn-cs"/>
              </a:rPr>
              <a:t>01</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mn-cs"/>
            </a:endParaRPr>
          </a:p>
        </p:txBody>
      </p:sp>
      <p:sp>
        <p:nvSpPr>
          <p:cNvPr id="44" name="TextBox 43"/>
          <p:cNvSpPr txBox="1"/>
          <p:nvPr/>
        </p:nvSpPr>
        <p:spPr>
          <a:xfrm>
            <a:off x="7455335" y="6035938"/>
            <a:ext cx="1447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Symbol" panose="05050102010706020507" pitchFamily="18" charset="2"/>
                <a:ea typeface="ＭＳ Ｐゴシック" pitchFamily="34" charset="-128"/>
                <a:cs typeface="+mn-cs"/>
              </a:rPr>
              <a:t>l</a:t>
            </a:r>
            <a:endParaRPr kumimoji="0" lang="en-US" sz="2400" b="0" i="0" u="none" strike="noStrike" kern="1200" cap="none" spc="0" normalizeH="0" baseline="0" noProof="0" dirty="0">
              <a:ln>
                <a:noFill/>
              </a:ln>
              <a:solidFill>
                <a:srgbClr val="000000"/>
              </a:solidFill>
              <a:effectLst/>
              <a:uLnTx/>
              <a:uFillTx/>
              <a:latin typeface="Symbol" panose="05050102010706020507" pitchFamily="18" charset="2"/>
              <a:ea typeface="ＭＳ Ｐゴシック" pitchFamily="34" charset="-128"/>
              <a:cs typeface="+mn-cs"/>
            </a:endParaRPr>
          </a:p>
        </p:txBody>
      </p:sp>
      <p:sp>
        <p:nvSpPr>
          <p:cNvPr id="45" name="Rectangle 18"/>
          <p:cNvSpPr>
            <a:spLocks noChangeArrowheads="1"/>
          </p:cNvSpPr>
          <p:nvPr/>
        </p:nvSpPr>
        <p:spPr bwMode="auto">
          <a:xfrm>
            <a:off x="7256642" y="152400"/>
            <a:ext cx="1658758" cy="646331"/>
          </a:xfrm>
          <a:prstGeom prst="rect">
            <a:avLst/>
          </a:prstGeom>
          <a:no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008000"/>
                </a:solidFill>
                <a:effectLst/>
                <a:uLnTx/>
                <a:uFillTx/>
                <a:latin typeface="Calibri" pitchFamily="34" charset="0"/>
                <a:ea typeface="ＭＳ Ｐゴシック" pitchFamily="34" charset="-128"/>
                <a:cs typeface="+mn-cs"/>
              </a:rPr>
              <a:t>You don't need three eyes to see some problems here!</a:t>
            </a:r>
            <a:endParaRPr kumimoji="0" lang="en-US" altLang="en-US" sz="1200" b="0" i="0" u="none" strike="noStrike" kern="1200" cap="none" spc="0" normalizeH="0" baseline="0" noProof="0" dirty="0">
              <a:ln>
                <a:noFill/>
              </a:ln>
              <a:solidFill>
                <a:srgbClr val="008000"/>
              </a:solidFill>
              <a:effectLst/>
              <a:uLnTx/>
              <a:uFillTx/>
              <a:latin typeface="Calibri" pitchFamily="34" charset="0"/>
              <a:ea typeface="ＭＳ Ｐゴシック" pitchFamily="34" charset="-128"/>
              <a:cs typeface="+mn-cs"/>
            </a:endParaRPr>
          </a:p>
        </p:txBody>
      </p:sp>
      <p:grpSp>
        <p:nvGrpSpPr>
          <p:cNvPr id="46" name="Group 1070"/>
          <p:cNvGrpSpPr>
            <a:grpSpLocks/>
          </p:cNvGrpSpPr>
          <p:nvPr/>
        </p:nvGrpSpPr>
        <p:grpSpPr bwMode="auto">
          <a:xfrm>
            <a:off x="7386754" y="447858"/>
            <a:ext cx="304800" cy="381000"/>
            <a:chOff x="2928" y="1051"/>
            <a:chExt cx="840" cy="957"/>
          </a:xfrm>
        </p:grpSpPr>
        <p:sp>
          <p:nvSpPr>
            <p:cNvPr id="47"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8"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0"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1"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2"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3"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4"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5"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6"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7"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8"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59"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grpSp>
      <p:sp>
        <p:nvSpPr>
          <p:cNvPr id="66" name="Oval 65"/>
          <p:cNvSpPr/>
          <p:nvPr/>
        </p:nvSpPr>
        <p:spPr bwMode="auto">
          <a:xfrm>
            <a:off x="479425" y="1611868"/>
            <a:ext cx="1250244" cy="117969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67" name="Oval 66"/>
          <p:cNvSpPr/>
          <p:nvPr/>
        </p:nvSpPr>
        <p:spPr bwMode="auto">
          <a:xfrm>
            <a:off x="555625" y="1688069"/>
            <a:ext cx="1097844" cy="103589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68" name="Freeform 30"/>
          <p:cNvSpPr>
            <a:spLocks/>
          </p:cNvSpPr>
          <p:nvPr/>
        </p:nvSpPr>
        <p:spPr bwMode="auto">
          <a:xfrm>
            <a:off x="304800" y="2026736"/>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69" name="Text Box 6"/>
          <p:cNvSpPr txBox="1">
            <a:spLocks noChangeArrowheads="1"/>
          </p:cNvSpPr>
          <p:nvPr/>
        </p:nvSpPr>
        <p:spPr bwMode="auto">
          <a:xfrm>
            <a:off x="408057" y="1196883"/>
            <a:ext cx="1481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FFFFFF">
                    <a:lumMod val="50000"/>
                  </a:srgbClr>
                </a:solidFill>
                <a:effectLst/>
                <a:uLnTx/>
                <a:uFillTx/>
                <a:latin typeface="Cambria" panose="02040503050406030204" pitchFamily="18" charset="0"/>
                <a:ea typeface="ＭＳ Ｐゴシック" pitchFamily="34" charset="-128"/>
                <a:cs typeface="+mn-cs"/>
              </a:rPr>
              <a:t>accepting</a:t>
            </a:r>
            <a:endParaRPr kumimoji="0" lang="en-US" altLang="en-US" sz="1800" b="0" i="0" u="none" strike="noStrike" kern="1200" cap="none" spc="0" normalizeH="0" baseline="0" noProof="0" dirty="0">
              <a:ln>
                <a:noFill/>
              </a:ln>
              <a:solidFill>
                <a:srgbClr val="FFFFFF">
                  <a:lumMod val="50000"/>
                </a:srgbClr>
              </a:solidFill>
              <a:effectLst/>
              <a:uLnTx/>
              <a:uFillTx/>
              <a:latin typeface="Cambria" panose="02040503050406030204" pitchFamily="18" charset="0"/>
              <a:ea typeface="ＭＳ Ｐゴシック" pitchFamily="34" charset="-128"/>
              <a:cs typeface="+mn-cs"/>
            </a:endParaRPr>
          </a:p>
        </p:txBody>
      </p:sp>
      <p:cxnSp>
        <p:nvCxnSpPr>
          <p:cNvPr id="70" name="Straight Arrow Connector 69"/>
          <p:cNvCxnSpPr/>
          <p:nvPr/>
        </p:nvCxnSpPr>
        <p:spPr bwMode="auto">
          <a:xfrm flipV="1">
            <a:off x="1850671" y="2049548"/>
            <a:ext cx="759532" cy="1"/>
          </a:xfrm>
          <a:prstGeom prst="straightConnector1">
            <a:avLst/>
          </a:prstGeom>
          <a:noFill/>
          <a:ln w="19050" cap="flat" cmpd="sng" algn="ctr">
            <a:solidFill>
              <a:schemeClr val="tx1"/>
            </a:solidFill>
            <a:prstDash val="solid"/>
            <a:round/>
            <a:headEnd type="none" w="med" len="med"/>
            <a:tailEnd type="arrow"/>
          </a:ln>
          <a:effectLst/>
        </p:spPr>
      </p:cxnSp>
      <p:sp>
        <p:nvSpPr>
          <p:cNvPr id="73" name="Rectangle 72"/>
          <p:cNvSpPr/>
          <p:nvPr/>
        </p:nvSpPr>
        <p:spPr>
          <a:xfrm>
            <a:off x="2005728" y="1648558"/>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0</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sp>
        <p:nvSpPr>
          <p:cNvPr id="74" name="Oval 73"/>
          <p:cNvSpPr/>
          <p:nvPr/>
        </p:nvSpPr>
        <p:spPr bwMode="auto">
          <a:xfrm>
            <a:off x="2762648" y="1693365"/>
            <a:ext cx="1097844" cy="103589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77" name="Text Box 6"/>
          <p:cNvSpPr txBox="1">
            <a:spLocks noChangeArrowheads="1"/>
          </p:cNvSpPr>
          <p:nvPr/>
        </p:nvSpPr>
        <p:spPr bwMode="auto">
          <a:xfrm>
            <a:off x="2699424" y="1992868"/>
            <a:ext cx="1224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FFFFFF">
                    <a:lumMod val="50000"/>
                  </a:srgbClr>
                </a:solidFill>
                <a:effectLst/>
                <a:uLnTx/>
                <a:uFillTx/>
                <a:latin typeface="Cambria" panose="02040503050406030204" pitchFamily="18" charset="0"/>
                <a:ea typeface="ＭＳ Ｐゴシック" pitchFamily="34" charset="-128"/>
                <a:cs typeface="+mn-cs"/>
              </a:rPr>
              <a:t>one 0</a:t>
            </a:r>
            <a:endParaRPr kumimoji="0" lang="en-US" altLang="en-US" sz="1800" b="0" i="0" u="none" strike="noStrike" kern="1200" cap="none" spc="0" normalizeH="0" baseline="0" noProof="0" dirty="0">
              <a:ln>
                <a:noFill/>
              </a:ln>
              <a:solidFill>
                <a:srgbClr val="FFFFFF">
                  <a:lumMod val="50000"/>
                </a:srgbClr>
              </a:solidFill>
              <a:effectLst/>
              <a:uLnTx/>
              <a:uFillTx/>
              <a:latin typeface="Cambria" panose="02040503050406030204" pitchFamily="18" charset="0"/>
              <a:ea typeface="ＭＳ Ｐゴシック" pitchFamily="34" charset="-128"/>
              <a:cs typeface="+mn-cs"/>
            </a:endParaRPr>
          </a:p>
        </p:txBody>
      </p:sp>
      <p:cxnSp>
        <p:nvCxnSpPr>
          <p:cNvPr id="79" name="Straight Arrow Connector 78"/>
          <p:cNvCxnSpPr/>
          <p:nvPr/>
        </p:nvCxnSpPr>
        <p:spPr bwMode="auto">
          <a:xfrm flipH="1">
            <a:off x="1830555" y="2298049"/>
            <a:ext cx="779648" cy="9360"/>
          </a:xfrm>
          <a:prstGeom prst="straightConnector1">
            <a:avLst/>
          </a:prstGeom>
          <a:noFill/>
          <a:ln w="19050" cap="flat" cmpd="sng" algn="ctr">
            <a:solidFill>
              <a:schemeClr val="tx1"/>
            </a:solidFill>
            <a:prstDash val="solid"/>
            <a:round/>
            <a:headEnd type="none" w="med" len="med"/>
            <a:tailEnd type="arrow"/>
          </a:ln>
          <a:effectLst/>
        </p:spPr>
      </p:cxnSp>
      <p:sp>
        <p:nvSpPr>
          <p:cNvPr id="81" name="Rectangle 80"/>
          <p:cNvSpPr/>
          <p:nvPr/>
        </p:nvSpPr>
        <p:spPr>
          <a:xfrm>
            <a:off x="1995317" y="2255335"/>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1</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cxnSp>
        <p:nvCxnSpPr>
          <p:cNvPr id="84" name="Straight Arrow Connector 83"/>
          <p:cNvCxnSpPr/>
          <p:nvPr/>
        </p:nvCxnSpPr>
        <p:spPr bwMode="auto">
          <a:xfrm flipV="1">
            <a:off x="3966429" y="2026735"/>
            <a:ext cx="759532" cy="1"/>
          </a:xfrm>
          <a:prstGeom prst="straightConnector1">
            <a:avLst/>
          </a:prstGeom>
          <a:noFill/>
          <a:ln w="19050" cap="flat" cmpd="sng" algn="ctr">
            <a:solidFill>
              <a:schemeClr val="tx1"/>
            </a:solidFill>
            <a:prstDash val="solid"/>
            <a:round/>
            <a:headEnd type="none" w="med" len="med"/>
            <a:tailEnd type="arrow"/>
          </a:ln>
          <a:effectLst/>
        </p:spPr>
      </p:cxnSp>
      <p:sp>
        <p:nvSpPr>
          <p:cNvPr id="85" name="Rectangle 84"/>
          <p:cNvSpPr/>
          <p:nvPr/>
        </p:nvSpPr>
        <p:spPr>
          <a:xfrm>
            <a:off x="4122556" y="1625980"/>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0</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sp>
        <p:nvSpPr>
          <p:cNvPr id="60" name="Oval 59"/>
          <p:cNvSpPr/>
          <p:nvPr/>
        </p:nvSpPr>
        <p:spPr bwMode="auto">
          <a:xfrm>
            <a:off x="4858251" y="1720999"/>
            <a:ext cx="1097844" cy="103589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61" name="Oval 60"/>
          <p:cNvSpPr/>
          <p:nvPr/>
        </p:nvSpPr>
        <p:spPr bwMode="auto">
          <a:xfrm>
            <a:off x="6909493" y="1720999"/>
            <a:ext cx="1097844" cy="103589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cxnSp>
        <p:nvCxnSpPr>
          <p:cNvPr id="62" name="Straight Arrow Connector 61"/>
          <p:cNvCxnSpPr/>
          <p:nvPr/>
        </p:nvCxnSpPr>
        <p:spPr bwMode="auto">
          <a:xfrm flipV="1">
            <a:off x="6063204" y="1995048"/>
            <a:ext cx="759532" cy="1"/>
          </a:xfrm>
          <a:prstGeom prst="straightConnector1">
            <a:avLst/>
          </a:prstGeom>
          <a:noFill/>
          <a:ln w="19050" cap="flat" cmpd="sng" algn="ctr">
            <a:solidFill>
              <a:schemeClr val="tx1"/>
            </a:solidFill>
            <a:prstDash val="solid"/>
            <a:round/>
            <a:headEnd type="none" w="med" len="med"/>
            <a:tailEnd type="arrow"/>
          </a:ln>
          <a:effectLst/>
        </p:spPr>
      </p:cxnSp>
      <p:sp>
        <p:nvSpPr>
          <p:cNvPr id="63" name="Rectangle 62"/>
          <p:cNvSpPr/>
          <p:nvPr/>
        </p:nvSpPr>
        <p:spPr>
          <a:xfrm>
            <a:off x="6218261" y="1594058"/>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0</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cxnSp>
        <p:nvCxnSpPr>
          <p:cNvPr id="64" name="Straight Arrow Connector 63"/>
          <p:cNvCxnSpPr/>
          <p:nvPr/>
        </p:nvCxnSpPr>
        <p:spPr bwMode="auto">
          <a:xfrm flipV="1">
            <a:off x="8178962" y="1972235"/>
            <a:ext cx="759532" cy="1"/>
          </a:xfrm>
          <a:prstGeom prst="straightConnector1">
            <a:avLst/>
          </a:prstGeom>
          <a:noFill/>
          <a:ln w="19050" cap="flat" cmpd="sng" algn="ctr">
            <a:solidFill>
              <a:schemeClr val="tx1"/>
            </a:solidFill>
            <a:prstDash val="solid"/>
            <a:round/>
            <a:headEnd type="none" w="med" len="med"/>
            <a:tailEnd type="arrow"/>
          </a:ln>
          <a:effectLst/>
        </p:spPr>
      </p:cxnSp>
      <p:sp>
        <p:nvSpPr>
          <p:cNvPr id="86" name="Text Box 6"/>
          <p:cNvSpPr txBox="1">
            <a:spLocks noChangeArrowheads="1"/>
          </p:cNvSpPr>
          <p:nvPr/>
        </p:nvSpPr>
        <p:spPr bwMode="auto">
          <a:xfrm>
            <a:off x="4795027" y="2054278"/>
            <a:ext cx="1224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FFFFFF">
                    <a:lumMod val="50000"/>
                  </a:srgbClr>
                </a:solidFill>
                <a:effectLst/>
                <a:uLnTx/>
                <a:uFillTx/>
                <a:latin typeface="Cambria" panose="02040503050406030204" pitchFamily="18" charset="0"/>
                <a:ea typeface="ＭＳ Ｐゴシック" pitchFamily="34" charset="-128"/>
                <a:cs typeface="+mn-cs"/>
              </a:rPr>
              <a:t>two 0s</a:t>
            </a:r>
            <a:endParaRPr kumimoji="0" lang="en-US" altLang="en-US" sz="1800" b="0" i="0" u="none" strike="noStrike" kern="1200" cap="none" spc="0" normalizeH="0" baseline="0" noProof="0" dirty="0">
              <a:ln>
                <a:noFill/>
              </a:ln>
              <a:solidFill>
                <a:srgbClr val="FFFFFF">
                  <a:lumMod val="50000"/>
                </a:srgbClr>
              </a:solidFill>
              <a:effectLst/>
              <a:uLnTx/>
              <a:uFillTx/>
              <a:latin typeface="Cambria" panose="02040503050406030204" pitchFamily="18" charset="0"/>
              <a:ea typeface="ＭＳ Ｐゴシック" pitchFamily="34" charset="-128"/>
              <a:cs typeface="+mn-cs"/>
            </a:endParaRPr>
          </a:p>
        </p:txBody>
      </p:sp>
      <p:sp>
        <p:nvSpPr>
          <p:cNvPr id="87" name="Text Box 6"/>
          <p:cNvSpPr txBox="1">
            <a:spLocks noChangeArrowheads="1"/>
          </p:cNvSpPr>
          <p:nvPr/>
        </p:nvSpPr>
        <p:spPr bwMode="auto">
          <a:xfrm>
            <a:off x="6864896" y="2026644"/>
            <a:ext cx="1224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FFFFFF">
                    <a:lumMod val="50000"/>
                  </a:srgbClr>
                </a:solidFill>
                <a:effectLst/>
                <a:uLnTx/>
                <a:uFillTx/>
                <a:latin typeface="Cambria" panose="02040503050406030204" pitchFamily="18" charset="0"/>
                <a:ea typeface="ＭＳ Ｐゴシック" pitchFamily="34" charset="-128"/>
                <a:cs typeface="+mn-cs"/>
              </a:rPr>
              <a:t>three 0s</a:t>
            </a:r>
            <a:endParaRPr kumimoji="0" lang="en-US" altLang="en-US" sz="1800" b="0" i="0" u="none" strike="noStrike" kern="1200" cap="none" spc="0" normalizeH="0" baseline="0" noProof="0" dirty="0">
              <a:ln>
                <a:noFill/>
              </a:ln>
              <a:solidFill>
                <a:srgbClr val="FFFFFF">
                  <a:lumMod val="50000"/>
                </a:srgbClr>
              </a:solidFill>
              <a:effectLst/>
              <a:uLnTx/>
              <a:uFillTx/>
              <a:latin typeface="Cambria" panose="02040503050406030204" pitchFamily="18" charset="0"/>
              <a:ea typeface="ＭＳ Ｐゴシック" pitchFamily="34" charset="-128"/>
              <a:cs typeface="+mn-cs"/>
            </a:endParaRPr>
          </a:p>
        </p:txBody>
      </p:sp>
      <p:sp>
        <p:nvSpPr>
          <p:cNvPr id="88" name="Text Box 6"/>
          <p:cNvSpPr txBox="1">
            <a:spLocks noChangeArrowheads="1"/>
          </p:cNvSpPr>
          <p:nvPr/>
        </p:nvSpPr>
        <p:spPr bwMode="auto">
          <a:xfrm>
            <a:off x="479425" y="2011932"/>
            <a:ext cx="1224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FFFFFF">
                    <a:lumMod val="50000"/>
                  </a:srgbClr>
                </a:solidFill>
                <a:effectLst/>
                <a:uLnTx/>
                <a:uFillTx/>
                <a:latin typeface="Cambria" panose="02040503050406030204" pitchFamily="18" charset="0"/>
                <a:ea typeface="ＭＳ Ｐゴシック" pitchFamily="34" charset="-128"/>
                <a:cs typeface="+mn-cs"/>
              </a:rPr>
              <a:t>zero 0s</a:t>
            </a:r>
            <a:endParaRPr kumimoji="0" lang="en-US" altLang="en-US" sz="1800" b="0" i="0" u="none" strike="noStrike" kern="1200" cap="none" spc="0" normalizeH="0" baseline="0" noProof="0" dirty="0">
              <a:ln>
                <a:noFill/>
              </a:ln>
              <a:solidFill>
                <a:srgbClr val="FFFFFF">
                  <a:lumMod val="50000"/>
                </a:srgbClr>
              </a:solidFill>
              <a:effectLst/>
              <a:uLnTx/>
              <a:uFillTx/>
              <a:latin typeface="Cambria" panose="02040503050406030204" pitchFamily="18" charset="0"/>
              <a:ea typeface="ＭＳ Ｐゴシック" pitchFamily="34" charset="-128"/>
              <a:cs typeface="+mn-cs"/>
            </a:endParaRPr>
          </a:p>
        </p:txBody>
      </p:sp>
      <p:cxnSp>
        <p:nvCxnSpPr>
          <p:cNvPr id="89" name="Straight Arrow Connector 88"/>
          <p:cNvCxnSpPr/>
          <p:nvPr/>
        </p:nvCxnSpPr>
        <p:spPr bwMode="auto">
          <a:xfrm flipH="1">
            <a:off x="3946313" y="2350504"/>
            <a:ext cx="779648" cy="9360"/>
          </a:xfrm>
          <a:prstGeom prst="straightConnector1">
            <a:avLst/>
          </a:prstGeom>
          <a:noFill/>
          <a:ln w="19050" cap="flat" cmpd="sng" algn="ctr">
            <a:solidFill>
              <a:schemeClr val="tx1"/>
            </a:solidFill>
            <a:prstDash val="solid"/>
            <a:round/>
            <a:headEnd type="none" w="med" len="med"/>
            <a:tailEnd type="arrow"/>
          </a:ln>
          <a:effectLst/>
        </p:spPr>
      </p:cxnSp>
      <p:sp>
        <p:nvSpPr>
          <p:cNvPr id="90" name="Rectangle 89"/>
          <p:cNvSpPr/>
          <p:nvPr/>
        </p:nvSpPr>
        <p:spPr>
          <a:xfrm>
            <a:off x="4111075" y="2307790"/>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1</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cxnSp>
        <p:nvCxnSpPr>
          <p:cNvPr id="91" name="Straight Arrow Connector 90"/>
          <p:cNvCxnSpPr/>
          <p:nvPr/>
        </p:nvCxnSpPr>
        <p:spPr bwMode="auto">
          <a:xfrm flipH="1">
            <a:off x="6041896" y="2345243"/>
            <a:ext cx="779648" cy="9360"/>
          </a:xfrm>
          <a:prstGeom prst="straightConnector1">
            <a:avLst/>
          </a:prstGeom>
          <a:noFill/>
          <a:ln w="19050" cap="flat" cmpd="sng" algn="ctr">
            <a:solidFill>
              <a:schemeClr val="tx1"/>
            </a:solidFill>
            <a:prstDash val="solid"/>
            <a:round/>
            <a:headEnd type="none" w="med" len="med"/>
            <a:tailEnd type="arrow"/>
          </a:ln>
          <a:effectLst/>
        </p:spPr>
      </p:cxnSp>
      <p:sp>
        <p:nvSpPr>
          <p:cNvPr id="92" name="Rectangle 91"/>
          <p:cNvSpPr/>
          <p:nvPr/>
        </p:nvSpPr>
        <p:spPr>
          <a:xfrm>
            <a:off x="6206658" y="2302529"/>
            <a:ext cx="36740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1</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endParaRPr>
          </a:p>
        </p:txBody>
      </p:sp>
      <p:cxnSp>
        <p:nvCxnSpPr>
          <p:cNvPr id="93" name="Straight Arrow Connector 92"/>
          <p:cNvCxnSpPr/>
          <p:nvPr/>
        </p:nvCxnSpPr>
        <p:spPr bwMode="auto">
          <a:xfrm flipH="1">
            <a:off x="8144779" y="2327140"/>
            <a:ext cx="779648" cy="9360"/>
          </a:xfrm>
          <a:prstGeom prst="straightConnector1">
            <a:avLst/>
          </a:prstGeom>
          <a:noFill/>
          <a:ln w="19050" cap="flat" cmpd="sng" algn="ctr">
            <a:solidFill>
              <a:schemeClr val="tx1"/>
            </a:solidFill>
            <a:prstDash val="solid"/>
            <a:round/>
            <a:headEnd type="none" w="med" len="med"/>
            <a:tailEnd type="arrow"/>
          </a:ln>
          <a:effectLst/>
        </p:spPr>
      </p:cxnSp>
      <p:sp>
        <p:nvSpPr>
          <p:cNvPr id="65" name="TextBox 64"/>
          <p:cNvSpPr txBox="1"/>
          <p:nvPr/>
        </p:nvSpPr>
        <p:spPr>
          <a:xfrm rot="380098">
            <a:off x="1929652" y="5038642"/>
            <a:ext cx="5273662" cy="738664"/>
          </a:xfrm>
          <a:prstGeom prst="rect">
            <a:avLst/>
          </a:prstGeom>
          <a:solidFill>
            <a:srgbClr val="F7890C"/>
          </a:solidFill>
          <a:ln>
            <a:solidFill>
              <a:schemeClr val="bg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2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FSMs "can't count"</a:t>
            </a:r>
            <a:endParaRPr kumimoji="0" lang="en-US" sz="42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endParaRPr>
          </a:p>
        </p:txBody>
      </p:sp>
      <p:sp>
        <p:nvSpPr>
          <p:cNvPr id="71" name="TextBox 70"/>
          <p:cNvSpPr txBox="1"/>
          <p:nvPr/>
        </p:nvSpPr>
        <p:spPr>
          <a:xfrm rot="425350">
            <a:off x="3731687" y="5770898"/>
            <a:ext cx="2521142" cy="323165"/>
          </a:xfrm>
          <a:prstGeom prst="rect">
            <a:avLst/>
          </a:prstGeom>
          <a:solidFill>
            <a:schemeClr val="bg1"/>
          </a:solidFill>
          <a:ln>
            <a:solidFill>
              <a:srgbClr val="CC3300"/>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smtClean="0">
                <a:ln>
                  <a:noFill/>
                </a:ln>
                <a:solidFill>
                  <a:srgbClr val="CC3300"/>
                </a:solidFill>
                <a:effectLst/>
                <a:uLnTx/>
                <a:uFillTx/>
                <a:latin typeface="Cambria" panose="02040503050406030204" pitchFamily="18" charset="0"/>
                <a:ea typeface="ＭＳ Ｐゴシック" pitchFamily="34" charset="-128"/>
                <a:cs typeface="+mn-cs"/>
              </a:rPr>
              <a:t>at least, not arbitrarily high</a:t>
            </a:r>
            <a:endParaRPr kumimoji="0" lang="en-US" sz="1500" b="0" i="0" u="none" strike="noStrike" kern="1200" cap="none" spc="0" normalizeH="0" baseline="0" noProof="0" dirty="0">
              <a:ln>
                <a:noFill/>
              </a:ln>
              <a:solidFill>
                <a:srgbClr val="CC3300"/>
              </a:solidFill>
              <a:effectLst/>
              <a:uLnTx/>
              <a:uFillTx/>
              <a:latin typeface="Cambria" panose="02040503050406030204" pitchFamily="18" charset="0"/>
              <a:ea typeface="ＭＳ Ｐゴシック" pitchFamily="34" charset="-128"/>
              <a:cs typeface="+mn-cs"/>
            </a:endParaRPr>
          </a:p>
        </p:txBody>
      </p:sp>
    </p:spTree>
    <p:extLst>
      <p:ext uri="{BB962C8B-B14F-4D97-AF65-F5344CB8AC3E}">
        <p14:creationId xmlns:p14="http://schemas.microsoft.com/office/powerpoint/2010/main" val="37637538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2549325" y="5057570"/>
            <a:ext cx="3657600" cy="523875"/>
          </a:xfrm>
          <a:prstGeom prst="round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41986"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4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State-machines </a:t>
            </a:r>
            <a:r>
              <a:rPr kumimoji="0" lang="en-US" altLang="en-US" sz="4400" b="0" i="0" u="sng"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are</a:t>
            </a:r>
            <a:r>
              <a:rPr kumimoji="0" lang="en-US" altLang="en-US" sz="44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 limited.</a:t>
            </a:r>
            <a:endParaRPr kumimoji="0" lang="en-US" altLang="en-US" sz="44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endParaRPr>
          </a:p>
        </p:txBody>
      </p:sp>
      <p:sp>
        <p:nvSpPr>
          <p:cNvPr id="41988" name="Text Box 1038"/>
          <p:cNvSpPr txBox="1">
            <a:spLocks noChangeArrowheads="1"/>
          </p:cNvSpPr>
          <p:nvPr/>
        </p:nvSpPr>
        <p:spPr bwMode="auto">
          <a:xfrm>
            <a:off x="704850" y="5033963"/>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We need a </a:t>
            </a:r>
            <a:r>
              <a:rPr kumimoji="0" lang="en-US" altLang="en-US" sz="2800" b="1"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more powerful model </a:t>
            </a:r>
            <a:r>
              <a:rPr kumimoji="0" lang="en-US" altLang="en-US" sz="28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than FSMs...</a:t>
            </a:r>
          </a:p>
        </p:txBody>
      </p:sp>
      <p:sp>
        <p:nvSpPr>
          <p:cNvPr id="41989" name="Rectangle 18"/>
          <p:cNvSpPr>
            <a:spLocks noChangeArrowheads="1"/>
          </p:cNvSpPr>
          <p:nvPr/>
        </p:nvSpPr>
        <p:spPr bwMode="auto">
          <a:xfrm>
            <a:off x="1822450" y="1828800"/>
            <a:ext cx="53086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600" b="1" i="1" u="none" strike="noStrike" kern="1200" cap="none" spc="0" normalizeH="0" baseline="0" noProof="0" dirty="0">
                <a:ln>
                  <a:noFill/>
                </a:ln>
                <a:solidFill>
                  <a:srgbClr val="C00000"/>
                </a:solidFill>
                <a:effectLst/>
                <a:uLnTx/>
                <a:uFillTx/>
                <a:latin typeface="Cambria" pitchFamily="18" charset="0"/>
                <a:ea typeface="ＭＳ Ｐゴシック" pitchFamily="34" charset="-128"/>
              </a:rPr>
              <a:t>FSMs can't count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700" b="0" i="0" u="none" strike="noStrike" kern="1200" cap="none" spc="0" normalizeH="0" baseline="0" noProof="0" dirty="0" smtClean="0">
                <a:ln>
                  <a:noFill/>
                </a:ln>
                <a:solidFill>
                  <a:srgbClr val="000000"/>
                </a:solidFill>
                <a:effectLst/>
                <a:uLnTx/>
                <a:uFillTx/>
                <a:latin typeface="Cambria" pitchFamily="18" charset="0"/>
                <a:ea typeface="ＭＳ Ｐゴシック" pitchFamily="34" charset="-128"/>
              </a:rPr>
              <a:t>at least </a:t>
            </a:r>
            <a:r>
              <a:rPr kumimoji="0" lang="en-US" altLang="en-US" sz="27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rPr>
              <a:t>not arbitrarily high</a:t>
            </a:r>
            <a:r>
              <a:rPr kumimoji="0" lang="en-US" altLang="en-US" sz="2700" b="0" i="0" u="none" strike="noStrike" kern="1200" cap="none" spc="0" normalizeH="0" baseline="0" noProof="0" dirty="0" smtClean="0">
                <a:ln>
                  <a:noFill/>
                </a:ln>
                <a:solidFill>
                  <a:srgbClr val="000000"/>
                </a:solidFill>
                <a:effectLst/>
                <a:uLnTx/>
                <a:uFillTx/>
                <a:latin typeface="Cambria" pitchFamily="18" charset="0"/>
                <a:ea typeface="ＭＳ Ｐゴシック" pitchFamily="34" charset="-128"/>
              </a:rPr>
              <a:t>...</a:t>
            </a:r>
            <a:endParaRPr kumimoji="0" lang="en-US" altLang="en-US" sz="27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endParaRPr>
          </a:p>
        </p:txBody>
      </p:sp>
      <p:sp>
        <p:nvSpPr>
          <p:cNvPr id="41990" name="Rectangle 12"/>
          <p:cNvSpPr>
            <a:spLocks noChangeArrowheads="1"/>
          </p:cNvSpPr>
          <p:nvPr/>
        </p:nvSpPr>
        <p:spPr bwMode="auto">
          <a:xfrm>
            <a:off x="5127625" y="5791200"/>
            <a:ext cx="3482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1"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What do we need to add?</a:t>
            </a:r>
          </a:p>
        </p:txBody>
      </p:sp>
      <p:cxnSp>
        <p:nvCxnSpPr>
          <p:cNvPr id="41991" name="Straight Connector 10"/>
          <p:cNvCxnSpPr>
            <a:cxnSpLocks noChangeShapeType="1"/>
          </p:cNvCxnSpPr>
          <p:nvPr/>
        </p:nvCxnSpPr>
        <p:spPr bwMode="auto">
          <a:xfrm>
            <a:off x="685800" y="4114800"/>
            <a:ext cx="79248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3" name="Right Arrow 2"/>
          <p:cNvSpPr/>
          <p:nvPr/>
        </p:nvSpPr>
        <p:spPr bwMode="auto">
          <a:xfrm>
            <a:off x="8534400" y="5867400"/>
            <a:ext cx="381000" cy="381000"/>
          </a:xfrm>
          <a:prstGeom prst="rightArrow">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36463296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6"/>
          <p:cNvSpPr txBox="1">
            <a:spLocks noChangeArrowheads="1"/>
          </p:cNvSpPr>
          <p:nvPr/>
        </p:nvSpPr>
        <p:spPr bwMode="auto">
          <a:xfrm>
            <a:off x="1042988" y="152400"/>
            <a:ext cx="6934200" cy="738188"/>
          </a:xfrm>
          <a:prstGeom prst="rect">
            <a:avLst/>
          </a:prstGeom>
          <a:noFill/>
          <a:ln>
            <a:no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2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Thursday:   </a:t>
            </a:r>
            <a:r>
              <a:rPr kumimoji="0" lang="en-US" altLang="en-US" sz="4200" b="1" i="0" u="none" strike="noStrike" kern="1200" cap="none" spc="0" normalizeH="0" baseline="0" noProof="0" dirty="0">
                <a:ln>
                  <a:noFill/>
                </a:ln>
                <a:solidFill>
                  <a:srgbClr val="06A407"/>
                </a:solidFill>
                <a:effectLst/>
                <a:uLnTx/>
                <a:uFillTx/>
                <a:latin typeface="Calibri" pitchFamily="34" charset="0"/>
                <a:ea typeface="ＭＳ Ｐゴシック" pitchFamily="34" charset="-128"/>
              </a:rPr>
              <a:t>Turing Machines</a:t>
            </a:r>
          </a:p>
        </p:txBody>
      </p:sp>
      <p:pic>
        <p:nvPicPr>
          <p:cNvPr id="43011" name="Picture 21" descr="http://web.mit.edu/manoli/turing/www/tur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251" y="990600"/>
            <a:ext cx="5819775" cy="23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21"/>
          <p:cNvSpPr>
            <a:spLocks noChangeArrowheads="1"/>
          </p:cNvSpPr>
          <p:nvPr/>
        </p:nvSpPr>
        <p:spPr bwMode="auto">
          <a:xfrm>
            <a:off x="5257800" y="3221161"/>
            <a:ext cx="38640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1" u="none" strike="noStrike" kern="1200" cap="none" spc="0" normalizeH="0" baseline="0" noProof="0" dirty="0">
                <a:ln>
                  <a:noFill/>
                </a:ln>
                <a:solidFill>
                  <a:srgbClr val="000000"/>
                </a:solidFill>
                <a:effectLst/>
                <a:uLnTx/>
                <a:uFillTx/>
                <a:latin typeface="Calibri" pitchFamily="34" charset="0"/>
                <a:ea typeface="ＭＳ Ｐゴシック" pitchFamily="34" charset="-128"/>
              </a:rPr>
              <a:t>state machines </a:t>
            </a:r>
            <a:r>
              <a:rPr kumimoji="0" lang="en-US" altLang="en-US" sz="2400" b="0"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w/ </a:t>
            </a:r>
            <a:r>
              <a:rPr kumimoji="0" lang="en-US" altLang="en-US" sz="2400" b="1" i="1" u="none" strike="noStrike" kern="1200" cap="none" spc="0" normalizeH="0" baseline="0" noProof="0" dirty="0">
                <a:ln>
                  <a:noFill/>
                </a:ln>
                <a:solidFill>
                  <a:srgbClr val="06A407"/>
                </a:solidFill>
                <a:effectLst/>
                <a:uLnTx/>
                <a:uFillTx/>
                <a:latin typeface="Calibri" pitchFamily="34" charset="0"/>
                <a:ea typeface="ＭＳ Ｐゴシック" pitchFamily="34" charset="-128"/>
              </a:rPr>
              <a:t>memory</a:t>
            </a:r>
            <a:r>
              <a:rPr kumimoji="0" lang="en-US" altLang="en-US" sz="2400" b="0" i="1" u="none" strike="noStrike" kern="1200" cap="none" spc="0" normalizeH="0" baseline="0" noProof="0" dirty="0">
                <a:ln>
                  <a:noFill/>
                </a:ln>
                <a:solidFill>
                  <a:srgbClr val="06A407"/>
                </a:solidFill>
                <a:effectLst/>
                <a:uLnTx/>
                <a:uFillTx/>
                <a:latin typeface="Calibri" pitchFamily="34" charset="0"/>
                <a:ea typeface="ＭＳ Ｐゴシック" pitchFamily="34" charset="-128"/>
              </a:rPr>
              <a:t>!</a:t>
            </a:r>
            <a:endParaRPr kumimoji="0" lang="en-US" alt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2" name="TextBox 1"/>
          <p:cNvSpPr txBox="1"/>
          <p:nvPr/>
        </p:nvSpPr>
        <p:spPr>
          <a:xfrm rot="21420676">
            <a:off x="412144" y="4810561"/>
            <a:ext cx="7297711" cy="1384995"/>
          </a:xfrm>
          <a:prstGeom prst="rect">
            <a:avLst/>
          </a:prstGeom>
          <a:solidFill>
            <a:srgbClr val="CCECFF"/>
          </a:solidFill>
        </p:spPr>
        <p:txBody>
          <a:bodyPr wrap="squar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4200" b="1" i="1" u="none" strike="noStrike" kern="1200" cap="none" spc="0" normalizeH="0" baseline="0" noProof="0" dirty="0" smtClean="0">
                <a:ln>
                  <a:noFill/>
                </a:ln>
                <a:solidFill>
                  <a:srgbClr val="0900FF"/>
                </a:solidFill>
                <a:effectLst/>
                <a:uLnTx/>
                <a:uFillTx/>
                <a:latin typeface="Cambria" panose="02040503050406030204" pitchFamily="18" charset="0"/>
                <a:ea typeface="ＭＳ Ｐゴシック" pitchFamily="34" charset="-128"/>
              </a:rPr>
              <a:t>Lab sessions this week:</a:t>
            </a:r>
            <a:r>
              <a:rPr kumimoji="0" lang="en-US" sz="4200" b="0" i="0" u="none" strike="noStrike" kern="1200" cap="none" spc="0" normalizeH="0" baseline="0" noProof="0" dirty="0" smtClean="0">
                <a:ln>
                  <a:noFill/>
                </a:ln>
                <a:solidFill>
                  <a:srgbClr val="0900FF"/>
                </a:solidFill>
                <a:effectLst/>
                <a:uLnTx/>
                <a:uFillTx/>
                <a:latin typeface="Cambria" panose="02040503050406030204" pitchFamily="18" charset="0"/>
                <a:ea typeface="ＭＳ Ｐゴシック" pitchFamily="34" charset="-128"/>
              </a:rPr>
              <a:t>  </a:t>
            </a:r>
            <a:r>
              <a:rPr lang="en-US" sz="4200" dirty="0" smtClean="0">
                <a:solidFill>
                  <a:srgbClr val="000000"/>
                </a:solidFill>
                <a:latin typeface="Cambria" panose="02040503050406030204" pitchFamily="18" charset="0"/>
              </a:rPr>
              <a:t>State machines + </a:t>
            </a:r>
            <a:r>
              <a:rPr kumimoji="0" lang="en-US" sz="42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final </a:t>
            </a:r>
            <a:r>
              <a:rPr kumimoji="0" lang="en-US" sz="42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projects…</a:t>
            </a:r>
            <a:endParaRPr kumimoji="0" lang="en-US" sz="42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endParaRPr>
          </a:p>
        </p:txBody>
      </p:sp>
      <p:sp>
        <p:nvSpPr>
          <p:cNvPr id="3" name="Up Arrow 2"/>
          <p:cNvSpPr/>
          <p:nvPr/>
        </p:nvSpPr>
        <p:spPr bwMode="auto">
          <a:xfrm>
            <a:off x="7885110" y="3683123"/>
            <a:ext cx="609600" cy="804719"/>
          </a:xfrm>
          <a:prstGeom prst="upArrow">
            <a:avLst/>
          </a:prstGeom>
          <a:solidFill>
            <a:srgbClr val="CCFFCC"/>
          </a:solidFill>
          <a:ln w="9525" cap="flat" cmpd="sng" algn="ctr">
            <a:solidFill>
              <a:srgbClr val="06A40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4" name="Rounded Rectangle 3"/>
          <p:cNvSpPr/>
          <p:nvPr/>
        </p:nvSpPr>
        <p:spPr bwMode="auto">
          <a:xfrm>
            <a:off x="3499428" y="2600417"/>
            <a:ext cx="1272310" cy="212435"/>
          </a:xfrm>
          <a:prstGeom prst="roundRect">
            <a:avLst/>
          </a:prstGeom>
          <a:noFill/>
          <a:ln w="38100" cap="flat" cmpd="sng" algn="ctr">
            <a:solidFill>
              <a:srgbClr val="06A40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8" name="Up Arrow 7"/>
          <p:cNvSpPr/>
          <p:nvPr/>
        </p:nvSpPr>
        <p:spPr bwMode="auto">
          <a:xfrm rot="5400000">
            <a:off x="2701059" y="2304276"/>
            <a:ext cx="609600" cy="804719"/>
          </a:xfrm>
          <a:prstGeom prst="upArrow">
            <a:avLst/>
          </a:prstGeom>
          <a:solidFill>
            <a:srgbClr val="CCFFCC"/>
          </a:solidFill>
          <a:ln w="9525" cap="flat" cmpd="sng" algn="ctr">
            <a:solidFill>
              <a:srgbClr val="06A40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16583751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612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712" y="533400"/>
            <a:ext cx="7648575" cy="52006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19" y="381000"/>
            <a:ext cx="8394762" cy="5480775"/>
          </a:xfrm>
          <a:prstGeom prst="rect">
            <a:avLst/>
          </a:prstGeom>
        </p:spPr>
      </p:pic>
      <p:sp>
        <p:nvSpPr>
          <p:cNvPr id="6" name="TextBox 5"/>
          <p:cNvSpPr txBox="1"/>
          <p:nvPr/>
        </p:nvSpPr>
        <p:spPr>
          <a:xfrm>
            <a:off x="6031816" y="533400"/>
            <a:ext cx="2650864" cy="584775"/>
          </a:xfrm>
          <a:prstGeom prst="rect">
            <a:avLst/>
          </a:prstGeom>
          <a:solidFill>
            <a:schemeClr val="bg1">
              <a:lumMod val="95000"/>
            </a:schemeClr>
          </a:solidFill>
        </p:spPr>
        <p:txBody>
          <a:bodyPr wrap="square" rtlCol="0">
            <a:spAutoFit/>
          </a:bodyPr>
          <a:lstStyle/>
          <a:p>
            <a:pPr algn="ctr"/>
            <a:r>
              <a:rPr lang="en-US" sz="1600" dirty="0" smtClean="0">
                <a:solidFill>
                  <a:schemeClr val="bg1">
                    <a:lumMod val="50000"/>
                  </a:schemeClr>
                </a:solidFill>
                <a:latin typeface="Cambria" panose="02040503050406030204" pitchFamily="18" charset="0"/>
              </a:rPr>
              <a:t>Any other approach &amp; you may </a:t>
            </a:r>
            <a:r>
              <a:rPr lang="en-US" sz="1600" i="1" dirty="0" smtClean="0">
                <a:solidFill>
                  <a:schemeClr val="bg1">
                    <a:lumMod val="50000"/>
                  </a:schemeClr>
                </a:solidFill>
                <a:latin typeface="Cambria" panose="02040503050406030204" pitchFamily="18" charset="0"/>
              </a:rPr>
              <a:t>"lose your mind..."</a:t>
            </a:r>
            <a:r>
              <a:rPr lang="en-US" sz="1600" dirty="0" smtClean="0">
                <a:solidFill>
                  <a:schemeClr val="bg1">
                    <a:lumMod val="50000"/>
                  </a:schemeClr>
                </a:solidFill>
                <a:latin typeface="Cambria" panose="02040503050406030204" pitchFamily="18" charset="0"/>
              </a:rPr>
              <a:t> !</a:t>
            </a:r>
            <a:endParaRPr lang="en-US" sz="1600" dirty="0">
              <a:solidFill>
                <a:schemeClr val="bg1">
                  <a:lumMod val="50000"/>
                </a:schemeClr>
              </a:solidFill>
              <a:latin typeface="Cambria" panose="02040503050406030204" pitchFamily="18" charset="0"/>
            </a:endParaRPr>
          </a:p>
        </p:txBody>
      </p:sp>
      <p:sp>
        <p:nvSpPr>
          <p:cNvPr id="7" name="Text Box 4"/>
          <p:cNvSpPr txBox="1">
            <a:spLocks noChangeArrowheads="1"/>
          </p:cNvSpPr>
          <p:nvPr/>
        </p:nvSpPr>
        <p:spPr bwMode="auto">
          <a:xfrm>
            <a:off x="457200" y="6096000"/>
            <a:ext cx="838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lgn="r" eaLnBrk="1" hangingPunct="1">
              <a:spcBef>
                <a:spcPct val="50000"/>
              </a:spcBef>
            </a:pPr>
            <a:r>
              <a:rPr lang="en-US" altLang="en-US" sz="3200" dirty="0" smtClean="0">
                <a:latin typeface="Cambria" panose="02040503050406030204" pitchFamily="18" charset="0"/>
              </a:rPr>
              <a:t>OR ... at least develop in two </a:t>
            </a:r>
            <a:r>
              <a:rPr lang="en-US" altLang="en-US" sz="3200" i="1" dirty="0" smtClean="0">
                <a:latin typeface="Cambria" panose="02040503050406030204" pitchFamily="18" charset="0"/>
              </a:rPr>
              <a:t>different</a:t>
            </a:r>
            <a:r>
              <a:rPr lang="en-US" altLang="en-US" sz="3200" dirty="0" smtClean="0">
                <a:latin typeface="Cambria" panose="02040503050406030204" pitchFamily="18" charset="0"/>
              </a:rPr>
              <a:t> files!</a:t>
            </a:r>
            <a:endParaRPr lang="en-US" altLang="en-US" sz="3200" dirty="0">
              <a:latin typeface="Cambria" panose="02040503050406030204" pitchFamily="18" charset="0"/>
            </a:endParaRPr>
          </a:p>
        </p:txBody>
      </p:sp>
      <p:sp>
        <p:nvSpPr>
          <p:cNvPr id="8" name="TextBox 7"/>
          <p:cNvSpPr txBox="1"/>
          <p:nvPr/>
        </p:nvSpPr>
        <p:spPr>
          <a:xfrm>
            <a:off x="7131476" y="1352400"/>
            <a:ext cx="1867802" cy="646331"/>
          </a:xfrm>
          <a:prstGeom prst="rect">
            <a:avLst/>
          </a:prstGeom>
          <a:solidFill>
            <a:schemeClr val="tx1"/>
          </a:solidFill>
          <a:ln>
            <a:solidFill>
              <a:schemeClr val="bg1"/>
            </a:solidFill>
          </a:ln>
        </p:spPr>
        <p:txBody>
          <a:bodyPr wrap="square" rtlCol="0">
            <a:spAutoFit/>
          </a:bodyPr>
          <a:lstStyle/>
          <a:p>
            <a:pPr algn="ctr"/>
            <a:r>
              <a:rPr lang="en-US" sz="1800" b="1" dirty="0" smtClean="0">
                <a:solidFill>
                  <a:schemeClr val="bg1"/>
                </a:solidFill>
                <a:latin typeface="Cambria" panose="02040503050406030204" pitchFamily="18" charset="0"/>
              </a:rPr>
              <a:t>HP3: Prisoner of Azkaban</a:t>
            </a:r>
            <a:endParaRPr lang="en-US" sz="1800" b="1" dirty="0">
              <a:solidFill>
                <a:schemeClr val="bg1"/>
              </a:solidFill>
              <a:latin typeface="Cambria" panose="02040503050406030204" pitchFamily="18" charset="0"/>
            </a:endParaRPr>
          </a:p>
        </p:txBody>
      </p:sp>
    </p:spTree>
    <p:extLst>
      <p:ext uri="{BB962C8B-B14F-4D97-AF65-F5344CB8AC3E}">
        <p14:creationId xmlns:p14="http://schemas.microsoft.com/office/powerpoint/2010/main" val="24447393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687" y="266095"/>
            <a:ext cx="4316790" cy="4520962"/>
          </a:xfrm>
          <a:prstGeom prst="rect">
            <a:avLst/>
          </a:prstGeom>
        </p:spPr>
      </p:pic>
      <p:pic>
        <p:nvPicPr>
          <p:cNvPr id="5" name="Picture 4"/>
          <p:cNvPicPr>
            <a:picLocks noChangeAspect="1"/>
          </p:cNvPicPr>
          <p:nvPr/>
        </p:nvPicPr>
        <p:blipFill>
          <a:blip r:embed="rId3"/>
          <a:stretch>
            <a:fillRect/>
          </a:stretch>
        </p:blipFill>
        <p:spPr>
          <a:xfrm>
            <a:off x="5332188" y="1161141"/>
            <a:ext cx="3124200" cy="2781300"/>
          </a:xfrm>
          <a:prstGeom prst="rect">
            <a:avLst/>
          </a:prstGeom>
        </p:spPr>
      </p:pic>
      <p:pic>
        <p:nvPicPr>
          <p:cNvPr id="6" name="Picture 5"/>
          <p:cNvPicPr>
            <a:picLocks noChangeAspect="1"/>
          </p:cNvPicPr>
          <p:nvPr/>
        </p:nvPicPr>
        <p:blipFill>
          <a:blip r:embed="rId4"/>
          <a:stretch>
            <a:fillRect/>
          </a:stretch>
        </p:blipFill>
        <p:spPr>
          <a:xfrm>
            <a:off x="927100" y="4699605"/>
            <a:ext cx="7277100" cy="2006600"/>
          </a:xfrm>
          <a:prstGeom prst="rect">
            <a:avLst/>
          </a:prstGeom>
        </p:spPr>
      </p:pic>
      <p:sp>
        <p:nvSpPr>
          <p:cNvPr id="7" name="TextBox 6"/>
          <p:cNvSpPr txBox="1"/>
          <p:nvPr/>
        </p:nvSpPr>
        <p:spPr>
          <a:xfrm>
            <a:off x="5914571" y="250762"/>
            <a:ext cx="2133968" cy="523220"/>
          </a:xfrm>
          <a:prstGeom prst="rect">
            <a:avLst/>
          </a:prstGeom>
          <a:solidFill>
            <a:schemeClr val="bg1">
              <a:lumMod val="85000"/>
            </a:schemeClr>
          </a:solidFill>
        </p:spPr>
        <p:txBody>
          <a:bodyPr wrap="none" rtlCol="0">
            <a:spAutoFit/>
          </a:bodyPr>
          <a:lstStyle/>
          <a:p>
            <a:r>
              <a:rPr lang="en-US" sz="2800" dirty="0">
                <a:latin typeface="Cambria"/>
                <a:cs typeface="Cambria"/>
              </a:rPr>
              <a:t>XKCD </a:t>
            </a:r>
            <a:r>
              <a:rPr lang="en-US" sz="2800" b="1" dirty="0">
                <a:solidFill>
                  <a:srgbClr val="FF0000"/>
                </a:solidFill>
                <a:latin typeface="Cambria"/>
                <a:cs typeface="Cambria"/>
              </a:rPr>
              <a:t>FSM</a:t>
            </a:r>
            <a:r>
              <a:rPr lang="en-US" sz="2800" dirty="0">
                <a:latin typeface="Cambria"/>
                <a:cs typeface="Cambria"/>
              </a:rPr>
              <a:t>s !</a:t>
            </a:r>
          </a:p>
        </p:txBody>
      </p:sp>
    </p:spTree>
    <p:extLst>
      <p:ext uri="{BB962C8B-B14F-4D97-AF65-F5344CB8AC3E}">
        <p14:creationId xmlns:p14="http://schemas.microsoft.com/office/powerpoint/2010/main" val="11009811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6"/>
          <p:cNvSpPr txBox="1">
            <a:spLocks noChangeArrowheads="1"/>
          </p:cNvSpPr>
          <p:nvPr/>
        </p:nvSpPr>
        <p:spPr bwMode="auto">
          <a:xfrm>
            <a:off x="228600" y="304800"/>
            <a:ext cx="802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Cambria" panose="02040503050406030204" pitchFamily="18" charset="0"/>
                <a:ea typeface="ＭＳ Ｐゴシック" pitchFamily="34" charset="-128"/>
                <a:cs typeface="+mn-cs"/>
              </a:rPr>
              <a:t>FSMs can't </a:t>
            </a:r>
            <a:r>
              <a:rPr kumimoji="0" lang="en-US" altLang="en-US" sz="3600" b="1" i="1" u="none" strike="noStrike" kern="1200" cap="none" spc="0" normalizeH="0" baseline="0" noProof="0">
                <a:ln>
                  <a:noFill/>
                </a:ln>
                <a:solidFill>
                  <a:srgbClr val="000000"/>
                </a:solidFill>
                <a:effectLst/>
                <a:uLnTx/>
                <a:uFillTx/>
                <a:latin typeface="Cambria" panose="02040503050406030204" pitchFamily="18" charset="0"/>
                <a:ea typeface="ＭＳ Ｐゴシック" pitchFamily="34" charset="-128"/>
                <a:cs typeface="+mn-cs"/>
              </a:rPr>
              <a:t>count</a:t>
            </a:r>
            <a:r>
              <a:rPr kumimoji="0" lang="en-US" altLang="en-US" sz="3600" b="0" i="0" u="none" strike="noStrike" kern="1200" cap="none" spc="0" normalizeH="0" baseline="0" noProof="0">
                <a:ln>
                  <a:noFill/>
                </a:ln>
                <a:solidFill>
                  <a:srgbClr val="000000"/>
                </a:solidFill>
                <a:effectLst/>
                <a:uLnTx/>
                <a:uFillTx/>
                <a:latin typeface="Cambria" panose="02040503050406030204" pitchFamily="18" charset="0"/>
                <a:ea typeface="ＭＳ Ｐゴシック" pitchFamily="34" charset="-128"/>
                <a:cs typeface="+mn-cs"/>
              </a:rPr>
              <a:t>...</a:t>
            </a:r>
          </a:p>
        </p:txBody>
      </p:sp>
      <p:sp>
        <p:nvSpPr>
          <p:cNvPr id="49155" name="Text Box 6"/>
          <p:cNvSpPr txBox="1">
            <a:spLocks noChangeArrowheads="1"/>
          </p:cNvSpPr>
          <p:nvPr/>
        </p:nvSpPr>
        <p:spPr bwMode="auto">
          <a:xfrm>
            <a:off x="533400" y="1219200"/>
            <a:ext cx="802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600" b="1" i="1" u="none" strike="noStrike" kern="1200" cap="none" spc="0" normalizeH="0" baseline="0" noProof="0" dirty="0">
                <a:ln>
                  <a:noFill/>
                </a:ln>
                <a:solidFill>
                  <a:srgbClr val="008000"/>
                </a:solidFill>
                <a:effectLst/>
                <a:uLnTx/>
                <a:uFillTx/>
                <a:latin typeface="Cambria" panose="02040503050406030204" pitchFamily="18" charset="0"/>
                <a:ea typeface="ＭＳ Ｐゴシック" pitchFamily="34" charset="-128"/>
                <a:cs typeface="+mn-cs"/>
              </a:rPr>
              <a:t>So, let's build a better machine!</a:t>
            </a:r>
          </a:p>
        </p:txBody>
      </p:sp>
      <p:pic>
        <p:nvPicPr>
          <p:cNvPr id="49156" name="Picture 4" descr="Screen shot 2011-12-01 at 1.15.30 AM.png"/>
          <p:cNvPicPr>
            <a:picLocks noChangeAspect="1"/>
          </p:cNvPicPr>
          <p:nvPr/>
        </p:nvPicPr>
        <p:blipFill>
          <a:blip r:embed="rId3">
            <a:extLst>
              <a:ext uri="{28A0092B-C50C-407E-A947-70E740481C1C}">
                <a14:useLocalDpi xmlns:a14="http://schemas.microsoft.com/office/drawing/2010/main" val="0"/>
              </a:ext>
            </a:extLst>
          </a:blip>
          <a:srcRect l="14513" t="30705" r="23080" b="30060"/>
          <a:stretch>
            <a:fillRect/>
          </a:stretch>
        </p:blipFill>
        <p:spPr bwMode="auto">
          <a:xfrm>
            <a:off x="903288" y="2057400"/>
            <a:ext cx="7265987"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6"/>
          <p:cNvSpPr txBox="1">
            <a:spLocks noChangeArrowheads="1"/>
          </p:cNvSpPr>
          <p:nvPr/>
        </p:nvSpPr>
        <p:spPr bwMode="auto">
          <a:xfrm>
            <a:off x="1066800" y="5867400"/>
            <a:ext cx="6781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cs typeface="+mn-cs"/>
              </a:rPr>
              <a:t>Turing Machine</a:t>
            </a:r>
            <a:endParaRPr kumimoji="0" lang="en-US" altLang="en-US" sz="3600" b="0" i="1"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cs typeface="+mn-cs"/>
            </a:endParaRPr>
          </a:p>
        </p:txBody>
      </p:sp>
      <p:grpSp>
        <p:nvGrpSpPr>
          <p:cNvPr id="49158" name="Group 81"/>
          <p:cNvGrpSpPr>
            <a:grpSpLocks/>
          </p:cNvGrpSpPr>
          <p:nvPr/>
        </p:nvGrpSpPr>
        <p:grpSpPr bwMode="auto">
          <a:xfrm>
            <a:off x="7793038" y="4822825"/>
            <a:ext cx="366712" cy="415925"/>
            <a:chOff x="2928" y="1051"/>
            <a:chExt cx="840" cy="957"/>
          </a:xfrm>
        </p:grpSpPr>
        <p:sp>
          <p:nvSpPr>
            <p:cNvPr id="49160" name="Freeform 82"/>
            <p:cNvSpPr>
              <a:spLocks/>
            </p:cNvSpPr>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61" name="Oval 83"/>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62" name="Oval 84"/>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63" name="Oval 85"/>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64" name="Oval 86"/>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65" name="Oval 87"/>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66" name="Oval 88"/>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67" name="Oval 89"/>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68" name="AutoShape 90"/>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69" name="Freeform 91"/>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70" name="Freeform 92"/>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71" name="Freeform 93"/>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49172" name="Freeform 94"/>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grpSp>
      <p:sp>
        <p:nvSpPr>
          <p:cNvPr id="49159" name="Text Box 96"/>
          <p:cNvSpPr txBox="1">
            <a:spLocks noChangeArrowheads="1"/>
          </p:cNvSpPr>
          <p:nvPr/>
        </p:nvSpPr>
        <p:spPr bwMode="auto">
          <a:xfrm>
            <a:off x="6629400" y="4724400"/>
            <a:ext cx="2241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8000"/>
                </a:solidFill>
                <a:effectLst/>
                <a:uLnTx/>
                <a:uFillTx/>
                <a:latin typeface="Comic Sans MS" pitchFamily="66" charset="0"/>
                <a:ea typeface="ＭＳ Ｐゴシック" pitchFamily="34" charset="-128"/>
                <a:cs typeface="+mn-cs"/>
              </a:rPr>
              <a:t>Shiny!</a:t>
            </a:r>
          </a:p>
        </p:txBody>
      </p:sp>
    </p:spTree>
    <p:extLst>
      <p:ext uri="{BB962C8B-B14F-4D97-AF65-F5344CB8AC3E}">
        <p14:creationId xmlns:p14="http://schemas.microsoft.com/office/powerpoint/2010/main" val="6745022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695" y="2175729"/>
            <a:ext cx="6994878" cy="3640871"/>
          </a:xfrm>
          <a:prstGeom prst="rect">
            <a:avLst/>
          </a:prstGeom>
        </p:spPr>
      </p:pic>
      <p:sp>
        <p:nvSpPr>
          <p:cNvPr id="2" name="Up Arrow 31"/>
          <p:cNvSpPr>
            <a:spLocks noChangeArrowheads="1"/>
          </p:cNvSpPr>
          <p:nvPr/>
        </p:nvSpPr>
        <p:spPr bwMode="auto">
          <a:xfrm>
            <a:off x="1828800" y="1828800"/>
            <a:ext cx="990600" cy="609600"/>
          </a:xfrm>
          <a:prstGeom prst="upArrow">
            <a:avLst>
              <a:gd name="adj1" fmla="val 50000"/>
              <a:gd name="adj2" fmla="val 50000"/>
            </a:avLst>
          </a:prstGeom>
          <a:solidFill>
            <a:schemeClr val="bg1">
              <a:lumMod val="95000"/>
            </a:schemeClr>
          </a:solidFill>
          <a:ln w="28575">
            <a:solidFill>
              <a:schemeClr val="bg1">
                <a:lumMod val="65000"/>
              </a:schemeClr>
            </a:solidFill>
            <a:round/>
            <a:headEnd/>
            <a:tailEnd/>
          </a:ln>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imes" charset="0"/>
              <a:ea typeface="MS PGothic" pitchFamily="34" charset="-128"/>
              <a:cs typeface="+mn-cs"/>
            </a:endParaRPr>
          </a:p>
        </p:txBody>
      </p:sp>
      <p:sp>
        <p:nvSpPr>
          <p:cNvPr id="37" name="Rectangle 10"/>
          <p:cNvSpPr>
            <a:spLocks noChangeArrowheads="1"/>
          </p:cNvSpPr>
          <p:nvPr/>
        </p:nvSpPr>
        <p:spPr bwMode="auto">
          <a:xfrm>
            <a:off x="-5334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2" name="Rounded Rectangle 1"/>
          <p:cNvSpPr>
            <a:spLocks noChangeArrowheads="1"/>
          </p:cNvSpPr>
          <p:nvPr/>
        </p:nvSpPr>
        <p:spPr bwMode="auto">
          <a:xfrm>
            <a:off x="4495800" y="5737578"/>
            <a:ext cx="4229100" cy="685800"/>
          </a:xfrm>
          <a:prstGeom prst="roundRect">
            <a:avLst>
              <a:gd name="adj" fmla="val 16667"/>
            </a:avLst>
          </a:prstGeom>
          <a:solidFill>
            <a:srgbClr val="CCECFF"/>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4" name="Text Box 6"/>
          <p:cNvSpPr txBox="1">
            <a:spLocks noChangeArrowheads="1"/>
          </p:cNvSpPr>
          <p:nvPr/>
        </p:nvSpPr>
        <p:spPr bwMode="auto">
          <a:xfrm>
            <a:off x="533400" y="5816600"/>
            <a:ext cx="3657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a Turing Machine rule: </a:t>
            </a:r>
          </a:p>
        </p:txBody>
      </p:sp>
      <p:sp>
        <p:nvSpPr>
          <p:cNvPr id="56325" name="Rectangle 4"/>
          <p:cNvSpPr>
            <a:spLocks noChangeArrowheads="1"/>
          </p:cNvSpPr>
          <p:nvPr/>
        </p:nvSpPr>
        <p:spPr bwMode="auto">
          <a:xfrm>
            <a:off x="609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6" name="Rectangle 5"/>
          <p:cNvSpPr>
            <a:spLocks noChangeArrowheads="1"/>
          </p:cNvSpPr>
          <p:nvPr/>
        </p:nvSpPr>
        <p:spPr bwMode="auto">
          <a:xfrm>
            <a:off x="1752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7" name="Rectangle 6"/>
          <p:cNvSpPr>
            <a:spLocks noChangeArrowheads="1"/>
          </p:cNvSpPr>
          <p:nvPr/>
        </p:nvSpPr>
        <p:spPr bwMode="auto">
          <a:xfrm>
            <a:off x="2895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8" name="Rectangle 7"/>
          <p:cNvSpPr>
            <a:spLocks noChangeArrowheads="1"/>
          </p:cNvSpPr>
          <p:nvPr/>
        </p:nvSpPr>
        <p:spPr bwMode="auto">
          <a:xfrm>
            <a:off x="4038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9" name="Rectangle 8"/>
          <p:cNvSpPr>
            <a:spLocks noChangeArrowheads="1"/>
          </p:cNvSpPr>
          <p:nvPr/>
        </p:nvSpPr>
        <p:spPr bwMode="auto">
          <a:xfrm>
            <a:off x="5181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0" name="Rectangle 9"/>
          <p:cNvSpPr>
            <a:spLocks noChangeArrowheads="1"/>
          </p:cNvSpPr>
          <p:nvPr/>
        </p:nvSpPr>
        <p:spPr bwMode="auto">
          <a:xfrm>
            <a:off x="6324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1" name="Rectangle 10"/>
          <p:cNvSpPr>
            <a:spLocks noChangeArrowheads="1"/>
          </p:cNvSpPr>
          <p:nvPr/>
        </p:nvSpPr>
        <p:spPr bwMode="auto">
          <a:xfrm>
            <a:off x="7467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2" name="Rectangle 11"/>
          <p:cNvSpPr>
            <a:spLocks noChangeArrowheads="1"/>
          </p:cNvSpPr>
          <p:nvPr/>
        </p:nvSpPr>
        <p:spPr bwMode="auto">
          <a:xfrm>
            <a:off x="169332" y="1524000"/>
            <a:ext cx="876300" cy="323165"/>
          </a:xfrm>
          <a:prstGeom prst="rect">
            <a:avLst/>
          </a:prstGeom>
          <a:solidFill>
            <a:schemeClr val="bg1"/>
          </a:solidFill>
          <a:ln>
            <a:noFill/>
          </a:ln>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the tape</a:t>
            </a:r>
          </a:p>
        </p:txBody>
      </p:sp>
      <p:sp>
        <p:nvSpPr>
          <p:cNvPr id="56333" name="Rectangle 12"/>
          <p:cNvSpPr>
            <a:spLocks noChangeArrowheads="1"/>
          </p:cNvSpPr>
          <p:nvPr/>
        </p:nvSpPr>
        <p:spPr bwMode="auto">
          <a:xfrm>
            <a:off x="1905000" y="1905000"/>
            <a:ext cx="838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R/W head</a:t>
            </a:r>
          </a:p>
        </p:txBody>
      </p:sp>
      <p:sp>
        <p:nvSpPr>
          <p:cNvPr id="56334" name="Rectangle 14"/>
          <p:cNvSpPr>
            <a:spLocks noChangeArrowheads="1"/>
          </p:cNvSpPr>
          <p:nvPr/>
        </p:nvSpPr>
        <p:spPr bwMode="auto">
          <a:xfrm>
            <a:off x="1876446" y="273039"/>
            <a:ext cx="931665"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AF9"/>
                </a:solidFill>
                <a:effectLst/>
                <a:uLnTx/>
                <a:uFillTx/>
                <a:latin typeface="Cambria" panose="02040503050406030204" pitchFamily="18" charset="0"/>
                <a:ea typeface="ＭＳ Ｐゴシック" pitchFamily="34" charset="-128"/>
                <a:cs typeface="+mn-cs"/>
              </a:rPr>
              <a:t>the input</a:t>
            </a:r>
          </a:p>
        </p:txBody>
      </p:sp>
      <p:sp>
        <p:nvSpPr>
          <p:cNvPr id="56340" name="Rectangle 20"/>
          <p:cNvSpPr>
            <a:spLocks noChangeArrowheads="1"/>
          </p:cNvSpPr>
          <p:nvPr/>
        </p:nvSpPr>
        <p:spPr bwMode="auto">
          <a:xfrm>
            <a:off x="7696200" y="1960562"/>
            <a:ext cx="1295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"blanks" are </a:t>
            </a:r>
            <a:r>
              <a:rPr kumimoji="0" lang="en-US" altLang="en-US" sz="1500" b="0" i="0" u="none" strike="noStrike" kern="1200" cap="none" spc="0" normalizeH="0" baseline="0" noProof="0" dirty="0" smtClean="0">
                <a:ln>
                  <a:noFill/>
                </a:ln>
                <a:solidFill>
                  <a:srgbClr val="000000"/>
                </a:solidFill>
                <a:effectLst/>
                <a:uLnTx/>
                <a:uFillTx/>
                <a:latin typeface="Cambria" pitchFamily="18" charset="0"/>
                <a:ea typeface="ＭＳ Ｐゴシック" pitchFamily="34" charset="-128"/>
                <a:cs typeface="+mn-cs"/>
              </a:rPr>
              <a:t>the default</a:t>
            </a:r>
            <a:endPar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endParaRPr>
          </a:p>
        </p:txBody>
      </p:sp>
      <p:sp>
        <p:nvSpPr>
          <p:cNvPr id="56341" name="Rectangle 21"/>
          <p:cNvSpPr>
            <a:spLocks noChangeArrowheads="1"/>
          </p:cNvSpPr>
          <p:nvPr/>
        </p:nvSpPr>
        <p:spPr bwMode="auto">
          <a:xfrm>
            <a:off x="4191000"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smtClean="0">
                <a:ln>
                  <a:noFill/>
                </a:ln>
                <a:solidFill>
                  <a:srgbClr val="FFFFFF">
                    <a:lumMod val="50000"/>
                  </a:srgbClr>
                </a:solidFill>
                <a:effectLst/>
                <a:uLnTx/>
                <a:uFillTx/>
                <a:latin typeface="Cambria" pitchFamily="18" charset="0"/>
                <a:ea typeface="ＭＳ Ｐゴシック" pitchFamily="34" charset="-128"/>
                <a:cs typeface="+mn-cs"/>
              </a:rPr>
              <a:t>READ</a:t>
            </a:r>
            <a:endParaRPr kumimoji="0" lang="en-US" altLang="en-US" sz="1500" b="0" i="0" u="none" strike="noStrike" kern="1200" cap="none" spc="0" normalizeH="0" baseline="0" noProof="0" dirty="0">
              <a:ln>
                <a:noFill/>
              </a:ln>
              <a:solidFill>
                <a:srgbClr val="FFFFFF">
                  <a:lumMod val="50000"/>
                </a:srgbClr>
              </a:solidFill>
              <a:effectLst/>
              <a:uLnTx/>
              <a:uFillTx/>
              <a:latin typeface="Cambria" pitchFamily="18" charset="0"/>
              <a:ea typeface="ＭＳ Ｐゴシック" pitchFamily="34" charset="-128"/>
              <a:cs typeface="+mn-cs"/>
            </a:endParaRPr>
          </a:p>
        </p:txBody>
      </p:sp>
      <p:sp>
        <p:nvSpPr>
          <p:cNvPr id="56342" name="Rectangle 22"/>
          <p:cNvSpPr>
            <a:spLocks noChangeArrowheads="1"/>
          </p:cNvSpPr>
          <p:nvPr/>
        </p:nvSpPr>
        <p:spPr bwMode="auto">
          <a:xfrm>
            <a:off x="5593644"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smtClean="0">
                <a:ln>
                  <a:noFill/>
                </a:ln>
                <a:solidFill>
                  <a:srgbClr val="FFFFFF">
                    <a:lumMod val="50000"/>
                  </a:srgbClr>
                </a:solidFill>
                <a:effectLst/>
                <a:uLnTx/>
                <a:uFillTx/>
                <a:latin typeface="Cambria" pitchFamily="18" charset="0"/>
                <a:ea typeface="ＭＳ Ｐゴシック" pitchFamily="34" charset="-128"/>
                <a:cs typeface="+mn-cs"/>
              </a:rPr>
              <a:t>WRITE</a:t>
            </a:r>
            <a:endParaRPr kumimoji="0" lang="en-US" altLang="en-US" sz="1500" b="0" i="0" u="none" strike="noStrike" kern="1200" cap="none" spc="0" normalizeH="0" baseline="0" noProof="0" dirty="0">
              <a:ln>
                <a:noFill/>
              </a:ln>
              <a:solidFill>
                <a:srgbClr val="FFFFFF">
                  <a:lumMod val="50000"/>
                </a:srgbClr>
              </a:solidFill>
              <a:effectLst/>
              <a:uLnTx/>
              <a:uFillTx/>
              <a:latin typeface="Cambria" pitchFamily="18" charset="0"/>
              <a:ea typeface="ＭＳ Ｐゴシック" pitchFamily="34" charset="-128"/>
              <a:cs typeface="+mn-cs"/>
            </a:endParaRPr>
          </a:p>
        </p:txBody>
      </p:sp>
      <p:sp>
        <p:nvSpPr>
          <p:cNvPr id="56343" name="Rectangle 23"/>
          <p:cNvSpPr>
            <a:spLocks noChangeArrowheads="1"/>
          </p:cNvSpPr>
          <p:nvPr/>
        </p:nvSpPr>
        <p:spPr bwMode="auto">
          <a:xfrm>
            <a:off x="7219245"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FFFFFF">
                    <a:lumMod val="50000"/>
                  </a:srgbClr>
                </a:solidFill>
                <a:effectLst/>
                <a:uLnTx/>
                <a:uFillTx/>
                <a:latin typeface="Cambria" pitchFamily="18" charset="0"/>
                <a:ea typeface="ＭＳ Ｐゴシック" pitchFamily="34" charset="-128"/>
                <a:cs typeface="+mn-cs"/>
              </a:rPr>
              <a:t>MOTION</a:t>
            </a:r>
          </a:p>
        </p:txBody>
      </p:sp>
      <p:sp>
        <p:nvSpPr>
          <p:cNvPr id="56344" name="Rectangle 24"/>
          <p:cNvSpPr>
            <a:spLocks noChangeArrowheads="1"/>
          </p:cNvSpPr>
          <p:nvPr/>
        </p:nvSpPr>
        <p:spPr bwMode="auto">
          <a:xfrm>
            <a:off x="41910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0</a:t>
            </a:r>
          </a:p>
        </p:txBody>
      </p:sp>
      <p:sp>
        <p:nvSpPr>
          <p:cNvPr id="56345" name="Rectangle 25"/>
          <p:cNvSpPr>
            <a:spLocks noChangeArrowheads="1"/>
          </p:cNvSpPr>
          <p:nvPr/>
        </p:nvSpPr>
        <p:spPr bwMode="auto">
          <a:xfrm>
            <a:off x="48006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000"/>
                </a:solidFill>
                <a:effectLst/>
                <a:uLnTx/>
                <a:uFillTx/>
                <a:latin typeface="Cambria" pitchFamily="18" charset="0"/>
                <a:ea typeface="ＭＳ Ｐゴシック" pitchFamily="34" charset="-128"/>
                <a:cs typeface="+mn-cs"/>
              </a:rPr>
              <a:t>;</a:t>
            </a:r>
          </a:p>
        </p:txBody>
      </p:sp>
      <p:sp>
        <p:nvSpPr>
          <p:cNvPr id="56346" name="Rectangle 26"/>
          <p:cNvSpPr>
            <a:spLocks noChangeArrowheads="1"/>
          </p:cNvSpPr>
          <p:nvPr/>
        </p:nvSpPr>
        <p:spPr bwMode="auto">
          <a:xfrm>
            <a:off x="65532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000"/>
                </a:solidFill>
                <a:effectLst/>
                <a:uLnTx/>
                <a:uFillTx/>
                <a:latin typeface="Cambria" pitchFamily="18" charset="0"/>
                <a:ea typeface="ＭＳ Ｐゴシック" pitchFamily="34" charset="-128"/>
                <a:cs typeface="+mn-cs"/>
              </a:rPr>
              <a:t>,</a:t>
            </a:r>
          </a:p>
        </p:txBody>
      </p:sp>
      <p:sp>
        <p:nvSpPr>
          <p:cNvPr id="56347" name="Rectangle 27"/>
          <p:cNvSpPr>
            <a:spLocks noChangeArrowheads="1"/>
          </p:cNvSpPr>
          <p:nvPr/>
        </p:nvSpPr>
        <p:spPr bwMode="auto">
          <a:xfrm>
            <a:off x="5867400" y="5715000"/>
            <a:ext cx="1143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1</a:t>
            </a:r>
          </a:p>
        </p:txBody>
      </p:sp>
      <p:sp>
        <p:nvSpPr>
          <p:cNvPr id="56348" name="Rectangle 28"/>
          <p:cNvSpPr>
            <a:spLocks noChangeArrowheads="1"/>
          </p:cNvSpPr>
          <p:nvPr/>
        </p:nvSpPr>
        <p:spPr bwMode="auto">
          <a:xfrm>
            <a:off x="72390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R</a:t>
            </a:r>
          </a:p>
        </p:txBody>
      </p:sp>
      <p:sp>
        <p:nvSpPr>
          <p:cNvPr id="56349" name="Rectangle 29"/>
          <p:cNvSpPr>
            <a:spLocks noChangeArrowheads="1"/>
          </p:cNvSpPr>
          <p:nvPr/>
        </p:nvSpPr>
        <p:spPr bwMode="auto">
          <a:xfrm>
            <a:off x="7430911" y="4354865"/>
            <a:ext cx="1524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if a transition is missing, the input FAILS!</a:t>
            </a:r>
          </a:p>
        </p:txBody>
      </p:sp>
      <p:sp>
        <p:nvSpPr>
          <p:cNvPr id="56350" name="Rectangle 30"/>
          <p:cNvSpPr>
            <a:spLocks noChangeArrowheads="1"/>
          </p:cNvSpPr>
          <p:nvPr/>
        </p:nvSpPr>
        <p:spPr bwMode="auto">
          <a:xfrm>
            <a:off x="145697" y="3400955"/>
            <a:ext cx="2025650" cy="784830"/>
          </a:xfrm>
          <a:prstGeom prst="rect">
            <a:avLst/>
          </a:prstGeom>
          <a:solidFill>
            <a:srgbClr val="FFCC99"/>
          </a:solidFill>
          <a:ln>
            <a:noFill/>
          </a:ln>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an accepting state </a:t>
            </a:r>
            <a:r>
              <a:rPr kumimoji="0" lang="en-US" altLang="en-US" sz="1500" b="1"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always halts </a:t>
            </a:r>
            <a:r>
              <a:rPr kumimoji="0" lang="en-US" altLang="en-US" sz="1500" b="1" i="0" u="none" strike="noStrike" kern="1200" cap="none" spc="0" normalizeH="0" baseline="0" noProof="0" dirty="0" smtClean="0">
                <a:ln>
                  <a:noFill/>
                </a:ln>
                <a:solidFill>
                  <a:srgbClr val="000000"/>
                </a:solidFill>
                <a:effectLst/>
                <a:uLnTx/>
                <a:uFillTx/>
                <a:latin typeface="Cambria" pitchFamily="18" charset="0"/>
                <a:ea typeface="ＭＳ Ｐゴシック" pitchFamily="34" charset="-128"/>
                <a:cs typeface="+mn-cs"/>
              </a:rPr>
              <a:t> </a:t>
            </a:r>
            <a:r>
              <a:rPr kumimoji="0" lang="en-US" altLang="en-US" sz="1500" b="0" i="0" u="none" strike="noStrike" kern="1200" cap="none" spc="0" normalizeH="0" baseline="0" noProof="0" dirty="0" smtClean="0">
                <a:ln>
                  <a:noFill/>
                </a:ln>
                <a:solidFill>
                  <a:srgbClr val="000000"/>
                </a:solidFill>
                <a:effectLst/>
                <a:uLnTx/>
                <a:uFillTx/>
                <a:latin typeface="Cambria" pitchFamily="18" charset="0"/>
                <a:ea typeface="ＭＳ Ｐゴシック" pitchFamily="34" charset="-128"/>
                <a:cs typeface="+mn-cs"/>
              </a:rPr>
              <a:t>--  then </a:t>
            </a: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basks in its success!</a:t>
            </a:r>
          </a:p>
        </p:txBody>
      </p:sp>
      <p:sp>
        <p:nvSpPr>
          <p:cNvPr id="56352" name="Rectangle 30"/>
          <p:cNvSpPr>
            <a:spLocks noChangeArrowheads="1"/>
          </p:cNvSpPr>
          <p:nvPr/>
        </p:nvSpPr>
        <p:spPr bwMode="auto">
          <a:xfrm>
            <a:off x="0" y="6596063"/>
            <a:ext cx="1676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8000"/>
                </a:solidFill>
                <a:effectLst/>
                <a:uLnTx/>
                <a:uFillTx/>
                <a:latin typeface="Cambria" pitchFamily="18" charset="0"/>
                <a:ea typeface="ＭＳ Ｐゴシック" pitchFamily="34" charset="-128"/>
                <a:cs typeface="+mn-cs"/>
              </a:rPr>
              <a:t>try it in JFLAP...</a:t>
            </a:r>
            <a:endParaRPr kumimoji="0" lang="en-US" altLang="en-US" sz="1100" b="1" i="0" u="none" strike="noStrike" kern="1200" cap="none" spc="0" normalizeH="0" baseline="0" noProof="0" dirty="0">
              <a:ln>
                <a:noFill/>
              </a:ln>
              <a:solidFill>
                <a:srgbClr val="008000"/>
              </a:solidFill>
              <a:effectLst/>
              <a:uLnTx/>
              <a:uFillTx/>
              <a:latin typeface="Times New Roman" pitchFamily="18" charset="0"/>
              <a:ea typeface="ＭＳ Ｐゴシック" pitchFamily="34" charset="-128"/>
              <a:cs typeface="+mn-cs"/>
            </a:endParaRPr>
          </a:p>
        </p:txBody>
      </p:sp>
      <p:sp>
        <p:nvSpPr>
          <p:cNvPr id="3" name="Down Arrow 2"/>
          <p:cNvSpPr/>
          <p:nvPr/>
        </p:nvSpPr>
        <p:spPr bwMode="auto">
          <a:xfrm>
            <a:off x="1589969" y="4272846"/>
            <a:ext cx="346075" cy="434975"/>
          </a:xfrm>
          <a:prstGeom prst="downArrow">
            <a:avLst/>
          </a:prstGeom>
          <a:solidFill>
            <a:srgbClr val="FFCC99"/>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smtClean="0">
              <a:ln>
                <a:noFill/>
              </a:ln>
              <a:solidFill>
                <a:srgbClr val="000000"/>
              </a:solidFill>
              <a:effectLst/>
              <a:uLnTx/>
              <a:uFillTx/>
              <a:latin typeface="Times" pitchFamily="1" charset="0"/>
              <a:ea typeface="ＭＳ Ｐゴシック" pitchFamily="34" charset="-128"/>
              <a:cs typeface="+mn-cs"/>
            </a:endParaRPr>
          </a:p>
        </p:txBody>
      </p:sp>
      <p:sp>
        <p:nvSpPr>
          <p:cNvPr id="35" name="Down Arrow 34"/>
          <p:cNvSpPr/>
          <p:nvPr/>
        </p:nvSpPr>
        <p:spPr bwMode="auto">
          <a:xfrm rot="10115184">
            <a:off x="8193016" y="1535113"/>
            <a:ext cx="346075" cy="434975"/>
          </a:xfrm>
          <a:prstGeom prst="downArrow">
            <a:avLst/>
          </a:prstGeom>
          <a:solidFill>
            <a:schemeClr val="bg1">
              <a:lumMod val="85000"/>
            </a:scheme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smtClean="0">
              <a:ln>
                <a:noFill/>
              </a:ln>
              <a:solidFill>
                <a:srgbClr val="000000"/>
              </a:solidFill>
              <a:effectLst/>
              <a:uLnTx/>
              <a:uFillTx/>
              <a:latin typeface="Times" pitchFamily="1" charset="0"/>
              <a:ea typeface="ＭＳ Ｐゴシック" pitchFamily="34" charset="-128"/>
              <a:cs typeface="+mn-cs"/>
            </a:endParaRPr>
          </a:p>
        </p:txBody>
      </p:sp>
      <p:sp>
        <p:nvSpPr>
          <p:cNvPr id="36" name="Rectangle 10"/>
          <p:cNvSpPr>
            <a:spLocks noChangeArrowheads="1"/>
          </p:cNvSpPr>
          <p:nvPr/>
        </p:nvSpPr>
        <p:spPr bwMode="auto">
          <a:xfrm>
            <a:off x="8610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Tree>
    <p:extLst>
      <p:ext uri="{BB962C8B-B14F-4D97-AF65-F5344CB8AC3E}">
        <p14:creationId xmlns:p14="http://schemas.microsoft.com/office/powerpoint/2010/main" val="27758960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695" y="2175729"/>
            <a:ext cx="6994878" cy="3640871"/>
          </a:xfrm>
          <a:prstGeom prst="rect">
            <a:avLst/>
          </a:prstGeom>
        </p:spPr>
      </p:pic>
      <p:sp>
        <p:nvSpPr>
          <p:cNvPr id="2" name="Up Arrow 31"/>
          <p:cNvSpPr>
            <a:spLocks noChangeArrowheads="1"/>
          </p:cNvSpPr>
          <p:nvPr/>
        </p:nvSpPr>
        <p:spPr bwMode="auto">
          <a:xfrm>
            <a:off x="1828800" y="1828800"/>
            <a:ext cx="990600" cy="609600"/>
          </a:xfrm>
          <a:prstGeom prst="upArrow">
            <a:avLst>
              <a:gd name="adj1" fmla="val 50000"/>
              <a:gd name="adj2" fmla="val 50000"/>
            </a:avLst>
          </a:prstGeom>
          <a:solidFill>
            <a:schemeClr val="bg1">
              <a:lumMod val="95000"/>
            </a:schemeClr>
          </a:solidFill>
          <a:ln w="28575">
            <a:solidFill>
              <a:schemeClr val="bg1">
                <a:lumMod val="65000"/>
              </a:schemeClr>
            </a:solidFill>
            <a:round/>
            <a:headEnd/>
            <a:tailEnd/>
          </a:ln>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imes" charset="0"/>
              <a:ea typeface="MS PGothic" pitchFamily="34" charset="-128"/>
              <a:cs typeface="+mn-cs"/>
            </a:endParaRPr>
          </a:p>
        </p:txBody>
      </p:sp>
      <p:sp>
        <p:nvSpPr>
          <p:cNvPr id="37" name="Rectangle 10"/>
          <p:cNvSpPr>
            <a:spLocks noChangeArrowheads="1"/>
          </p:cNvSpPr>
          <p:nvPr/>
        </p:nvSpPr>
        <p:spPr bwMode="auto">
          <a:xfrm>
            <a:off x="-5334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2" name="Rounded Rectangle 1"/>
          <p:cNvSpPr>
            <a:spLocks noChangeArrowheads="1"/>
          </p:cNvSpPr>
          <p:nvPr/>
        </p:nvSpPr>
        <p:spPr bwMode="auto">
          <a:xfrm>
            <a:off x="4495800" y="5737578"/>
            <a:ext cx="4229100" cy="685800"/>
          </a:xfrm>
          <a:prstGeom prst="roundRect">
            <a:avLst>
              <a:gd name="adj" fmla="val 16667"/>
            </a:avLst>
          </a:prstGeom>
          <a:solidFill>
            <a:srgbClr val="CCECFF"/>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4" name="Text Box 6"/>
          <p:cNvSpPr txBox="1">
            <a:spLocks noChangeArrowheads="1"/>
          </p:cNvSpPr>
          <p:nvPr/>
        </p:nvSpPr>
        <p:spPr bwMode="auto">
          <a:xfrm>
            <a:off x="533400" y="5816600"/>
            <a:ext cx="3657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a Turing Machine rule: </a:t>
            </a:r>
          </a:p>
        </p:txBody>
      </p:sp>
      <p:sp>
        <p:nvSpPr>
          <p:cNvPr id="56325" name="Rectangle 4"/>
          <p:cNvSpPr>
            <a:spLocks noChangeArrowheads="1"/>
          </p:cNvSpPr>
          <p:nvPr/>
        </p:nvSpPr>
        <p:spPr bwMode="auto">
          <a:xfrm>
            <a:off x="609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6" name="Rectangle 5"/>
          <p:cNvSpPr>
            <a:spLocks noChangeArrowheads="1"/>
          </p:cNvSpPr>
          <p:nvPr/>
        </p:nvSpPr>
        <p:spPr bwMode="auto">
          <a:xfrm>
            <a:off x="1752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7" name="Rectangle 6"/>
          <p:cNvSpPr>
            <a:spLocks noChangeArrowheads="1"/>
          </p:cNvSpPr>
          <p:nvPr/>
        </p:nvSpPr>
        <p:spPr bwMode="auto">
          <a:xfrm>
            <a:off x="2895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8" name="Rectangle 7"/>
          <p:cNvSpPr>
            <a:spLocks noChangeArrowheads="1"/>
          </p:cNvSpPr>
          <p:nvPr/>
        </p:nvSpPr>
        <p:spPr bwMode="auto">
          <a:xfrm>
            <a:off x="4038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9" name="Rectangle 8"/>
          <p:cNvSpPr>
            <a:spLocks noChangeArrowheads="1"/>
          </p:cNvSpPr>
          <p:nvPr/>
        </p:nvSpPr>
        <p:spPr bwMode="auto">
          <a:xfrm>
            <a:off x="5181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0" name="Rectangle 9"/>
          <p:cNvSpPr>
            <a:spLocks noChangeArrowheads="1"/>
          </p:cNvSpPr>
          <p:nvPr/>
        </p:nvSpPr>
        <p:spPr bwMode="auto">
          <a:xfrm>
            <a:off x="6324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1" name="Rectangle 10"/>
          <p:cNvSpPr>
            <a:spLocks noChangeArrowheads="1"/>
          </p:cNvSpPr>
          <p:nvPr/>
        </p:nvSpPr>
        <p:spPr bwMode="auto">
          <a:xfrm>
            <a:off x="7467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2" name="Rectangle 11"/>
          <p:cNvSpPr>
            <a:spLocks noChangeArrowheads="1"/>
          </p:cNvSpPr>
          <p:nvPr/>
        </p:nvSpPr>
        <p:spPr bwMode="auto">
          <a:xfrm>
            <a:off x="169332" y="1524000"/>
            <a:ext cx="876300" cy="323165"/>
          </a:xfrm>
          <a:prstGeom prst="rect">
            <a:avLst/>
          </a:prstGeom>
          <a:solidFill>
            <a:schemeClr val="bg1"/>
          </a:solidFill>
          <a:ln>
            <a:noFill/>
          </a:ln>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the tape</a:t>
            </a:r>
          </a:p>
        </p:txBody>
      </p:sp>
      <p:sp>
        <p:nvSpPr>
          <p:cNvPr id="56333" name="Rectangle 12"/>
          <p:cNvSpPr>
            <a:spLocks noChangeArrowheads="1"/>
          </p:cNvSpPr>
          <p:nvPr/>
        </p:nvSpPr>
        <p:spPr bwMode="auto">
          <a:xfrm>
            <a:off x="1905000" y="1905000"/>
            <a:ext cx="838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R/W head</a:t>
            </a:r>
          </a:p>
        </p:txBody>
      </p:sp>
      <p:sp>
        <p:nvSpPr>
          <p:cNvPr id="56334" name="Rectangle 14"/>
          <p:cNvSpPr>
            <a:spLocks noChangeArrowheads="1"/>
          </p:cNvSpPr>
          <p:nvPr/>
        </p:nvSpPr>
        <p:spPr bwMode="auto">
          <a:xfrm>
            <a:off x="1876446" y="273039"/>
            <a:ext cx="931665"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AF9"/>
                </a:solidFill>
                <a:effectLst/>
                <a:uLnTx/>
                <a:uFillTx/>
                <a:latin typeface="Cambria" panose="02040503050406030204" pitchFamily="18" charset="0"/>
                <a:ea typeface="ＭＳ Ｐゴシック" pitchFamily="34" charset="-128"/>
                <a:cs typeface="+mn-cs"/>
              </a:rPr>
              <a:t>the input</a:t>
            </a:r>
          </a:p>
        </p:txBody>
      </p:sp>
      <p:sp>
        <p:nvSpPr>
          <p:cNvPr id="56341" name="Rectangle 21"/>
          <p:cNvSpPr>
            <a:spLocks noChangeArrowheads="1"/>
          </p:cNvSpPr>
          <p:nvPr/>
        </p:nvSpPr>
        <p:spPr bwMode="auto">
          <a:xfrm>
            <a:off x="4191000"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smtClean="0">
                <a:ln>
                  <a:noFill/>
                </a:ln>
                <a:solidFill>
                  <a:srgbClr val="FFFFFF">
                    <a:lumMod val="50000"/>
                  </a:srgbClr>
                </a:solidFill>
                <a:effectLst/>
                <a:uLnTx/>
                <a:uFillTx/>
                <a:latin typeface="Cambria" pitchFamily="18" charset="0"/>
                <a:ea typeface="ＭＳ Ｐゴシック" pitchFamily="34" charset="-128"/>
                <a:cs typeface="+mn-cs"/>
              </a:rPr>
              <a:t>READ</a:t>
            </a:r>
            <a:endParaRPr kumimoji="0" lang="en-US" altLang="en-US" sz="1500" b="0" i="0" u="none" strike="noStrike" kern="1200" cap="none" spc="0" normalizeH="0" baseline="0" noProof="0" dirty="0">
              <a:ln>
                <a:noFill/>
              </a:ln>
              <a:solidFill>
                <a:srgbClr val="FFFFFF">
                  <a:lumMod val="50000"/>
                </a:srgbClr>
              </a:solidFill>
              <a:effectLst/>
              <a:uLnTx/>
              <a:uFillTx/>
              <a:latin typeface="Cambria" pitchFamily="18" charset="0"/>
              <a:ea typeface="ＭＳ Ｐゴシック" pitchFamily="34" charset="-128"/>
              <a:cs typeface="+mn-cs"/>
            </a:endParaRPr>
          </a:p>
        </p:txBody>
      </p:sp>
      <p:sp>
        <p:nvSpPr>
          <p:cNvPr id="56342" name="Rectangle 22"/>
          <p:cNvSpPr>
            <a:spLocks noChangeArrowheads="1"/>
          </p:cNvSpPr>
          <p:nvPr/>
        </p:nvSpPr>
        <p:spPr bwMode="auto">
          <a:xfrm>
            <a:off x="5593644"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smtClean="0">
                <a:ln>
                  <a:noFill/>
                </a:ln>
                <a:solidFill>
                  <a:srgbClr val="FFFFFF">
                    <a:lumMod val="50000"/>
                  </a:srgbClr>
                </a:solidFill>
                <a:effectLst/>
                <a:uLnTx/>
                <a:uFillTx/>
                <a:latin typeface="Cambria" pitchFamily="18" charset="0"/>
                <a:ea typeface="ＭＳ Ｐゴシック" pitchFamily="34" charset="-128"/>
                <a:cs typeface="+mn-cs"/>
              </a:rPr>
              <a:t>WRITE</a:t>
            </a:r>
            <a:endParaRPr kumimoji="0" lang="en-US" altLang="en-US" sz="1500" b="0" i="0" u="none" strike="noStrike" kern="1200" cap="none" spc="0" normalizeH="0" baseline="0" noProof="0" dirty="0">
              <a:ln>
                <a:noFill/>
              </a:ln>
              <a:solidFill>
                <a:srgbClr val="FFFFFF">
                  <a:lumMod val="50000"/>
                </a:srgbClr>
              </a:solidFill>
              <a:effectLst/>
              <a:uLnTx/>
              <a:uFillTx/>
              <a:latin typeface="Cambria" pitchFamily="18" charset="0"/>
              <a:ea typeface="ＭＳ Ｐゴシック" pitchFamily="34" charset="-128"/>
              <a:cs typeface="+mn-cs"/>
            </a:endParaRPr>
          </a:p>
        </p:txBody>
      </p:sp>
      <p:sp>
        <p:nvSpPr>
          <p:cNvPr id="56343" name="Rectangle 23"/>
          <p:cNvSpPr>
            <a:spLocks noChangeArrowheads="1"/>
          </p:cNvSpPr>
          <p:nvPr/>
        </p:nvSpPr>
        <p:spPr bwMode="auto">
          <a:xfrm>
            <a:off x="7219245"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FFFFFF">
                    <a:lumMod val="50000"/>
                  </a:srgbClr>
                </a:solidFill>
                <a:effectLst/>
                <a:uLnTx/>
                <a:uFillTx/>
                <a:latin typeface="Cambria" pitchFamily="18" charset="0"/>
                <a:ea typeface="ＭＳ Ｐゴシック" pitchFamily="34" charset="-128"/>
                <a:cs typeface="+mn-cs"/>
              </a:rPr>
              <a:t>MOTION</a:t>
            </a:r>
          </a:p>
        </p:txBody>
      </p:sp>
      <p:sp>
        <p:nvSpPr>
          <p:cNvPr id="56344" name="Rectangle 24"/>
          <p:cNvSpPr>
            <a:spLocks noChangeArrowheads="1"/>
          </p:cNvSpPr>
          <p:nvPr/>
        </p:nvSpPr>
        <p:spPr bwMode="auto">
          <a:xfrm>
            <a:off x="41910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0</a:t>
            </a:r>
          </a:p>
        </p:txBody>
      </p:sp>
      <p:sp>
        <p:nvSpPr>
          <p:cNvPr id="56345" name="Rectangle 25"/>
          <p:cNvSpPr>
            <a:spLocks noChangeArrowheads="1"/>
          </p:cNvSpPr>
          <p:nvPr/>
        </p:nvSpPr>
        <p:spPr bwMode="auto">
          <a:xfrm>
            <a:off x="48006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000"/>
                </a:solidFill>
                <a:effectLst/>
                <a:uLnTx/>
                <a:uFillTx/>
                <a:latin typeface="Cambria" pitchFamily="18" charset="0"/>
                <a:ea typeface="ＭＳ Ｐゴシック" pitchFamily="34" charset="-128"/>
                <a:cs typeface="+mn-cs"/>
              </a:rPr>
              <a:t>;</a:t>
            </a:r>
          </a:p>
        </p:txBody>
      </p:sp>
      <p:sp>
        <p:nvSpPr>
          <p:cNvPr id="56346" name="Rectangle 26"/>
          <p:cNvSpPr>
            <a:spLocks noChangeArrowheads="1"/>
          </p:cNvSpPr>
          <p:nvPr/>
        </p:nvSpPr>
        <p:spPr bwMode="auto">
          <a:xfrm>
            <a:off x="65532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000"/>
                </a:solidFill>
                <a:effectLst/>
                <a:uLnTx/>
                <a:uFillTx/>
                <a:latin typeface="Cambria" pitchFamily="18" charset="0"/>
                <a:ea typeface="ＭＳ Ｐゴシック" pitchFamily="34" charset="-128"/>
                <a:cs typeface="+mn-cs"/>
              </a:rPr>
              <a:t>,</a:t>
            </a:r>
          </a:p>
        </p:txBody>
      </p:sp>
      <p:sp>
        <p:nvSpPr>
          <p:cNvPr id="56347" name="Rectangle 27"/>
          <p:cNvSpPr>
            <a:spLocks noChangeArrowheads="1"/>
          </p:cNvSpPr>
          <p:nvPr/>
        </p:nvSpPr>
        <p:spPr bwMode="auto">
          <a:xfrm>
            <a:off x="5867400" y="5715000"/>
            <a:ext cx="1143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1</a:t>
            </a:r>
          </a:p>
        </p:txBody>
      </p:sp>
      <p:sp>
        <p:nvSpPr>
          <p:cNvPr id="56348" name="Rectangle 28"/>
          <p:cNvSpPr>
            <a:spLocks noChangeArrowheads="1"/>
          </p:cNvSpPr>
          <p:nvPr/>
        </p:nvSpPr>
        <p:spPr bwMode="auto">
          <a:xfrm>
            <a:off x="72390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R</a:t>
            </a:r>
          </a:p>
        </p:txBody>
      </p:sp>
      <p:sp>
        <p:nvSpPr>
          <p:cNvPr id="56349" name="Rectangle 29"/>
          <p:cNvSpPr>
            <a:spLocks noChangeArrowheads="1"/>
          </p:cNvSpPr>
          <p:nvPr/>
        </p:nvSpPr>
        <p:spPr bwMode="auto">
          <a:xfrm>
            <a:off x="7430911" y="4354865"/>
            <a:ext cx="1524000" cy="784225"/>
          </a:xfrm>
          <a:prstGeom prst="rect">
            <a:avLst/>
          </a:prstGeom>
          <a:solidFill>
            <a:srgbClr val="FFCC99"/>
          </a:solidFill>
          <a:ln>
            <a:noFill/>
          </a:ln>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if a transition is missing, the input FAILS!</a:t>
            </a:r>
          </a:p>
        </p:txBody>
      </p:sp>
      <p:sp>
        <p:nvSpPr>
          <p:cNvPr id="56352" name="Rectangle 30"/>
          <p:cNvSpPr>
            <a:spLocks noChangeArrowheads="1"/>
          </p:cNvSpPr>
          <p:nvPr/>
        </p:nvSpPr>
        <p:spPr bwMode="auto">
          <a:xfrm>
            <a:off x="0" y="6596063"/>
            <a:ext cx="1676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8000"/>
                </a:solidFill>
                <a:effectLst/>
                <a:uLnTx/>
                <a:uFillTx/>
                <a:latin typeface="Cambria" pitchFamily="18" charset="0"/>
                <a:ea typeface="ＭＳ Ｐゴシック" pitchFamily="34" charset="-128"/>
                <a:cs typeface="+mn-cs"/>
              </a:rPr>
              <a:t>try it in JFLAP...</a:t>
            </a:r>
            <a:endParaRPr kumimoji="0" lang="en-US" altLang="en-US" sz="1100" b="1" i="0" u="none" strike="noStrike" kern="1200" cap="none" spc="0" normalizeH="0" baseline="0" noProof="0" dirty="0">
              <a:ln>
                <a:noFill/>
              </a:ln>
              <a:solidFill>
                <a:srgbClr val="008000"/>
              </a:solidFill>
              <a:effectLst/>
              <a:uLnTx/>
              <a:uFillTx/>
              <a:latin typeface="Times New Roman" pitchFamily="18" charset="0"/>
              <a:ea typeface="ＭＳ Ｐゴシック" pitchFamily="34" charset="-128"/>
              <a:cs typeface="+mn-cs"/>
            </a:endParaRPr>
          </a:p>
        </p:txBody>
      </p:sp>
      <p:sp>
        <p:nvSpPr>
          <p:cNvPr id="36" name="Rectangle 10"/>
          <p:cNvSpPr>
            <a:spLocks noChangeArrowheads="1"/>
          </p:cNvSpPr>
          <p:nvPr/>
        </p:nvSpPr>
        <p:spPr bwMode="auto">
          <a:xfrm>
            <a:off x="8610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32" name="Rectangle 15"/>
          <p:cNvSpPr>
            <a:spLocks noChangeArrowheads="1"/>
          </p:cNvSpPr>
          <p:nvPr/>
        </p:nvSpPr>
        <p:spPr bwMode="auto">
          <a:xfrm>
            <a:off x="1963738" y="476250"/>
            <a:ext cx="6969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0</a:t>
            </a:r>
          </a:p>
        </p:txBody>
      </p:sp>
      <p:sp>
        <p:nvSpPr>
          <p:cNvPr id="33" name="Rectangle 16"/>
          <p:cNvSpPr>
            <a:spLocks noChangeArrowheads="1"/>
          </p:cNvSpPr>
          <p:nvPr/>
        </p:nvSpPr>
        <p:spPr bwMode="auto">
          <a:xfrm>
            <a:off x="3114675" y="476250"/>
            <a:ext cx="695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1</a:t>
            </a:r>
          </a:p>
        </p:txBody>
      </p:sp>
      <p:sp>
        <p:nvSpPr>
          <p:cNvPr id="34" name="Rectangle 17"/>
          <p:cNvSpPr>
            <a:spLocks noChangeArrowheads="1"/>
          </p:cNvSpPr>
          <p:nvPr/>
        </p:nvSpPr>
        <p:spPr bwMode="auto">
          <a:xfrm>
            <a:off x="4257675" y="476250"/>
            <a:ext cx="6960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1</a:t>
            </a:r>
          </a:p>
        </p:txBody>
      </p:sp>
      <p:sp>
        <p:nvSpPr>
          <p:cNvPr id="5" name="TextBox 4"/>
          <p:cNvSpPr txBox="1"/>
          <p:nvPr/>
        </p:nvSpPr>
        <p:spPr>
          <a:xfrm>
            <a:off x="6632222" y="1771997"/>
            <a:ext cx="2322689" cy="461665"/>
          </a:xfrm>
          <a:prstGeom prst="rect">
            <a:avLst/>
          </a:prstGeom>
          <a:solidFill>
            <a:srgbClr val="008000"/>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smtClean="0">
                <a:ln>
                  <a:noFill/>
                </a:ln>
                <a:solidFill>
                  <a:srgbClr val="FFFFFF"/>
                </a:solidFill>
                <a:effectLst/>
                <a:uLnTx/>
                <a:uFillTx/>
                <a:latin typeface="Calibri" panose="020F0502020204030204" pitchFamily="34" charset="0"/>
                <a:ea typeface="ＭＳ Ｐゴシック" pitchFamily="34" charset="-128"/>
                <a:cs typeface="Calibri" panose="020F0502020204030204" pitchFamily="34" charset="0"/>
              </a:rPr>
              <a:t>Accepted Input!</a:t>
            </a:r>
            <a:endParaRPr kumimoji="0" lang="en-US" sz="2400" b="1" i="1" u="none" strike="noStrike" kern="1200" cap="none" spc="0" normalizeH="0" baseline="0" noProof="0" dirty="0">
              <a:ln>
                <a:noFill/>
              </a:ln>
              <a:solidFill>
                <a:srgbClr val="FFFFFF"/>
              </a:solidFill>
              <a:effectLst/>
              <a:uLnTx/>
              <a:uFillTx/>
              <a:latin typeface="Calibri" panose="020F0502020204030204" pitchFamily="34" charset="0"/>
              <a:ea typeface="ＭＳ Ｐゴシック" pitchFamily="34" charset="-128"/>
              <a:cs typeface="Calibri" panose="020F0502020204030204" pitchFamily="34" charset="0"/>
            </a:endParaRPr>
          </a:p>
        </p:txBody>
      </p:sp>
    </p:spTree>
    <p:extLst>
      <p:ext uri="{BB962C8B-B14F-4D97-AF65-F5344CB8AC3E}">
        <p14:creationId xmlns:p14="http://schemas.microsoft.com/office/powerpoint/2010/main" val="37413981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695" y="2175729"/>
            <a:ext cx="6994878" cy="3640871"/>
          </a:xfrm>
          <a:prstGeom prst="rect">
            <a:avLst/>
          </a:prstGeom>
        </p:spPr>
      </p:pic>
      <p:sp>
        <p:nvSpPr>
          <p:cNvPr id="2" name="Up Arrow 31"/>
          <p:cNvSpPr>
            <a:spLocks noChangeArrowheads="1"/>
          </p:cNvSpPr>
          <p:nvPr/>
        </p:nvSpPr>
        <p:spPr bwMode="auto">
          <a:xfrm>
            <a:off x="1828800" y="1828800"/>
            <a:ext cx="990600" cy="609600"/>
          </a:xfrm>
          <a:prstGeom prst="upArrow">
            <a:avLst>
              <a:gd name="adj1" fmla="val 50000"/>
              <a:gd name="adj2" fmla="val 50000"/>
            </a:avLst>
          </a:prstGeom>
          <a:solidFill>
            <a:schemeClr val="bg1">
              <a:lumMod val="95000"/>
            </a:schemeClr>
          </a:solidFill>
          <a:ln w="28575">
            <a:solidFill>
              <a:schemeClr val="bg1">
                <a:lumMod val="65000"/>
              </a:schemeClr>
            </a:solidFill>
            <a:round/>
            <a:headEnd/>
            <a:tailEnd/>
          </a:ln>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imes" charset="0"/>
              <a:ea typeface="MS PGothic" pitchFamily="34" charset="-128"/>
              <a:cs typeface="+mn-cs"/>
            </a:endParaRPr>
          </a:p>
        </p:txBody>
      </p:sp>
      <p:sp>
        <p:nvSpPr>
          <p:cNvPr id="37" name="Rectangle 10"/>
          <p:cNvSpPr>
            <a:spLocks noChangeArrowheads="1"/>
          </p:cNvSpPr>
          <p:nvPr/>
        </p:nvSpPr>
        <p:spPr bwMode="auto">
          <a:xfrm>
            <a:off x="-5334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2" name="Rounded Rectangle 1"/>
          <p:cNvSpPr>
            <a:spLocks noChangeArrowheads="1"/>
          </p:cNvSpPr>
          <p:nvPr/>
        </p:nvSpPr>
        <p:spPr bwMode="auto">
          <a:xfrm>
            <a:off x="4495800" y="5737578"/>
            <a:ext cx="4229100" cy="685800"/>
          </a:xfrm>
          <a:prstGeom prst="roundRect">
            <a:avLst>
              <a:gd name="adj" fmla="val 16667"/>
            </a:avLst>
          </a:prstGeom>
          <a:solidFill>
            <a:srgbClr val="CCECFF"/>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4" name="Text Box 6"/>
          <p:cNvSpPr txBox="1">
            <a:spLocks noChangeArrowheads="1"/>
          </p:cNvSpPr>
          <p:nvPr/>
        </p:nvSpPr>
        <p:spPr bwMode="auto">
          <a:xfrm>
            <a:off x="533400" y="5816600"/>
            <a:ext cx="3657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a Turing Machine rule: </a:t>
            </a:r>
          </a:p>
        </p:txBody>
      </p:sp>
      <p:sp>
        <p:nvSpPr>
          <p:cNvPr id="56325" name="Rectangle 4"/>
          <p:cNvSpPr>
            <a:spLocks noChangeArrowheads="1"/>
          </p:cNvSpPr>
          <p:nvPr/>
        </p:nvSpPr>
        <p:spPr bwMode="auto">
          <a:xfrm>
            <a:off x="609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6" name="Rectangle 5"/>
          <p:cNvSpPr>
            <a:spLocks noChangeArrowheads="1"/>
          </p:cNvSpPr>
          <p:nvPr/>
        </p:nvSpPr>
        <p:spPr bwMode="auto">
          <a:xfrm>
            <a:off x="1752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7" name="Rectangle 6"/>
          <p:cNvSpPr>
            <a:spLocks noChangeArrowheads="1"/>
          </p:cNvSpPr>
          <p:nvPr/>
        </p:nvSpPr>
        <p:spPr bwMode="auto">
          <a:xfrm>
            <a:off x="2895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8" name="Rectangle 7"/>
          <p:cNvSpPr>
            <a:spLocks noChangeArrowheads="1"/>
          </p:cNvSpPr>
          <p:nvPr/>
        </p:nvSpPr>
        <p:spPr bwMode="auto">
          <a:xfrm>
            <a:off x="4038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9" name="Rectangle 8"/>
          <p:cNvSpPr>
            <a:spLocks noChangeArrowheads="1"/>
          </p:cNvSpPr>
          <p:nvPr/>
        </p:nvSpPr>
        <p:spPr bwMode="auto">
          <a:xfrm>
            <a:off x="5181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0" name="Rectangle 9"/>
          <p:cNvSpPr>
            <a:spLocks noChangeArrowheads="1"/>
          </p:cNvSpPr>
          <p:nvPr/>
        </p:nvSpPr>
        <p:spPr bwMode="auto">
          <a:xfrm>
            <a:off x="6324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1" name="Rectangle 10"/>
          <p:cNvSpPr>
            <a:spLocks noChangeArrowheads="1"/>
          </p:cNvSpPr>
          <p:nvPr/>
        </p:nvSpPr>
        <p:spPr bwMode="auto">
          <a:xfrm>
            <a:off x="7467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2" name="Rectangle 11"/>
          <p:cNvSpPr>
            <a:spLocks noChangeArrowheads="1"/>
          </p:cNvSpPr>
          <p:nvPr/>
        </p:nvSpPr>
        <p:spPr bwMode="auto">
          <a:xfrm>
            <a:off x="169332" y="1524000"/>
            <a:ext cx="876300" cy="323165"/>
          </a:xfrm>
          <a:prstGeom prst="rect">
            <a:avLst/>
          </a:prstGeom>
          <a:solidFill>
            <a:schemeClr val="bg1"/>
          </a:solidFill>
          <a:ln>
            <a:noFill/>
          </a:ln>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the tape</a:t>
            </a:r>
          </a:p>
        </p:txBody>
      </p:sp>
      <p:sp>
        <p:nvSpPr>
          <p:cNvPr id="56333" name="Rectangle 12"/>
          <p:cNvSpPr>
            <a:spLocks noChangeArrowheads="1"/>
          </p:cNvSpPr>
          <p:nvPr/>
        </p:nvSpPr>
        <p:spPr bwMode="auto">
          <a:xfrm>
            <a:off x="1905000" y="1905000"/>
            <a:ext cx="838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R/W head</a:t>
            </a:r>
          </a:p>
        </p:txBody>
      </p:sp>
      <p:sp>
        <p:nvSpPr>
          <p:cNvPr id="56334" name="Rectangle 14"/>
          <p:cNvSpPr>
            <a:spLocks noChangeArrowheads="1"/>
          </p:cNvSpPr>
          <p:nvPr/>
        </p:nvSpPr>
        <p:spPr bwMode="auto">
          <a:xfrm>
            <a:off x="1876446" y="273039"/>
            <a:ext cx="931665"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AF9"/>
                </a:solidFill>
                <a:effectLst/>
                <a:uLnTx/>
                <a:uFillTx/>
                <a:latin typeface="Cambria" panose="02040503050406030204" pitchFamily="18" charset="0"/>
                <a:ea typeface="ＭＳ Ｐゴシック" pitchFamily="34" charset="-128"/>
                <a:cs typeface="+mn-cs"/>
              </a:rPr>
              <a:t>the input</a:t>
            </a:r>
          </a:p>
        </p:txBody>
      </p:sp>
      <p:sp>
        <p:nvSpPr>
          <p:cNvPr id="56341" name="Rectangle 21"/>
          <p:cNvSpPr>
            <a:spLocks noChangeArrowheads="1"/>
          </p:cNvSpPr>
          <p:nvPr/>
        </p:nvSpPr>
        <p:spPr bwMode="auto">
          <a:xfrm>
            <a:off x="4191000"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smtClean="0">
                <a:ln>
                  <a:noFill/>
                </a:ln>
                <a:solidFill>
                  <a:srgbClr val="FFFFFF">
                    <a:lumMod val="50000"/>
                  </a:srgbClr>
                </a:solidFill>
                <a:effectLst/>
                <a:uLnTx/>
                <a:uFillTx/>
                <a:latin typeface="Cambria" pitchFamily="18" charset="0"/>
                <a:ea typeface="ＭＳ Ｐゴシック" pitchFamily="34" charset="-128"/>
                <a:cs typeface="+mn-cs"/>
              </a:rPr>
              <a:t>READ</a:t>
            </a:r>
            <a:endParaRPr kumimoji="0" lang="en-US" altLang="en-US" sz="1500" b="0" i="0" u="none" strike="noStrike" kern="1200" cap="none" spc="0" normalizeH="0" baseline="0" noProof="0" dirty="0">
              <a:ln>
                <a:noFill/>
              </a:ln>
              <a:solidFill>
                <a:srgbClr val="FFFFFF">
                  <a:lumMod val="50000"/>
                </a:srgbClr>
              </a:solidFill>
              <a:effectLst/>
              <a:uLnTx/>
              <a:uFillTx/>
              <a:latin typeface="Cambria" pitchFamily="18" charset="0"/>
              <a:ea typeface="ＭＳ Ｐゴシック" pitchFamily="34" charset="-128"/>
              <a:cs typeface="+mn-cs"/>
            </a:endParaRPr>
          </a:p>
        </p:txBody>
      </p:sp>
      <p:sp>
        <p:nvSpPr>
          <p:cNvPr id="56342" name="Rectangle 22"/>
          <p:cNvSpPr>
            <a:spLocks noChangeArrowheads="1"/>
          </p:cNvSpPr>
          <p:nvPr/>
        </p:nvSpPr>
        <p:spPr bwMode="auto">
          <a:xfrm>
            <a:off x="5593644"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smtClean="0">
                <a:ln>
                  <a:noFill/>
                </a:ln>
                <a:solidFill>
                  <a:srgbClr val="FFFFFF">
                    <a:lumMod val="50000"/>
                  </a:srgbClr>
                </a:solidFill>
                <a:effectLst/>
                <a:uLnTx/>
                <a:uFillTx/>
                <a:latin typeface="Cambria" pitchFamily="18" charset="0"/>
                <a:ea typeface="ＭＳ Ｐゴシック" pitchFamily="34" charset="-128"/>
                <a:cs typeface="+mn-cs"/>
              </a:rPr>
              <a:t>WRITE</a:t>
            </a:r>
            <a:endParaRPr kumimoji="0" lang="en-US" altLang="en-US" sz="1500" b="0" i="0" u="none" strike="noStrike" kern="1200" cap="none" spc="0" normalizeH="0" baseline="0" noProof="0" dirty="0">
              <a:ln>
                <a:noFill/>
              </a:ln>
              <a:solidFill>
                <a:srgbClr val="FFFFFF">
                  <a:lumMod val="50000"/>
                </a:srgbClr>
              </a:solidFill>
              <a:effectLst/>
              <a:uLnTx/>
              <a:uFillTx/>
              <a:latin typeface="Cambria" pitchFamily="18" charset="0"/>
              <a:ea typeface="ＭＳ Ｐゴシック" pitchFamily="34" charset="-128"/>
              <a:cs typeface="+mn-cs"/>
            </a:endParaRPr>
          </a:p>
        </p:txBody>
      </p:sp>
      <p:sp>
        <p:nvSpPr>
          <p:cNvPr id="56343" name="Rectangle 23"/>
          <p:cNvSpPr>
            <a:spLocks noChangeArrowheads="1"/>
          </p:cNvSpPr>
          <p:nvPr/>
        </p:nvSpPr>
        <p:spPr bwMode="auto">
          <a:xfrm>
            <a:off x="7219245"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FFFFFF">
                    <a:lumMod val="50000"/>
                  </a:srgbClr>
                </a:solidFill>
                <a:effectLst/>
                <a:uLnTx/>
                <a:uFillTx/>
                <a:latin typeface="Cambria" pitchFamily="18" charset="0"/>
                <a:ea typeface="ＭＳ Ｐゴシック" pitchFamily="34" charset="-128"/>
                <a:cs typeface="+mn-cs"/>
              </a:rPr>
              <a:t>MOTION</a:t>
            </a:r>
          </a:p>
        </p:txBody>
      </p:sp>
      <p:sp>
        <p:nvSpPr>
          <p:cNvPr id="56344" name="Rectangle 24"/>
          <p:cNvSpPr>
            <a:spLocks noChangeArrowheads="1"/>
          </p:cNvSpPr>
          <p:nvPr/>
        </p:nvSpPr>
        <p:spPr bwMode="auto">
          <a:xfrm>
            <a:off x="41910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0</a:t>
            </a:r>
          </a:p>
        </p:txBody>
      </p:sp>
      <p:sp>
        <p:nvSpPr>
          <p:cNvPr id="56345" name="Rectangle 25"/>
          <p:cNvSpPr>
            <a:spLocks noChangeArrowheads="1"/>
          </p:cNvSpPr>
          <p:nvPr/>
        </p:nvSpPr>
        <p:spPr bwMode="auto">
          <a:xfrm>
            <a:off x="48006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000"/>
                </a:solidFill>
                <a:effectLst/>
                <a:uLnTx/>
                <a:uFillTx/>
                <a:latin typeface="Cambria" pitchFamily="18" charset="0"/>
                <a:ea typeface="ＭＳ Ｐゴシック" pitchFamily="34" charset="-128"/>
                <a:cs typeface="+mn-cs"/>
              </a:rPr>
              <a:t>;</a:t>
            </a:r>
          </a:p>
        </p:txBody>
      </p:sp>
      <p:sp>
        <p:nvSpPr>
          <p:cNvPr id="56346" name="Rectangle 26"/>
          <p:cNvSpPr>
            <a:spLocks noChangeArrowheads="1"/>
          </p:cNvSpPr>
          <p:nvPr/>
        </p:nvSpPr>
        <p:spPr bwMode="auto">
          <a:xfrm>
            <a:off x="65532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000"/>
                </a:solidFill>
                <a:effectLst/>
                <a:uLnTx/>
                <a:uFillTx/>
                <a:latin typeface="Cambria" pitchFamily="18" charset="0"/>
                <a:ea typeface="ＭＳ Ｐゴシック" pitchFamily="34" charset="-128"/>
                <a:cs typeface="+mn-cs"/>
              </a:rPr>
              <a:t>,</a:t>
            </a:r>
          </a:p>
        </p:txBody>
      </p:sp>
      <p:sp>
        <p:nvSpPr>
          <p:cNvPr id="56347" name="Rectangle 27"/>
          <p:cNvSpPr>
            <a:spLocks noChangeArrowheads="1"/>
          </p:cNvSpPr>
          <p:nvPr/>
        </p:nvSpPr>
        <p:spPr bwMode="auto">
          <a:xfrm>
            <a:off x="5867400" y="5715000"/>
            <a:ext cx="1143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1</a:t>
            </a:r>
          </a:p>
        </p:txBody>
      </p:sp>
      <p:sp>
        <p:nvSpPr>
          <p:cNvPr id="56348" name="Rectangle 28"/>
          <p:cNvSpPr>
            <a:spLocks noChangeArrowheads="1"/>
          </p:cNvSpPr>
          <p:nvPr/>
        </p:nvSpPr>
        <p:spPr bwMode="auto">
          <a:xfrm>
            <a:off x="72390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R</a:t>
            </a:r>
          </a:p>
        </p:txBody>
      </p:sp>
      <p:sp>
        <p:nvSpPr>
          <p:cNvPr id="56349" name="Rectangle 29"/>
          <p:cNvSpPr>
            <a:spLocks noChangeArrowheads="1"/>
          </p:cNvSpPr>
          <p:nvPr/>
        </p:nvSpPr>
        <p:spPr bwMode="auto">
          <a:xfrm>
            <a:off x="7430911" y="4354865"/>
            <a:ext cx="1524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if a transition is missing, the input FAILS!</a:t>
            </a:r>
          </a:p>
        </p:txBody>
      </p:sp>
      <p:sp>
        <p:nvSpPr>
          <p:cNvPr id="56350" name="Rectangle 30"/>
          <p:cNvSpPr>
            <a:spLocks noChangeArrowheads="1"/>
          </p:cNvSpPr>
          <p:nvPr/>
        </p:nvSpPr>
        <p:spPr bwMode="auto">
          <a:xfrm>
            <a:off x="145697" y="3400955"/>
            <a:ext cx="2025650" cy="784830"/>
          </a:xfrm>
          <a:prstGeom prst="rect">
            <a:avLst/>
          </a:prstGeom>
          <a:solidFill>
            <a:srgbClr val="FFCC99"/>
          </a:solidFill>
          <a:ln>
            <a:noFill/>
          </a:ln>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an accepting state </a:t>
            </a:r>
            <a:r>
              <a:rPr kumimoji="0" lang="en-US" altLang="en-US" sz="1500" b="1"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always halts </a:t>
            </a:r>
            <a:r>
              <a:rPr kumimoji="0" lang="en-US" altLang="en-US" sz="1500" b="1" i="0" u="none" strike="noStrike" kern="1200" cap="none" spc="0" normalizeH="0" baseline="0" noProof="0" dirty="0" smtClean="0">
                <a:ln>
                  <a:noFill/>
                </a:ln>
                <a:solidFill>
                  <a:srgbClr val="000000"/>
                </a:solidFill>
                <a:effectLst/>
                <a:uLnTx/>
                <a:uFillTx/>
                <a:latin typeface="Cambria" pitchFamily="18" charset="0"/>
                <a:ea typeface="ＭＳ Ｐゴシック" pitchFamily="34" charset="-128"/>
                <a:cs typeface="+mn-cs"/>
              </a:rPr>
              <a:t> </a:t>
            </a:r>
            <a:r>
              <a:rPr kumimoji="0" lang="en-US" altLang="en-US" sz="1500" b="0" i="0" u="none" strike="noStrike" kern="1200" cap="none" spc="0" normalizeH="0" baseline="0" noProof="0" dirty="0" smtClean="0">
                <a:ln>
                  <a:noFill/>
                </a:ln>
                <a:solidFill>
                  <a:srgbClr val="000000"/>
                </a:solidFill>
                <a:effectLst/>
                <a:uLnTx/>
                <a:uFillTx/>
                <a:latin typeface="Cambria" pitchFamily="18" charset="0"/>
                <a:ea typeface="ＭＳ Ｐゴシック" pitchFamily="34" charset="-128"/>
                <a:cs typeface="+mn-cs"/>
              </a:rPr>
              <a:t>--  then </a:t>
            </a: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basks in its success!</a:t>
            </a:r>
          </a:p>
        </p:txBody>
      </p:sp>
      <p:sp>
        <p:nvSpPr>
          <p:cNvPr id="56352" name="Rectangle 30"/>
          <p:cNvSpPr>
            <a:spLocks noChangeArrowheads="1"/>
          </p:cNvSpPr>
          <p:nvPr/>
        </p:nvSpPr>
        <p:spPr bwMode="auto">
          <a:xfrm>
            <a:off x="0" y="6596063"/>
            <a:ext cx="1676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8000"/>
                </a:solidFill>
                <a:effectLst/>
                <a:uLnTx/>
                <a:uFillTx/>
                <a:latin typeface="Cambria" pitchFamily="18" charset="0"/>
                <a:ea typeface="ＭＳ Ｐゴシック" pitchFamily="34" charset="-128"/>
                <a:cs typeface="+mn-cs"/>
              </a:rPr>
              <a:t>try it in JFLAP...</a:t>
            </a:r>
            <a:endParaRPr kumimoji="0" lang="en-US" altLang="en-US" sz="1100" b="1" i="0" u="none" strike="noStrike" kern="1200" cap="none" spc="0" normalizeH="0" baseline="0" noProof="0" dirty="0">
              <a:ln>
                <a:noFill/>
              </a:ln>
              <a:solidFill>
                <a:srgbClr val="008000"/>
              </a:solidFill>
              <a:effectLst/>
              <a:uLnTx/>
              <a:uFillTx/>
              <a:latin typeface="Times New Roman" pitchFamily="18" charset="0"/>
              <a:ea typeface="ＭＳ Ｐゴシック" pitchFamily="34" charset="-128"/>
              <a:cs typeface="+mn-cs"/>
            </a:endParaRPr>
          </a:p>
        </p:txBody>
      </p:sp>
      <p:sp>
        <p:nvSpPr>
          <p:cNvPr id="3" name="Down Arrow 2"/>
          <p:cNvSpPr/>
          <p:nvPr/>
        </p:nvSpPr>
        <p:spPr bwMode="auto">
          <a:xfrm rot="20615440">
            <a:off x="1703408" y="4289464"/>
            <a:ext cx="346075" cy="434975"/>
          </a:xfrm>
          <a:prstGeom prst="downArrow">
            <a:avLst/>
          </a:prstGeom>
          <a:solidFill>
            <a:srgbClr val="FFCC99"/>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smtClean="0">
              <a:ln>
                <a:noFill/>
              </a:ln>
              <a:solidFill>
                <a:srgbClr val="000000"/>
              </a:solidFill>
              <a:effectLst/>
              <a:uLnTx/>
              <a:uFillTx/>
              <a:latin typeface="Times" pitchFamily="1" charset="0"/>
              <a:ea typeface="ＭＳ Ｐゴシック" pitchFamily="34" charset="-128"/>
              <a:cs typeface="+mn-cs"/>
            </a:endParaRPr>
          </a:p>
        </p:txBody>
      </p:sp>
      <p:sp>
        <p:nvSpPr>
          <p:cNvPr id="36" name="Rectangle 10"/>
          <p:cNvSpPr>
            <a:spLocks noChangeArrowheads="1"/>
          </p:cNvSpPr>
          <p:nvPr/>
        </p:nvSpPr>
        <p:spPr bwMode="auto">
          <a:xfrm>
            <a:off x="8610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32" name="Rectangle 15"/>
          <p:cNvSpPr>
            <a:spLocks noChangeArrowheads="1"/>
          </p:cNvSpPr>
          <p:nvPr/>
        </p:nvSpPr>
        <p:spPr bwMode="auto">
          <a:xfrm>
            <a:off x="1963738" y="476250"/>
            <a:ext cx="6969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0</a:t>
            </a:r>
          </a:p>
        </p:txBody>
      </p:sp>
      <p:sp>
        <p:nvSpPr>
          <p:cNvPr id="33" name="Rectangle 16"/>
          <p:cNvSpPr>
            <a:spLocks noChangeArrowheads="1"/>
          </p:cNvSpPr>
          <p:nvPr/>
        </p:nvSpPr>
        <p:spPr bwMode="auto">
          <a:xfrm>
            <a:off x="3114675" y="476250"/>
            <a:ext cx="695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1</a:t>
            </a:r>
          </a:p>
        </p:txBody>
      </p:sp>
      <p:sp>
        <p:nvSpPr>
          <p:cNvPr id="34" name="Rectangle 17"/>
          <p:cNvSpPr>
            <a:spLocks noChangeArrowheads="1"/>
          </p:cNvSpPr>
          <p:nvPr/>
        </p:nvSpPr>
        <p:spPr bwMode="auto">
          <a:xfrm>
            <a:off x="4257675" y="476250"/>
            <a:ext cx="6960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0</a:t>
            </a:r>
          </a:p>
        </p:txBody>
      </p:sp>
      <p:sp>
        <p:nvSpPr>
          <p:cNvPr id="38" name="TextBox 37"/>
          <p:cNvSpPr txBox="1"/>
          <p:nvPr/>
        </p:nvSpPr>
        <p:spPr>
          <a:xfrm>
            <a:off x="6632222" y="1771997"/>
            <a:ext cx="2322689" cy="461665"/>
          </a:xfrm>
          <a:prstGeom prst="rect">
            <a:avLst/>
          </a:prstGeom>
          <a:solidFill>
            <a:srgbClr val="CC3300"/>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smtClean="0">
                <a:ln>
                  <a:noFill/>
                </a:ln>
                <a:solidFill>
                  <a:srgbClr val="FFFFFF"/>
                </a:solidFill>
                <a:effectLst/>
                <a:uLnTx/>
                <a:uFillTx/>
                <a:latin typeface="Calibri" panose="020F0502020204030204" pitchFamily="34" charset="0"/>
                <a:ea typeface="ＭＳ Ｐゴシック" pitchFamily="34" charset="-128"/>
                <a:cs typeface="Calibri" panose="020F0502020204030204" pitchFamily="34" charset="0"/>
              </a:rPr>
              <a:t>Rejected Input.</a:t>
            </a:r>
            <a:endParaRPr kumimoji="0" lang="en-US" sz="2400" b="1" i="1" u="none" strike="noStrike" kern="1200" cap="none" spc="0" normalizeH="0" baseline="0" noProof="0" dirty="0">
              <a:ln>
                <a:noFill/>
              </a:ln>
              <a:solidFill>
                <a:srgbClr val="FFFFF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39" name="Down Arrow 38"/>
          <p:cNvSpPr/>
          <p:nvPr/>
        </p:nvSpPr>
        <p:spPr bwMode="auto">
          <a:xfrm rot="9505497">
            <a:off x="7643520" y="3895256"/>
            <a:ext cx="346075" cy="434975"/>
          </a:xfrm>
          <a:prstGeom prst="downArrow">
            <a:avLst/>
          </a:prstGeom>
          <a:solidFill>
            <a:srgbClr val="FFCC99"/>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smtClean="0">
              <a:ln>
                <a:noFill/>
              </a:ln>
              <a:solidFill>
                <a:srgbClr val="000000"/>
              </a:solidFill>
              <a:effectLst/>
              <a:uLnTx/>
              <a:uFillTx/>
              <a:latin typeface="Times" pitchFamily="1" charset="0"/>
              <a:ea typeface="ＭＳ Ｐゴシック" pitchFamily="34" charset="-128"/>
              <a:cs typeface="+mn-cs"/>
            </a:endParaRPr>
          </a:p>
        </p:txBody>
      </p:sp>
    </p:spTree>
    <p:extLst>
      <p:ext uri="{BB962C8B-B14F-4D97-AF65-F5344CB8AC3E}">
        <p14:creationId xmlns:p14="http://schemas.microsoft.com/office/powerpoint/2010/main" val="37527985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695" y="2175729"/>
            <a:ext cx="6994878" cy="3640871"/>
          </a:xfrm>
          <a:prstGeom prst="rect">
            <a:avLst/>
          </a:prstGeom>
        </p:spPr>
      </p:pic>
      <p:sp>
        <p:nvSpPr>
          <p:cNvPr id="2" name="Up Arrow 31"/>
          <p:cNvSpPr>
            <a:spLocks noChangeArrowheads="1"/>
          </p:cNvSpPr>
          <p:nvPr/>
        </p:nvSpPr>
        <p:spPr bwMode="auto">
          <a:xfrm>
            <a:off x="1828800" y="1828800"/>
            <a:ext cx="990600" cy="609600"/>
          </a:xfrm>
          <a:prstGeom prst="upArrow">
            <a:avLst>
              <a:gd name="adj1" fmla="val 50000"/>
              <a:gd name="adj2" fmla="val 50000"/>
            </a:avLst>
          </a:prstGeom>
          <a:solidFill>
            <a:schemeClr val="bg1">
              <a:lumMod val="95000"/>
            </a:schemeClr>
          </a:solidFill>
          <a:ln w="28575">
            <a:solidFill>
              <a:schemeClr val="bg1">
                <a:lumMod val="65000"/>
              </a:schemeClr>
            </a:solidFill>
            <a:round/>
            <a:headEnd/>
            <a:tailEnd/>
          </a:ln>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imes" charset="0"/>
              <a:ea typeface="MS PGothic" pitchFamily="34" charset="-128"/>
              <a:cs typeface="+mn-cs"/>
            </a:endParaRPr>
          </a:p>
        </p:txBody>
      </p:sp>
      <p:sp>
        <p:nvSpPr>
          <p:cNvPr id="37" name="Rectangle 10"/>
          <p:cNvSpPr>
            <a:spLocks noChangeArrowheads="1"/>
          </p:cNvSpPr>
          <p:nvPr/>
        </p:nvSpPr>
        <p:spPr bwMode="auto">
          <a:xfrm>
            <a:off x="-5334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2" name="Rounded Rectangle 1"/>
          <p:cNvSpPr>
            <a:spLocks noChangeArrowheads="1"/>
          </p:cNvSpPr>
          <p:nvPr/>
        </p:nvSpPr>
        <p:spPr bwMode="auto">
          <a:xfrm>
            <a:off x="4495800" y="5737578"/>
            <a:ext cx="4229100" cy="685800"/>
          </a:xfrm>
          <a:prstGeom prst="roundRect">
            <a:avLst>
              <a:gd name="adj" fmla="val 16667"/>
            </a:avLst>
          </a:prstGeom>
          <a:solidFill>
            <a:srgbClr val="CCECFF"/>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4" name="Text Box 6"/>
          <p:cNvSpPr txBox="1">
            <a:spLocks noChangeArrowheads="1"/>
          </p:cNvSpPr>
          <p:nvPr/>
        </p:nvSpPr>
        <p:spPr bwMode="auto">
          <a:xfrm>
            <a:off x="533400" y="5816600"/>
            <a:ext cx="3657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a Turing Machine rule: </a:t>
            </a:r>
          </a:p>
        </p:txBody>
      </p:sp>
      <p:sp>
        <p:nvSpPr>
          <p:cNvPr id="56325" name="Rectangle 4"/>
          <p:cNvSpPr>
            <a:spLocks noChangeArrowheads="1"/>
          </p:cNvSpPr>
          <p:nvPr/>
        </p:nvSpPr>
        <p:spPr bwMode="auto">
          <a:xfrm>
            <a:off x="609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6" name="Rectangle 5"/>
          <p:cNvSpPr>
            <a:spLocks noChangeArrowheads="1"/>
          </p:cNvSpPr>
          <p:nvPr/>
        </p:nvSpPr>
        <p:spPr bwMode="auto">
          <a:xfrm>
            <a:off x="1752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7" name="Rectangle 6"/>
          <p:cNvSpPr>
            <a:spLocks noChangeArrowheads="1"/>
          </p:cNvSpPr>
          <p:nvPr/>
        </p:nvSpPr>
        <p:spPr bwMode="auto">
          <a:xfrm>
            <a:off x="2895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8" name="Rectangle 7"/>
          <p:cNvSpPr>
            <a:spLocks noChangeArrowheads="1"/>
          </p:cNvSpPr>
          <p:nvPr/>
        </p:nvSpPr>
        <p:spPr bwMode="auto">
          <a:xfrm>
            <a:off x="4038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9" name="Rectangle 8"/>
          <p:cNvSpPr>
            <a:spLocks noChangeArrowheads="1"/>
          </p:cNvSpPr>
          <p:nvPr/>
        </p:nvSpPr>
        <p:spPr bwMode="auto">
          <a:xfrm>
            <a:off x="5181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0" name="Rectangle 9"/>
          <p:cNvSpPr>
            <a:spLocks noChangeArrowheads="1"/>
          </p:cNvSpPr>
          <p:nvPr/>
        </p:nvSpPr>
        <p:spPr bwMode="auto">
          <a:xfrm>
            <a:off x="6324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1" name="Rectangle 10"/>
          <p:cNvSpPr>
            <a:spLocks noChangeArrowheads="1"/>
          </p:cNvSpPr>
          <p:nvPr/>
        </p:nvSpPr>
        <p:spPr bwMode="auto">
          <a:xfrm>
            <a:off x="7467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2" name="Rectangle 11"/>
          <p:cNvSpPr>
            <a:spLocks noChangeArrowheads="1"/>
          </p:cNvSpPr>
          <p:nvPr/>
        </p:nvSpPr>
        <p:spPr bwMode="auto">
          <a:xfrm>
            <a:off x="169332" y="1524000"/>
            <a:ext cx="876300" cy="323165"/>
          </a:xfrm>
          <a:prstGeom prst="rect">
            <a:avLst/>
          </a:prstGeom>
          <a:solidFill>
            <a:schemeClr val="bg1"/>
          </a:solidFill>
          <a:ln>
            <a:noFill/>
          </a:ln>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the tape</a:t>
            </a:r>
          </a:p>
        </p:txBody>
      </p:sp>
      <p:sp>
        <p:nvSpPr>
          <p:cNvPr id="56333" name="Rectangle 12"/>
          <p:cNvSpPr>
            <a:spLocks noChangeArrowheads="1"/>
          </p:cNvSpPr>
          <p:nvPr/>
        </p:nvSpPr>
        <p:spPr bwMode="auto">
          <a:xfrm>
            <a:off x="1905000" y="1905000"/>
            <a:ext cx="838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R/W head</a:t>
            </a:r>
          </a:p>
        </p:txBody>
      </p:sp>
      <p:sp>
        <p:nvSpPr>
          <p:cNvPr id="56334" name="Rectangle 14"/>
          <p:cNvSpPr>
            <a:spLocks noChangeArrowheads="1"/>
          </p:cNvSpPr>
          <p:nvPr/>
        </p:nvSpPr>
        <p:spPr bwMode="auto">
          <a:xfrm>
            <a:off x="1876446" y="273039"/>
            <a:ext cx="931665"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AF9"/>
                </a:solidFill>
                <a:effectLst/>
                <a:uLnTx/>
                <a:uFillTx/>
                <a:latin typeface="Cambria" panose="02040503050406030204" pitchFamily="18" charset="0"/>
                <a:ea typeface="ＭＳ Ｐゴシック" pitchFamily="34" charset="-128"/>
                <a:cs typeface="+mn-cs"/>
              </a:rPr>
              <a:t>the input</a:t>
            </a:r>
          </a:p>
        </p:txBody>
      </p:sp>
      <p:sp>
        <p:nvSpPr>
          <p:cNvPr id="56341" name="Rectangle 21"/>
          <p:cNvSpPr>
            <a:spLocks noChangeArrowheads="1"/>
          </p:cNvSpPr>
          <p:nvPr/>
        </p:nvSpPr>
        <p:spPr bwMode="auto">
          <a:xfrm>
            <a:off x="4191000"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smtClean="0">
                <a:ln>
                  <a:noFill/>
                </a:ln>
                <a:solidFill>
                  <a:srgbClr val="FFFFFF">
                    <a:lumMod val="50000"/>
                  </a:srgbClr>
                </a:solidFill>
                <a:effectLst/>
                <a:uLnTx/>
                <a:uFillTx/>
                <a:latin typeface="Cambria" pitchFamily="18" charset="0"/>
                <a:ea typeface="ＭＳ Ｐゴシック" pitchFamily="34" charset="-128"/>
                <a:cs typeface="+mn-cs"/>
              </a:rPr>
              <a:t>READ</a:t>
            </a:r>
            <a:endParaRPr kumimoji="0" lang="en-US" altLang="en-US" sz="1500" b="0" i="0" u="none" strike="noStrike" kern="1200" cap="none" spc="0" normalizeH="0" baseline="0" noProof="0" dirty="0">
              <a:ln>
                <a:noFill/>
              </a:ln>
              <a:solidFill>
                <a:srgbClr val="FFFFFF">
                  <a:lumMod val="50000"/>
                </a:srgbClr>
              </a:solidFill>
              <a:effectLst/>
              <a:uLnTx/>
              <a:uFillTx/>
              <a:latin typeface="Cambria" pitchFamily="18" charset="0"/>
              <a:ea typeface="ＭＳ Ｐゴシック" pitchFamily="34" charset="-128"/>
              <a:cs typeface="+mn-cs"/>
            </a:endParaRPr>
          </a:p>
        </p:txBody>
      </p:sp>
      <p:sp>
        <p:nvSpPr>
          <p:cNvPr id="56342" name="Rectangle 22"/>
          <p:cNvSpPr>
            <a:spLocks noChangeArrowheads="1"/>
          </p:cNvSpPr>
          <p:nvPr/>
        </p:nvSpPr>
        <p:spPr bwMode="auto">
          <a:xfrm>
            <a:off x="5593644"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smtClean="0">
                <a:ln>
                  <a:noFill/>
                </a:ln>
                <a:solidFill>
                  <a:srgbClr val="FFFFFF">
                    <a:lumMod val="50000"/>
                  </a:srgbClr>
                </a:solidFill>
                <a:effectLst/>
                <a:uLnTx/>
                <a:uFillTx/>
                <a:latin typeface="Cambria" pitchFamily="18" charset="0"/>
                <a:ea typeface="ＭＳ Ｐゴシック" pitchFamily="34" charset="-128"/>
                <a:cs typeface="+mn-cs"/>
              </a:rPr>
              <a:t>WRITE</a:t>
            </a:r>
            <a:endParaRPr kumimoji="0" lang="en-US" altLang="en-US" sz="1500" b="0" i="0" u="none" strike="noStrike" kern="1200" cap="none" spc="0" normalizeH="0" baseline="0" noProof="0" dirty="0">
              <a:ln>
                <a:noFill/>
              </a:ln>
              <a:solidFill>
                <a:srgbClr val="FFFFFF">
                  <a:lumMod val="50000"/>
                </a:srgbClr>
              </a:solidFill>
              <a:effectLst/>
              <a:uLnTx/>
              <a:uFillTx/>
              <a:latin typeface="Cambria" pitchFamily="18" charset="0"/>
              <a:ea typeface="ＭＳ Ｐゴシック" pitchFamily="34" charset="-128"/>
              <a:cs typeface="+mn-cs"/>
            </a:endParaRPr>
          </a:p>
        </p:txBody>
      </p:sp>
      <p:sp>
        <p:nvSpPr>
          <p:cNvPr id="56343" name="Rectangle 23"/>
          <p:cNvSpPr>
            <a:spLocks noChangeArrowheads="1"/>
          </p:cNvSpPr>
          <p:nvPr/>
        </p:nvSpPr>
        <p:spPr bwMode="auto">
          <a:xfrm>
            <a:off x="7219245"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FFFFFF">
                    <a:lumMod val="50000"/>
                  </a:srgbClr>
                </a:solidFill>
                <a:effectLst/>
                <a:uLnTx/>
                <a:uFillTx/>
                <a:latin typeface="Cambria" pitchFamily="18" charset="0"/>
                <a:ea typeface="ＭＳ Ｐゴシック" pitchFamily="34" charset="-128"/>
                <a:cs typeface="+mn-cs"/>
              </a:rPr>
              <a:t>MOTION</a:t>
            </a:r>
          </a:p>
        </p:txBody>
      </p:sp>
      <p:sp>
        <p:nvSpPr>
          <p:cNvPr id="56344" name="Rectangle 24"/>
          <p:cNvSpPr>
            <a:spLocks noChangeArrowheads="1"/>
          </p:cNvSpPr>
          <p:nvPr/>
        </p:nvSpPr>
        <p:spPr bwMode="auto">
          <a:xfrm>
            <a:off x="41910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0</a:t>
            </a:r>
          </a:p>
        </p:txBody>
      </p:sp>
      <p:sp>
        <p:nvSpPr>
          <p:cNvPr id="56345" name="Rectangle 25"/>
          <p:cNvSpPr>
            <a:spLocks noChangeArrowheads="1"/>
          </p:cNvSpPr>
          <p:nvPr/>
        </p:nvSpPr>
        <p:spPr bwMode="auto">
          <a:xfrm>
            <a:off x="48006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000"/>
                </a:solidFill>
                <a:effectLst/>
                <a:uLnTx/>
                <a:uFillTx/>
                <a:latin typeface="Cambria" pitchFamily="18" charset="0"/>
                <a:ea typeface="ＭＳ Ｐゴシック" pitchFamily="34" charset="-128"/>
                <a:cs typeface="+mn-cs"/>
              </a:rPr>
              <a:t>;</a:t>
            </a:r>
          </a:p>
        </p:txBody>
      </p:sp>
      <p:sp>
        <p:nvSpPr>
          <p:cNvPr id="56346" name="Rectangle 26"/>
          <p:cNvSpPr>
            <a:spLocks noChangeArrowheads="1"/>
          </p:cNvSpPr>
          <p:nvPr/>
        </p:nvSpPr>
        <p:spPr bwMode="auto">
          <a:xfrm>
            <a:off x="65532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000"/>
                </a:solidFill>
                <a:effectLst/>
                <a:uLnTx/>
                <a:uFillTx/>
                <a:latin typeface="Cambria" pitchFamily="18" charset="0"/>
                <a:ea typeface="ＭＳ Ｐゴシック" pitchFamily="34" charset="-128"/>
                <a:cs typeface="+mn-cs"/>
              </a:rPr>
              <a:t>,</a:t>
            </a:r>
          </a:p>
        </p:txBody>
      </p:sp>
      <p:sp>
        <p:nvSpPr>
          <p:cNvPr id="56347" name="Rectangle 27"/>
          <p:cNvSpPr>
            <a:spLocks noChangeArrowheads="1"/>
          </p:cNvSpPr>
          <p:nvPr/>
        </p:nvSpPr>
        <p:spPr bwMode="auto">
          <a:xfrm>
            <a:off x="5867400" y="5715000"/>
            <a:ext cx="1143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1</a:t>
            </a:r>
          </a:p>
        </p:txBody>
      </p:sp>
      <p:sp>
        <p:nvSpPr>
          <p:cNvPr id="56348" name="Rectangle 28"/>
          <p:cNvSpPr>
            <a:spLocks noChangeArrowheads="1"/>
          </p:cNvSpPr>
          <p:nvPr/>
        </p:nvSpPr>
        <p:spPr bwMode="auto">
          <a:xfrm>
            <a:off x="72390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R</a:t>
            </a:r>
          </a:p>
        </p:txBody>
      </p:sp>
      <p:sp>
        <p:nvSpPr>
          <p:cNvPr id="56349" name="Rectangle 29"/>
          <p:cNvSpPr>
            <a:spLocks noChangeArrowheads="1"/>
          </p:cNvSpPr>
          <p:nvPr/>
        </p:nvSpPr>
        <p:spPr bwMode="auto">
          <a:xfrm>
            <a:off x="7430911" y="4354865"/>
            <a:ext cx="1524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if a transition is missing, the input FAILS!</a:t>
            </a:r>
          </a:p>
        </p:txBody>
      </p:sp>
      <p:sp>
        <p:nvSpPr>
          <p:cNvPr id="56352" name="Rectangle 30"/>
          <p:cNvSpPr>
            <a:spLocks noChangeArrowheads="1"/>
          </p:cNvSpPr>
          <p:nvPr/>
        </p:nvSpPr>
        <p:spPr bwMode="auto">
          <a:xfrm>
            <a:off x="0" y="6596063"/>
            <a:ext cx="1676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8000"/>
                </a:solidFill>
                <a:effectLst/>
                <a:uLnTx/>
                <a:uFillTx/>
                <a:latin typeface="Cambria" pitchFamily="18" charset="0"/>
                <a:ea typeface="ＭＳ Ｐゴシック" pitchFamily="34" charset="-128"/>
                <a:cs typeface="+mn-cs"/>
              </a:rPr>
              <a:t>try it in JFLAP...</a:t>
            </a:r>
            <a:endParaRPr kumimoji="0" lang="en-US" altLang="en-US" sz="1100" b="1" i="0" u="none" strike="noStrike" kern="1200" cap="none" spc="0" normalizeH="0" baseline="0" noProof="0" dirty="0">
              <a:ln>
                <a:noFill/>
              </a:ln>
              <a:solidFill>
                <a:srgbClr val="008000"/>
              </a:solidFill>
              <a:effectLst/>
              <a:uLnTx/>
              <a:uFillTx/>
              <a:latin typeface="Times New Roman" pitchFamily="18" charset="0"/>
              <a:ea typeface="ＭＳ Ｐゴシック" pitchFamily="34" charset="-128"/>
              <a:cs typeface="+mn-cs"/>
            </a:endParaRPr>
          </a:p>
        </p:txBody>
      </p:sp>
      <p:sp>
        <p:nvSpPr>
          <p:cNvPr id="36" name="Rectangle 10"/>
          <p:cNvSpPr>
            <a:spLocks noChangeArrowheads="1"/>
          </p:cNvSpPr>
          <p:nvPr/>
        </p:nvSpPr>
        <p:spPr bwMode="auto">
          <a:xfrm>
            <a:off x="8610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32" name="Rectangle 15"/>
          <p:cNvSpPr>
            <a:spLocks noChangeArrowheads="1"/>
          </p:cNvSpPr>
          <p:nvPr/>
        </p:nvSpPr>
        <p:spPr bwMode="auto">
          <a:xfrm>
            <a:off x="1963738" y="476250"/>
            <a:ext cx="6969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0</a:t>
            </a:r>
          </a:p>
        </p:txBody>
      </p:sp>
      <p:sp>
        <p:nvSpPr>
          <p:cNvPr id="33" name="Rectangle 16"/>
          <p:cNvSpPr>
            <a:spLocks noChangeArrowheads="1"/>
          </p:cNvSpPr>
          <p:nvPr/>
        </p:nvSpPr>
        <p:spPr bwMode="auto">
          <a:xfrm>
            <a:off x="3114675" y="476250"/>
            <a:ext cx="695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1</a:t>
            </a:r>
          </a:p>
        </p:txBody>
      </p:sp>
      <p:sp>
        <p:nvSpPr>
          <p:cNvPr id="39" name="Down Arrow 38"/>
          <p:cNvSpPr/>
          <p:nvPr/>
        </p:nvSpPr>
        <p:spPr bwMode="auto">
          <a:xfrm rot="9505497">
            <a:off x="7643520" y="3895256"/>
            <a:ext cx="346075" cy="434975"/>
          </a:xfrm>
          <a:prstGeom prst="downArrow">
            <a:avLst/>
          </a:prstGeom>
          <a:solidFill>
            <a:srgbClr val="FFCC99"/>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smtClean="0">
              <a:ln>
                <a:noFill/>
              </a:ln>
              <a:solidFill>
                <a:srgbClr val="000000"/>
              </a:solidFill>
              <a:effectLst/>
              <a:uLnTx/>
              <a:uFillTx/>
              <a:latin typeface="Times" pitchFamily="1" charset="0"/>
              <a:ea typeface="ＭＳ Ｐゴシック" pitchFamily="34" charset="-128"/>
              <a:cs typeface="+mn-cs"/>
            </a:endParaRPr>
          </a:p>
        </p:txBody>
      </p:sp>
      <p:sp>
        <p:nvSpPr>
          <p:cNvPr id="35" name="Rectangle 17"/>
          <p:cNvSpPr>
            <a:spLocks noChangeArrowheads="1"/>
          </p:cNvSpPr>
          <p:nvPr/>
        </p:nvSpPr>
        <p:spPr bwMode="auto">
          <a:xfrm>
            <a:off x="4257675" y="476250"/>
            <a:ext cx="6960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1</a:t>
            </a:r>
          </a:p>
        </p:txBody>
      </p:sp>
      <p:sp>
        <p:nvSpPr>
          <p:cNvPr id="40" name="Rectangle 18"/>
          <p:cNvSpPr>
            <a:spLocks noChangeArrowheads="1"/>
          </p:cNvSpPr>
          <p:nvPr/>
        </p:nvSpPr>
        <p:spPr bwMode="auto">
          <a:xfrm>
            <a:off x="5400675" y="476250"/>
            <a:ext cx="6960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0</a:t>
            </a:r>
          </a:p>
        </p:txBody>
      </p:sp>
      <p:sp>
        <p:nvSpPr>
          <p:cNvPr id="41" name="Rectangle 19"/>
          <p:cNvSpPr>
            <a:spLocks noChangeArrowheads="1"/>
          </p:cNvSpPr>
          <p:nvPr/>
        </p:nvSpPr>
        <p:spPr bwMode="auto">
          <a:xfrm>
            <a:off x="6543675" y="476250"/>
            <a:ext cx="695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smtClean="0">
                <a:ln>
                  <a:noFill/>
                </a:ln>
                <a:solidFill>
                  <a:srgbClr val="000AF9"/>
                </a:solidFill>
                <a:effectLst/>
                <a:uLnTx/>
                <a:uFillTx/>
                <a:latin typeface="Cambria" pitchFamily="18" charset="0"/>
                <a:ea typeface="ＭＳ Ｐゴシック" pitchFamily="34" charset="-128"/>
                <a:cs typeface="+mn-cs"/>
              </a:rPr>
              <a:t>0</a:t>
            </a:r>
            <a:endPar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endParaRPr>
          </a:p>
        </p:txBody>
      </p:sp>
      <p:sp>
        <p:nvSpPr>
          <p:cNvPr id="42" name="TextBox 41"/>
          <p:cNvSpPr txBox="1"/>
          <p:nvPr/>
        </p:nvSpPr>
        <p:spPr>
          <a:xfrm>
            <a:off x="6019800" y="1771997"/>
            <a:ext cx="2935111"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smtClean="0">
                <a:ln>
                  <a:noFill/>
                </a:ln>
                <a:solidFill>
                  <a:srgbClr val="000AF9"/>
                </a:solidFill>
                <a:effectLst/>
                <a:uLnTx/>
                <a:uFillTx/>
                <a:latin typeface="Calibri" panose="020F0502020204030204" pitchFamily="34" charset="0"/>
                <a:ea typeface="ＭＳ Ｐゴシック" pitchFamily="34" charset="-128"/>
                <a:cs typeface="Calibri" panose="020F0502020204030204" pitchFamily="34" charset="0"/>
              </a:rPr>
              <a:t>What happens here?</a:t>
            </a:r>
            <a:endParaRPr kumimoji="0" lang="en-US" sz="2400" b="0" i="1" u="none" strike="noStrike" kern="1200" cap="none" spc="0" normalizeH="0" baseline="0" noProof="0" dirty="0">
              <a:ln>
                <a:noFill/>
              </a:ln>
              <a:solidFill>
                <a:srgbClr val="000AF9"/>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43" name="Rectangle 29"/>
          <p:cNvSpPr>
            <a:spLocks noChangeArrowheads="1"/>
          </p:cNvSpPr>
          <p:nvPr/>
        </p:nvSpPr>
        <p:spPr bwMode="auto">
          <a:xfrm>
            <a:off x="158941" y="4112743"/>
            <a:ext cx="1524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smtClean="0">
                <a:ln>
                  <a:noFill/>
                </a:ln>
                <a:solidFill>
                  <a:srgbClr val="000000"/>
                </a:solidFill>
                <a:effectLst/>
                <a:uLnTx/>
                <a:uFillTx/>
                <a:latin typeface="Cambria" pitchFamily="18" charset="0"/>
                <a:ea typeface="ＭＳ Ｐゴシック" pitchFamily="34" charset="-128"/>
                <a:cs typeface="+mn-cs"/>
              </a:rPr>
              <a:t>if it gets here, it succeeds.</a:t>
            </a:r>
            <a:endPar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endParaRPr>
          </a:p>
        </p:txBody>
      </p:sp>
      <p:sp>
        <p:nvSpPr>
          <p:cNvPr id="44" name="Down Arrow 43"/>
          <p:cNvSpPr/>
          <p:nvPr/>
        </p:nvSpPr>
        <p:spPr bwMode="auto">
          <a:xfrm rot="19593147">
            <a:off x="1324809" y="4574162"/>
            <a:ext cx="346075" cy="434975"/>
          </a:xfrm>
          <a:prstGeom prst="downArrow">
            <a:avLst/>
          </a:prstGeom>
          <a:solidFill>
            <a:srgbClr val="FFCC99"/>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smtClean="0">
              <a:ln>
                <a:noFill/>
              </a:ln>
              <a:solidFill>
                <a:srgbClr val="000000"/>
              </a:solidFill>
              <a:effectLst/>
              <a:uLnTx/>
              <a:uFillTx/>
              <a:latin typeface="Times" pitchFamily="1" charset="0"/>
              <a:ea typeface="ＭＳ Ｐゴシック" pitchFamily="34" charset="-128"/>
              <a:cs typeface="+mn-cs"/>
            </a:endParaRPr>
          </a:p>
        </p:txBody>
      </p:sp>
    </p:spTree>
    <p:extLst>
      <p:ext uri="{BB962C8B-B14F-4D97-AF65-F5344CB8AC3E}">
        <p14:creationId xmlns:p14="http://schemas.microsoft.com/office/powerpoint/2010/main" val="25321910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29" descr="Screen shot 2011-12-01 at 1.15.30 AM.png"/>
          <p:cNvPicPr>
            <a:picLocks noChangeAspect="1"/>
          </p:cNvPicPr>
          <p:nvPr/>
        </p:nvPicPr>
        <p:blipFill>
          <a:blip r:embed="rId3">
            <a:extLst>
              <a:ext uri="{28A0092B-C50C-407E-A947-70E740481C1C}">
                <a14:useLocalDpi xmlns:a14="http://schemas.microsoft.com/office/drawing/2010/main" val="0"/>
              </a:ext>
            </a:extLst>
          </a:blip>
          <a:srcRect l="14513" t="30705" r="23080" b="33765"/>
          <a:stretch>
            <a:fillRect/>
          </a:stretch>
        </p:blipFill>
        <p:spPr bwMode="auto">
          <a:xfrm>
            <a:off x="1039813" y="2195512"/>
            <a:ext cx="7265987"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Up Arrow 31"/>
          <p:cNvSpPr>
            <a:spLocks noChangeArrowheads="1"/>
          </p:cNvSpPr>
          <p:nvPr/>
        </p:nvSpPr>
        <p:spPr bwMode="auto">
          <a:xfrm>
            <a:off x="1828800" y="1828800"/>
            <a:ext cx="990600" cy="609600"/>
          </a:xfrm>
          <a:prstGeom prst="upArrow">
            <a:avLst>
              <a:gd name="adj1" fmla="val 50000"/>
              <a:gd name="adj2" fmla="val 50000"/>
            </a:avLst>
          </a:prstGeom>
          <a:solidFill>
            <a:schemeClr val="bg1">
              <a:lumMod val="95000"/>
            </a:schemeClr>
          </a:solidFill>
          <a:ln w="28575">
            <a:solidFill>
              <a:schemeClr val="bg1">
                <a:lumMod val="65000"/>
              </a:schemeClr>
            </a:solidFill>
            <a:round/>
            <a:headEnd/>
            <a:tailEnd/>
          </a:ln>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imes" charset="0"/>
              <a:ea typeface="MS PGothic" pitchFamily="34" charset="-128"/>
              <a:cs typeface="+mn-cs"/>
            </a:endParaRPr>
          </a:p>
        </p:txBody>
      </p:sp>
      <p:sp>
        <p:nvSpPr>
          <p:cNvPr id="37" name="Rectangle 10"/>
          <p:cNvSpPr>
            <a:spLocks noChangeArrowheads="1"/>
          </p:cNvSpPr>
          <p:nvPr/>
        </p:nvSpPr>
        <p:spPr bwMode="auto">
          <a:xfrm>
            <a:off x="-5334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2" name="Rounded Rectangle 1"/>
          <p:cNvSpPr>
            <a:spLocks noChangeArrowheads="1"/>
          </p:cNvSpPr>
          <p:nvPr/>
        </p:nvSpPr>
        <p:spPr bwMode="auto">
          <a:xfrm>
            <a:off x="4495800" y="5737578"/>
            <a:ext cx="4229100" cy="685800"/>
          </a:xfrm>
          <a:prstGeom prst="roundRect">
            <a:avLst>
              <a:gd name="adj" fmla="val 16667"/>
            </a:avLst>
          </a:prstGeom>
          <a:solidFill>
            <a:srgbClr val="CCECFF"/>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4" name="Text Box 6"/>
          <p:cNvSpPr txBox="1">
            <a:spLocks noChangeArrowheads="1"/>
          </p:cNvSpPr>
          <p:nvPr/>
        </p:nvSpPr>
        <p:spPr bwMode="auto">
          <a:xfrm>
            <a:off x="533400" y="5816600"/>
            <a:ext cx="3657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a Turing Machine rule: </a:t>
            </a:r>
          </a:p>
        </p:txBody>
      </p:sp>
      <p:sp>
        <p:nvSpPr>
          <p:cNvPr id="56325" name="Rectangle 4"/>
          <p:cNvSpPr>
            <a:spLocks noChangeArrowheads="1"/>
          </p:cNvSpPr>
          <p:nvPr/>
        </p:nvSpPr>
        <p:spPr bwMode="auto">
          <a:xfrm>
            <a:off x="609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6" name="Rectangle 5"/>
          <p:cNvSpPr>
            <a:spLocks noChangeArrowheads="1"/>
          </p:cNvSpPr>
          <p:nvPr/>
        </p:nvSpPr>
        <p:spPr bwMode="auto">
          <a:xfrm>
            <a:off x="1752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7" name="Rectangle 6"/>
          <p:cNvSpPr>
            <a:spLocks noChangeArrowheads="1"/>
          </p:cNvSpPr>
          <p:nvPr/>
        </p:nvSpPr>
        <p:spPr bwMode="auto">
          <a:xfrm>
            <a:off x="2895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8" name="Rectangle 7"/>
          <p:cNvSpPr>
            <a:spLocks noChangeArrowheads="1"/>
          </p:cNvSpPr>
          <p:nvPr/>
        </p:nvSpPr>
        <p:spPr bwMode="auto">
          <a:xfrm>
            <a:off x="4038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29" name="Rectangle 8"/>
          <p:cNvSpPr>
            <a:spLocks noChangeArrowheads="1"/>
          </p:cNvSpPr>
          <p:nvPr/>
        </p:nvSpPr>
        <p:spPr bwMode="auto">
          <a:xfrm>
            <a:off x="5181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0" name="Rectangle 9"/>
          <p:cNvSpPr>
            <a:spLocks noChangeArrowheads="1"/>
          </p:cNvSpPr>
          <p:nvPr/>
        </p:nvSpPr>
        <p:spPr bwMode="auto">
          <a:xfrm>
            <a:off x="6324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1" name="Rectangle 10"/>
          <p:cNvSpPr>
            <a:spLocks noChangeArrowheads="1"/>
          </p:cNvSpPr>
          <p:nvPr/>
        </p:nvSpPr>
        <p:spPr bwMode="auto">
          <a:xfrm>
            <a:off x="7467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
        <p:nvSpPr>
          <p:cNvPr id="56332" name="Rectangle 11"/>
          <p:cNvSpPr>
            <a:spLocks noChangeArrowheads="1"/>
          </p:cNvSpPr>
          <p:nvPr/>
        </p:nvSpPr>
        <p:spPr bwMode="auto">
          <a:xfrm>
            <a:off x="169332" y="1524000"/>
            <a:ext cx="876300" cy="323165"/>
          </a:xfrm>
          <a:prstGeom prst="rect">
            <a:avLst/>
          </a:prstGeom>
          <a:solidFill>
            <a:schemeClr val="bg1"/>
          </a:solidFill>
          <a:ln>
            <a:noFill/>
          </a:ln>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the tape</a:t>
            </a:r>
          </a:p>
        </p:txBody>
      </p:sp>
      <p:sp>
        <p:nvSpPr>
          <p:cNvPr id="56333" name="Rectangle 12"/>
          <p:cNvSpPr>
            <a:spLocks noChangeArrowheads="1"/>
          </p:cNvSpPr>
          <p:nvPr/>
        </p:nvSpPr>
        <p:spPr bwMode="auto">
          <a:xfrm>
            <a:off x="1905000" y="1905000"/>
            <a:ext cx="838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R/W head</a:t>
            </a:r>
          </a:p>
        </p:txBody>
      </p:sp>
      <p:sp>
        <p:nvSpPr>
          <p:cNvPr id="56334" name="Rectangle 14"/>
          <p:cNvSpPr>
            <a:spLocks noChangeArrowheads="1"/>
          </p:cNvSpPr>
          <p:nvPr/>
        </p:nvSpPr>
        <p:spPr bwMode="auto">
          <a:xfrm>
            <a:off x="1876446" y="273039"/>
            <a:ext cx="931665"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AF9"/>
                </a:solidFill>
                <a:effectLst/>
                <a:uLnTx/>
                <a:uFillTx/>
                <a:latin typeface="Cambria" panose="02040503050406030204" pitchFamily="18" charset="0"/>
                <a:ea typeface="ＭＳ Ｐゴシック" pitchFamily="34" charset="-128"/>
                <a:cs typeface="+mn-cs"/>
              </a:rPr>
              <a:t>the input</a:t>
            </a:r>
          </a:p>
        </p:txBody>
      </p:sp>
      <p:sp>
        <p:nvSpPr>
          <p:cNvPr id="56335" name="Rectangle 15"/>
          <p:cNvSpPr>
            <a:spLocks noChangeArrowheads="1"/>
          </p:cNvSpPr>
          <p:nvPr/>
        </p:nvSpPr>
        <p:spPr bwMode="auto">
          <a:xfrm>
            <a:off x="1963738" y="476250"/>
            <a:ext cx="6969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0</a:t>
            </a:r>
          </a:p>
        </p:txBody>
      </p:sp>
      <p:sp>
        <p:nvSpPr>
          <p:cNvPr id="56336" name="Rectangle 16"/>
          <p:cNvSpPr>
            <a:spLocks noChangeArrowheads="1"/>
          </p:cNvSpPr>
          <p:nvPr/>
        </p:nvSpPr>
        <p:spPr bwMode="auto">
          <a:xfrm>
            <a:off x="3114675" y="476250"/>
            <a:ext cx="695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1</a:t>
            </a:r>
          </a:p>
        </p:txBody>
      </p:sp>
      <p:sp>
        <p:nvSpPr>
          <p:cNvPr id="56337" name="Rectangle 17"/>
          <p:cNvSpPr>
            <a:spLocks noChangeArrowheads="1"/>
          </p:cNvSpPr>
          <p:nvPr/>
        </p:nvSpPr>
        <p:spPr bwMode="auto">
          <a:xfrm>
            <a:off x="4257675" y="476250"/>
            <a:ext cx="6960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1</a:t>
            </a:r>
          </a:p>
        </p:txBody>
      </p:sp>
      <p:sp>
        <p:nvSpPr>
          <p:cNvPr id="56338" name="Rectangle 18"/>
          <p:cNvSpPr>
            <a:spLocks noChangeArrowheads="1"/>
          </p:cNvSpPr>
          <p:nvPr/>
        </p:nvSpPr>
        <p:spPr bwMode="auto">
          <a:xfrm>
            <a:off x="5400675" y="476250"/>
            <a:ext cx="6960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0</a:t>
            </a:r>
          </a:p>
        </p:txBody>
      </p:sp>
      <p:sp>
        <p:nvSpPr>
          <p:cNvPr id="56339" name="Rectangle 19"/>
          <p:cNvSpPr>
            <a:spLocks noChangeArrowheads="1"/>
          </p:cNvSpPr>
          <p:nvPr/>
        </p:nvSpPr>
        <p:spPr bwMode="auto">
          <a:xfrm>
            <a:off x="6543675" y="476250"/>
            <a:ext cx="695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7200" b="0" i="0" u="none" strike="noStrike" kern="1200" cap="none" spc="0" normalizeH="0" baseline="0" noProof="0" dirty="0" smtClean="0">
                <a:ln>
                  <a:noFill/>
                </a:ln>
                <a:solidFill>
                  <a:srgbClr val="000AF9"/>
                </a:solidFill>
                <a:effectLst/>
                <a:uLnTx/>
                <a:uFillTx/>
                <a:latin typeface="Cambria" pitchFamily="18" charset="0"/>
                <a:ea typeface="ＭＳ Ｐゴシック" pitchFamily="34" charset="-128"/>
                <a:cs typeface="+mn-cs"/>
              </a:rPr>
              <a:t>0</a:t>
            </a:r>
            <a:endParaRPr kumimoji="0" lang="en-US" altLang="en-US" sz="7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endParaRPr>
          </a:p>
        </p:txBody>
      </p:sp>
      <p:sp>
        <p:nvSpPr>
          <p:cNvPr id="56340" name="Rectangle 20"/>
          <p:cNvSpPr>
            <a:spLocks noChangeArrowheads="1"/>
          </p:cNvSpPr>
          <p:nvPr/>
        </p:nvSpPr>
        <p:spPr bwMode="auto">
          <a:xfrm>
            <a:off x="7315200" y="1960562"/>
            <a:ext cx="16764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Cambria" pitchFamily="18" charset="0"/>
                <a:ea typeface="ＭＳ Ｐゴシック" pitchFamily="34" charset="-128"/>
                <a:cs typeface="+mn-cs"/>
              </a:rPr>
              <a:t>"blanks" are everywhere else</a:t>
            </a:r>
          </a:p>
        </p:txBody>
      </p:sp>
      <p:sp>
        <p:nvSpPr>
          <p:cNvPr id="56341" name="Rectangle 21"/>
          <p:cNvSpPr>
            <a:spLocks noChangeArrowheads="1"/>
          </p:cNvSpPr>
          <p:nvPr/>
        </p:nvSpPr>
        <p:spPr bwMode="auto">
          <a:xfrm>
            <a:off x="4191000"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smtClean="0">
                <a:ln>
                  <a:noFill/>
                </a:ln>
                <a:solidFill>
                  <a:srgbClr val="FFFFFF">
                    <a:lumMod val="50000"/>
                  </a:srgbClr>
                </a:solidFill>
                <a:effectLst/>
                <a:uLnTx/>
                <a:uFillTx/>
                <a:latin typeface="Cambria" pitchFamily="18" charset="0"/>
                <a:ea typeface="ＭＳ Ｐゴシック" pitchFamily="34" charset="-128"/>
                <a:cs typeface="+mn-cs"/>
              </a:rPr>
              <a:t>READ</a:t>
            </a:r>
            <a:endParaRPr kumimoji="0" lang="en-US" altLang="en-US" sz="1500" b="0" i="0" u="none" strike="noStrike" kern="1200" cap="none" spc="0" normalizeH="0" baseline="0" noProof="0" dirty="0">
              <a:ln>
                <a:noFill/>
              </a:ln>
              <a:solidFill>
                <a:srgbClr val="FFFFFF">
                  <a:lumMod val="50000"/>
                </a:srgbClr>
              </a:solidFill>
              <a:effectLst/>
              <a:uLnTx/>
              <a:uFillTx/>
              <a:latin typeface="Cambria" pitchFamily="18" charset="0"/>
              <a:ea typeface="ＭＳ Ｐゴシック" pitchFamily="34" charset="-128"/>
              <a:cs typeface="+mn-cs"/>
            </a:endParaRPr>
          </a:p>
        </p:txBody>
      </p:sp>
      <p:sp>
        <p:nvSpPr>
          <p:cNvPr id="56342" name="Rectangle 22"/>
          <p:cNvSpPr>
            <a:spLocks noChangeArrowheads="1"/>
          </p:cNvSpPr>
          <p:nvPr/>
        </p:nvSpPr>
        <p:spPr bwMode="auto">
          <a:xfrm>
            <a:off x="5593644"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smtClean="0">
                <a:ln>
                  <a:noFill/>
                </a:ln>
                <a:solidFill>
                  <a:srgbClr val="FFFFFF">
                    <a:lumMod val="50000"/>
                  </a:srgbClr>
                </a:solidFill>
                <a:effectLst/>
                <a:uLnTx/>
                <a:uFillTx/>
                <a:latin typeface="Cambria" pitchFamily="18" charset="0"/>
                <a:ea typeface="ＭＳ Ｐゴシック" pitchFamily="34" charset="-128"/>
                <a:cs typeface="+mn-cs"/>
              </a:rPr>
              <a:t>WRITE</a:t>
            </a:r>
            <a:endParaRPr kumimoji="0" lang="en-US" altLang="en-US" sz="1500" b="0" i="0" u="none" strike="noStrike" kern="1200" cap="none" spc="0" normalizeH="0" baseline="0" noProof="0" dirty="0">
              <a:ln>
                <a:noFill/>
              </a:ln>
              <a:solidFill>
                <a:srgbClr val="FFFFFF">
                  <a:lumMod val="50000"/>
                </a:srgbClr>
              </a:solidFill>
              <a:effectLst/>
              <a:uLnTx/>
              <a:uFillTx/>
              <a:latin typeface="Cambria" pitchFamily="18" charset="0"/>
              <a:ea typeface="ＭＳ Ｐゴシック" pitchFamily="34" charset="-128"/>
              <a:cs typeface="+mn-cs"/>
            </a:endParaRPr>
          </a:p>
        </p:txBody>
      </p:sp>
      <p:sp>
        <p:nvSpPr>
          <p:cNvPr id="56343" name="Rectangle 23"/>
          <p:cNvSpPr>
            <a:spLocks noChangeArrowheads="1"/>
          </p:cNvSpPr>
          <p:nvPr/>
        </p:nvSpPr>
        <p:spPr bwMode="auto">
          <a:xfrm>
            <a:off x="7219245" y="6400800"/>
            <a:ext cx="167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FFFFFF">
                    <a:lumMod val="50000"/>
                  </a:srgbClr>
                </a:solidFill>
                <a:effectLst/>
                <a:uLnTx/>
                <a:uFillTx/>
                <a:latin typeface="Cambria" pitchFamily="18" charset="0"/>
                <a:ea typeface="ＭＳ Ｐゴシック" pitchFamily="34" charset="-128"/>
                <a:cs typeface="+mn-cs"/>
              </a:rPr>
              <a:t>MOTION</a:t>
            </a:r>
          </a:p>
        </p:txBody>
      </p:sp>
      <p:sp>
        <p:nvSpPr>
          <p:cNvPr id="56344" name="Rectangle 24"/>
          <p:cNvSpPr>
            <a:spLocks noChangeArrowheads="1"/>
          </p:cNvSpPr>
          <p:nvPr/>
        </p:nvSpPr>
        <p:spPr bwMode="auto">
          <a:xfrm>
            <a:off x="41910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0</a:t>
            </a:r>
          </a:p>
        </p:txBody>
      </p:sp>
      <p:sp>
        <p:nvSpPr>
          <p:cNvPr id="56345" name="Rectangle 25"/>
          <p:cNvSpPr>
            <a:spLocks noChangeArrowheads="1"/>
          </p:cNvSpPr>
          <p:nvPr/>
        </p:nvSpPr>
        <p:spPr bwMode="auto">
          <a:xfrm>
            <a:off x="48006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000"/>
                </a:solidFill>
                <a:effectLst/>
                <a:uLnTx/>
                <a:uFillTx/>
                <a:latin typeface="Cambria" pitchFamily="18" charset="0"/>
                <a:ea typeface="ＭＳ Ｐゴシック" pitchFamily="34" charset="-128"/>
                <a:cs typeface="+mn-cs"/>
              </a:rPr>
              <a:t>;</a:t>
            </a:r>
          </a:p>
        </p:txBody>
      </p:sp>
      <p:sp>
        <p:nvSpPr>
          <p:cNvPr id="56346" name="Rectangle 26"/>
          <p:cNvSpPr>
            <a:spLocks noChangeArrowheads="1"/>
          </p:cNvSpPr>
          <p:nvPr/>
        </p:nvSpPr>
        <p:spPr bwMode="auto">
          <a:xfrm>
            <a:off x="65532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000"/>
                </a:solidFill>
                <a:effectLst/>
                <a:uLnTx/>
                <a:uFillTx/>
                <a:latin typeface="Cambria" pitchFamily="18" charset="0"/>
                <a:ea typeface="ＭＳ Ｐゴシック" pitchFamily="34" charset="-128"/>
                <a:cs typeface="+mn-cs"/>
              </a:rPr>
              <a:t>,</a:t>
            </a:r>
          </a:p>
        </p:txBody>
      </p:sp>
      <p:sp>
        <p:nvSpPr>
          <p:cNvPr id="56347" name="Rectangle 27"/>
          <p:cNvSpPr>
            <a:spLocks noChangeArrowheads="1"/>
          </p:cNvSpPr>
          <p:nvPr/>
        </p:nvSpPr>
        <p:spPr bwMode="auto">
          <a:xfrm>
            <a:off x="5867400" y="5715000"/>
            <a:ext cx="1143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dirty="0">
                <a:ln>
                  <a:noFill/>
                </a:ln>
                <a:solidFill>
                  <a:srgbClr val="000AF9"/>
                </a:solidFill>
                <a:effectLst/>
                <a:uLnTx/>
                <a:uFillTx/>
                <a:latin typeface="Cambria" pitchFamily="18" charset="0"/>
                <a:ea typeface="ＭＳ Ｐゴシック" pitchFamily="34" charset="-128"/>
                <a:cs typeface="+mn-cs"/>
              </a:rPr>
              <a:t>1</a:t>
            </a:r>
          </a:p>
        </p:txBody>
      </p:sp>
      <p:sp>
        <p:nvSpPr>
          <p:cNvPr id="56348" name="Rectangle 28"/>
          <p:cNvSpPr>
            <a:spLocks noChangeArrowheads="1"/>
          </p:cNvSpPr>
          <p:nvPr/>
        </p:nvSpPr>
        <p:spPr bwMode="auto">
          <a:xfrm>
            <a:off x="7239000" y="5715000"/>
            <a:ext cx="167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200" b="0" i="0" u="none" strike="noStrike" kern="1200" cap="none" spc="0" normalizeH="0" baseline="0" noProof="0">
                <a:ln>
                  <a:noFill/>
                </a:ln>
                <a:solidFill>
                  <a:srgbClr val="000AF9"/>
                </a:solidFill>
                <a:effectLst/>
                <a:uLnTx/>
                <a:uFillTx/>
                <a:latin typeface="Cambria" pitchFamily="18" charset="0"/>
                <a:ea typeface="ＭＳ Ｐゴシック" pitchFamily="34" charset="-128"/>
                <a:cs typeface="+mn-cs"/>
              </a:rPr>
              <a:t>R</a:t>
            </a:r>
          </a:p>
        </p:txBody>
      </p:sp>
      <p:sp>
        <p:nvSpPr>
          <p:cNvPr id="56349" name="Rectangle 29"/>
          <p:cNvSpPr>
            <a:spLocks noChangeArrowheads="1"/>
          </p:cNvSpPr>
          <p:nvPr/>
        </p:nvSpPr>
        <p:spPr bwMode="auto">
          <a:xfrm>
            <a:off x="7430911" y="4354865"/>
            <a:ext cx="1524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if a transition is missing, the input FAILS!</a:t>
            </a:r>
          </a:p>
        </p:txBody>
      </p:sp>
      <p:sp>
        <p:nvSpPr>
          <p:cNvPr id="56350" name="Rectangle 30"/>
          <p:cNvSpPr>
            <a:spLocks noChangeArrowheads="1"/>
          </p:cNvSpPr>
          <p:nvPr/>
        </p:nvSpPr>
        <p:spPr bwMode="auto">
          <a:xfrm>
            <a:off x="145697" y="3400955"/>
            <a:ext cx="2025650" cy="784830"/>
          </a:xfrm>
          <a:prstGeom prst="rect">
            <a:avLst/>
          </a:prstGeom>
          <a:solidFill>
            <a:srgbClr val="FFCC99"/>
          </a:solidFill>
          <a:ln>
            <a:noFill/>
          </a:ln>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an accepting state </a:t>
            </a:r>
            <a:r>
              <a:rPr kumimoji="0" lang="en-US" altLang="en-US" sz="1500" b="1"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always halts </a:t>
            </a:r>
            <a:r>
              <a:rPr kumimoji="0" lang="en-US" altLang="en-US" sz="1500" b="1" i="0" u="none" strike="noStrike" kern="1200" cap="none" spc="0" normalizeH="0" baseline="0" noProof="0" dirty="0" smtClean="0">
                <a:ln>
                  <a:noFill/>
                </a:ln>
                <a:solidFill>
                  <a:srgbClr val="000000"/>
                </a:solidFill>
                <a:effectLst/>
                <a:uLnTx/>
                <a:uFillTx/>
                <a:latin typeface="Cambria" pitchFamily="18" charset="0"/>
                <a:ea typeface="ＭＳ Ｐゴシック" pitchFamily="34" charset="-128"/>
                <a:cs typeface="+mn-cs"/>
              </a:rPr>
              <a:t> </a:t>
            </a:r>
            <a:r>
              <a:rPr kumimoji="0" lang="en-US" altLang="en-US" sz="1500" b="0" i="0" u="none" strike="noStrike" kern="1200" cap="none" spc="0" normalizeH="0" baseline="0" noProof="0" dirty="0" smtClean="0">
                <a:ln>
                  <a:noFill/>
                </a:ln>
                <a:solidFill>
                  <a:srgbClr val="000000"/>
                </a:solidFill>
                <a:effectLst/>
                <a:uLnTx/>
                <a:uFillTx/>
                <a:latin typeface="Cambria" pitchFamily="18" charset="0"/>
                <a:ea typeface="ＭＳ Ｐゴシック" pitchFamily="34" charset="-128"/>
                <a:cs typeface="+mn-cs"/>
              </a:rPr>
              <a:t>--  then </a:t>
            </a:r>
            <a:r>
              <a:rPr kumimoji="0" lang="en-US" altLang="en-US" sz="1500" b="0" i="0" u="none" strike="noStrike" kern="1200" cap="none" spc="0" normalizeH="0" baseline="0" noProof="0" dirty="0">
                <a:ln>
                  <a:noFill/>
                </a:ln>
                <a:solidFill>
                  <a:srgbClr val="000000"/>
                </a:solidFill>
                <a:effectLst/>
                <a:uLnTx/>
                <a:uFillTx/>
                <a:latin typeface="Cambria" pitchFamily="18" charset="0"/>
                <a:ea typeface="ＭＳ Ｐゴシック" pitchFamily="34" charset="-128"/>
                <a:cs typeface="+mn-cs"/>
              </a:rPr>
              <a:t>basks in its success!</a:t>
            </a:r>
          </a:p>
        </p:txBody>
      </p:sp>
      <p:sp>
        <p:nvSpPr>
          <p:cNvPr id="56352" name="Rectangle 30"/>
          <p:cNvSpPr>
            <a:spLocks noChangeArrowheads="1"/>
          </p:cNvSpPr>
          <p:nvPr/>
        </p:nvSpPr>
        <p:spPr bwMode="auto">
          <a:xfrm>
            <a:off x="0" y="6596063"/>
            <a:ext cx="1676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8000"/>
                </a:solidFill>
                <a:effectLst/>
                <a:uLnTx/>
                <a:uFillTx/>
                <a:latin typeface="Cambria" pitchFamily="18" charset="0"/>
                <a:ea typeface="ＭＳ Ｐゴシック" pitchFamily="34" charset="-128"/>
                <a:cs typeface="+mn-cs"/>
              </a:rPr>
              <a:t>try it in JFLAP...</a:t>
            </a:r>
            <a:endParaRPr kumimoji="0" lang="en-US" altLang="en-US" sz="1100" b="1" i="0" u="none" strike="noStrike" kern="1200" cap="none" spc="0" normalizeH="0" baseline="0" noProof="0" dirty="0">
              <a:ln>
                <a:noFill/>
              </a:ln>
              <a:solidFill>
                <a:srgbClr val="008000"/>
              </a:solidFill>
              <a:effectLst/>
              <a:uLnTx/>
              <a:uFillTx/>
              <a:latin typeface="Times New Roman" pitchFamily="18" charset="0"/>
              <a:ea typeface="ＭＳ Ｐゴシック" pitchFamily="34" charset="-128"/>
              <a:cs typeface="+mn-cs"/>
            </a:endParaRPr>
          </a:p>
        </p:txBody>
      </p:sp>
      <p:sp>
        <p:nvSpPr>
          <p:cNvPr id="3" name="Down Arrow 2"/>
          <p:cNvSpPr/>
          <p:nvPr/>
        </p:nvSpPr>
        <p:spPr bwMode="auto">
          <a:xfrm>
            <a:off x="1589969" y="4272846"/>
            <a:ext cx="346075" cy="434975"/>
          </a:xfrm>
          <a:prstGeom prst="downArrow">
            <a:avLst/>
          </a:prstGeom>
          <a:solidFill>
            <a:srgbClr val="FFCC99"/>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smtClean="0">
              <a:ln>
                <a:noFill/>
              </a:ln>
              <a:solidFill>
                <a:srgbClr val="000000"/>
              </a:solidFill>
              <a:effectLst/>
              <a:uLnTx/>
              <a:uFillTx/>
              <a:latin typeface="Times" pitchFamily="1" charset="0"/>
              <a:ea typeface="ＭＳ Ｐゴシック" pitchFamily="34" charset="-128"/>
              <a:cs typeface="+mn-cs"/>
            </a:endParaRPr>
          </a:p>
        </p:txBody>
      </p:sp>
      <p:sp>
        <p:nvSpPr>
          <p:cNvPr id="35" name="Down Arrow 34"/>
          <p:cNvSpPr/>
          <p:nvPr/>
        </p:nvSpPr>
        <p:spPr bwMode="auto">
          <a:xfrm rot="10115184">
            <a:off x="8193016" y="1535113"/>
            <a:ext cx="346075" cy="434975"/>
          </a:xfrm>
          <a:prstGeom prst="downArrow">
            <a:avLst/>
          </a:prstGeom>
          <a:solidFill>
            <a:schemeClr val="bg1">
              <a:lumMod val="85000"/>
            </a:scheme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smtClean="0">
              <a:ln>
                <a:noFill/>
              </a:ln>
              <a:solidFill>
                <a:srgbClr val="000000"/>
              </a:solidFill>
              <a:effectLst/>
              <a:uLnTx/>
              <a:uFillTx/>
              <a:latin typeface="Times" pitchFamily="1" charset="0"/>
              <a:ea typeface="ＭＳ Ｐゴシック" pitchFamily="34" charset="-128"/>
              <a:cs typeface="+mn-cs"/>
            </a:endParaRPr>
          </a:p>
        </p:txBody>
      </p:sp>
      <p:sp>
        <p:nvSpPr>
          <p:cNvPr id="36" name="Rectangle 10"/>
          <p:cNvSpPr>
            <a:spLocks noChangeArrowheads="1"/>
          </p:cNvSpPr>
          <p:nvPr/>
        </p:nvSpPr>
        <p:spPr bwMode="auto">
          <a:xfrm>
            <a:off x="8610600" y="457200"/>
            <a:ext cx="1143000" cy="1219200"/>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charset="0"/>
              <a:ea typeface="ＭＳ Ｐゴシック" pitchFamily="34" charset="-128"/>
              <a:cs typeface="+mn-cs"/>
            </a:endParaRPr>
          </a:p>
        </p:txBody>
      </p:sp>
    </p:spTree>
    <p:extLst>
      <p:ext uri="{BB962C8B-B14F-4D97-AF65-F5344CB8AC3E}">
        <p14:creationId xmlns:p14="http://schemas.microsoft.com/office/powerpoint/2010/main" val="22345659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6"/>
          <p:cNvSpPr txBox="1">
            <a:spLocks noChangeArrowheads="1"/>
          </p:cNvSpPr>
          <p:nvPr/>
        </p:nvSpPr>
        <p:spPr bwMode="auto">
          <a:xfrm>
            <a:off x="1042988" y="152400"/>
            <a:ext cx="6934200" cy="738188"/>
          </a:xfrm>
          <a:prstGeom prst="rect">
            <a:avLst/>
          </a:prstGeom>
          <a:noFill/>
          <a:ln>
            <a:no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2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Thursday:   </a:t>
            </a:r>
            <a:r>
              <a:rPr kumimoji="0" lang="en-US" altLang="en-US" sz="4200" b="1" i="0" u="none" strike="noStrike" kern="1200" cap="none" spc="0" normalizeH="0" baseline="0" noProof="0" dirty="0">
                <a:ln>
                  <a:noFill/>
                </a:ln>
                <a:solidFill>
                  <a:srgbClr val="06A407"/>
                </a:solidFill>
                <a:effectLst/>
                <a:uLnTx/>
                <a:uFillTx/>
                <a:latin typeface="Calibri" pitchFamily="34" charset="0"/>
                <a:ea typeface="ＭＳ Ｐゴシック" pitchFamily="34" charset="-128"/>
              </a:rPr>
              <a:t>Turing Machines</a:t>
            </a:r>
          </a:p>
        </p:txBody>
      </p:sp>
      <p:pic>
        <p:nvPicPr>
          <p:cNvPr id="43011" name="Picture 21" descr="http://web.mit.edu/manoli/turing/www/tur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251" y="990600"/>
            <a:ext cx="5819775" cy="23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21"/>
          <p:cNvSpPr>
            <a:spLocks noChangeArrowheads="1"/>
          </p:cNvSpPr>
          <p:nvPr/>
        </p:nvSpPr>
        <p:spPr bwMode="auto">
          <a:xfrm>
            <a:off x="5422900" y="3221161"/>
            <a:ext cx="3492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1" u="none" strike="noStrike" kern="1200" cap="none" spc="0" normalizeH="0" baseline="0" noProof="0" dirty="0">
                <a:ln>
                  <a:noFill/>
                </a:ln>
                <a:solidFill>
                  <a:srgbClr val="000000"/>
                </a:solidFill>
                <a:effectLst/>
                <a:uLnTx/>
                <a:uFillTx/>
                <a:latin typeface="Calibri" pitchFamily="34" charset="0"/>
                <a:ea typeface="ＭＳ Ｐゴシック" pitchFamily="34" charset="-128"/>
              </a:rPr>
              <a:t>state machines + </a:t>
            </a:r>
            <a:r>
              <a:rPr kumimoji="0" lang="en-US" altLang="en-US" sz="2400" b="1" i="1" u="none" strike="noStrike" kern="1200" cap="none" spc="0" normalizeH="0" baseline="0" noProof="0" dirty="0">
                <a:ln>
                  <a:noFill/>
                </a:ln>
                <a:solidFill>
                  <a:srgbClr val="06A407"/>
                </a:solidFill>
                <a:effectLst/>
                <a:uLnTx/>
                <a:uFillTx/>
                <a:latin typeface="Calibri" pitchFamily="34" charset="0"/>
                <a:ea typeface="ＭＳ Ｐゴシック" pitchFamily="34" charset="-128"/>
              </a:rPr>
              <a:t>memory</a:t>
            </a:r>
            <a:r>
              <a:rPr kumimoji="0" lang="en-US" altLang="en-US" sz="2400" b="0" i="1" u="none" strike="noStrike" kern="1200" cap="none" spc="0" normalizeH="0" baseline="0" noProof="0" dirty="0">
                <a:ln>
                  <a:noFill/>
                </a:ln>
                <a:solidFill>
                  <a:srgbClr val="06A407"/>
                </a:solidFill>
                <a:effectLst/>
                <a:uLnTx/>
                <a:uFillTx/>
                <a:latin typeface="Calibri" pitchFamily="34" charset="0"/>
                <a:ea typeface="ＭＳ Ｐゴシック" pitchFamily="34" charset="-128"/>
              </a:rPr>
              <a:t>!</a:t>
            </a:r>
            <a:endParaRPr kumimoji="0" lang="en-US" alt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2" name="TextBox 1"/>
          <p:cNvSpPr txBox="1"/>
          <p:nvPr/>
        </p:nvSpPr>
        <p:spPr>
          <a:xfrm rot="21420676">
            <a:off x="428306" y="5151774"/>
            <a:ext cx="6512187" cy="1384995"/>
          </a:xfrm>
          <a:prstGeom prst="rect">
            <a:avLst/>
          </a:prstGeom>
          <a:solidFill>
            <a:srgbClr val="CCECFF"/>
          </a:solidFill>
        </p:spPr>
        <p:txBody>
          <a:bodyPr wrap="squar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4200" b="1" i="1" u="none" strike="noStrike" kern="1200" cap="none" spc="0" normalizeH="0" baseline="0" noProof="0" dirty="0" smtClean="0">
                <a:ln>
                  <a:noFill/>
                </a:ln>
                <a:solidFill>
                  <a:srgbClr val="0900FF"/>
                </a:solidFill>
                <a:effectLst/>
                <a:uLnTx/>
                <a:uFillTx/>
                <a:latin typeface="Cambria" panose="02040503050406030204" pitchFamily="18" charset="0"/>
                <a:ea typeface="ＭＳ Ｐゴシック" pitchFamily="34" charset="-128"/>
              </a:rPr>
              <a:t>Lab sessions next week:</a:t>
            </a:r>
            <a:r>
              <a:rPr kumimoji="0" lang="en-US" sz="4200" b="0" i="0" u="none" strike="noStrike" kern="1200" cap="none" spc="0" normalizeH="0" baseline="0" noProof="0" dirty="0" smtClean="0">
                <a:ln>
                  <a:noFill/>
                </a:ln>
                <a:solidFill>
                  <a:srgbClr val="0900FF"/>
                </a:solidFill>
                <a:effectLst/>
                <a:uLnTx/>
                <a:uFillTx/>
                <a:latin typeface="Cambria" panose="02040503050406030204" pitchFamily="18" charset="0"/>
                <a:ea typeface="ＭＳ Ｐゴシック" pitchFamily="34" charset="-128"/>
              </a:rPr>
              <a:t>  </a:t>
            </a:r>
            <a:r>
              <a:rPr lang="en-US" sz="4200" dirty="0" smtClean="0">
                <a:solidFill>
                  <a:srgbClr val="000000"/>
                </a:solidFill>
                <a:latin typeface="Cambria" panose="02040503050406030204" pitchFamily="18" charset="0"/>
              </a:rPr>
              <a:t>Ex. Cr. TMs/</a:t>
            </a:r>
            <a:r>
              <a:rPr kumimoji="0" lang="en-US" sz="42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final projects…</a:t>
            </a:r>
            <a:endParaRPr kumimoji="0" lang="en-US" sz="42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endParaRPr>
          </a:p>
        </p:txBody>
      </p:sp>
      <p:sp>
        <p:nvSpPr>
          <p:cNvPr id="3" name="Up Arrow 2"/>
          <p:cNvSpPr/>
          <p:nvPr/>
        </p:nvSpPr>
        <p:spPr bwMode="auto">
          <a:xfrm>
            <a:off x="7885110" y="3683123"/>
            <a:ext cx="609600" cy="804719"/>
          </a:xfrm>
          <a:prstGeom prst="upArrow">
            <a:avLst/>
          </a:prstGeom>
          <a:solidFill>
            <a:srgbClr val="CCFFCC"/>
          </a:solidFill>
          <a:ln w="9525" cap="flat" cmpd="sng" algn="ctr">
            <a:solidFill>
              <a:srgbClr val="06A40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4" name="Rounded Rectangle 3"/>
          <p:cNvSpPr/>
          <p:nvPr/>
        </p:nvSpPr>
        <p:spPr bwMode="auto">
          <a:xfrm>
            <a:off x="3499428" y="2600417"/>
            <a:ext cx="1272310" cy="212435"/>
          </a:xfrm>
          <a:prstGeom prst="roundRect">
            <a:avLst/>
          </a:prstGeom>
          <a:noFill/>
          <a:ln w="38100" cap="flat" cmpd="sng" algn="ctr">
            <a:solidFill>
              <a:srgbClr val="06A40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
        <p:nvSpPr>
          <p:cNvPr id="8" name="Up Arrow 7"/>
          <p:cNvSpPr/>
          <p:nvPr/>
        </p:nvSpPr>
        <p:spPr bwMode="auto">
          <a:xfrm rot="5400000">
            <a:off x="2701059" y="2304276"/>
            <a:ext cx="609600" cy="804719"/>
          </a:xfrm>
          <a:prstGeom prst="upArrow">
            <a:avLst/>
          </a:prstGeom>
          <a:solidFill>
            <a:srgbClr val="CCFFCC"/>
          </a:solidFill>
          <a:ln w="9525" cap="flat" cmpd="sng" algn="ctr">
            <a:solidFill>
              <a:srgbClr val="06A40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6" charset="0"/>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21262577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3566" t="35105" r="4289"/>
          <a:stretch/>
        </p:blipFill>
        <p:spPr>
          <a:xfrm>
            <a:off x="495740" y="1148941"/>
            <a:ext cx="8076319" cy="5105400"/>
          </a:xfrm>
          <a:prstGeom prst="rect">
            <a:avLst/>
          </a:prstGeom>
        </p:spPr>
      </p:pic>
      <p:sp>
        <p:nvSpPr>
          <p:cNvPr id="38916" name="Text Box 24"/>
          <p:cNvSpPr txBox="1">
            <a:spLocks noChangeArrowheads="1"/>
          </p:cNvSpPr>
          <p:nvPr/>
        </p:nvSpPr>
        <p:spPr bwMode="auto">
          <a:xfrm>
            <a:off x="304800" y="76200"/>
            <a:ext cx="845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cs typeface="+mn-cs"/>
              </a:rPr>
              <a:t>CS 5 </a:t>
            </a:r>
            <a:r>
              <a:rPr kumimoji="0" lang="en-US" altLang="en-US" sz="36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cs typeface="+mn-cs"/>
              </a:rPr>
              <a:t>spokesperson of the (next) day!</a:t>
            </a:r>
            <a:endParaRPr kumimoji="0" lang="en-US" altLang="en-US" sz="3600" b="0" i="0" u="none" strike="noStrike" kern="1200" cap="none" spc="0" normalizeH="0" baseline="0" noProof="0" dirty="0">
              <a:ln>
                <a:noFill/>
              </a:ln>
              <a:solidFill>
                <a:srgbClr val="000AF9"/>
              </a:solidFill>
              <a:effectLst/>
              <a:uLnTx/>
              <a:uFillTx/>
              <a:latin typeface="Calibri" pitchFamily="34" charset="0"/>
              <a:ea typeface="ＭＳ Ｐゴシック" pitchFamily="34" charset="-128"/>
              <a:cs typeface="+mn-c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199" y="838200"/>
            <a:ext cx="3114675" cy="1185166"/>
          </a:xfrm>
          <a:prstGeom prst="rect">
            <a:avLst/>
          </a:prstGeom>
          <a:ln>
            <a:solidFill>
              <a:srgbClr val="F7890C"/>
            </a:solidFill>
          </a:ln>
        </p:spPr>
      </p:pic>
      <p:sp>
        <p:nvSpPr>
          <p:cNvPr id="6" name="Right Arrow 5"/>
          <p:cNvSpPr/>
          <p:nvPr/>
        </p:nvSpPr>
        <p:spPr>
          <a:xfrm>
            <a:off x="1219200" y="4654141"/>
            <a:ext cx="685800" cy="457200"/>
          </a:xfrm>
          <a:prstGeom prst="rightArrow">
            <a:avLst/>
          </a:prstGeom>
          <a:solidFill>
            <a:srgbClr val="FFCC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7" name="TextBox 6"/>
          <p:cNvSpPr txBox="1"/>
          <p:nvPr/>
        </p:nvSpPr>
        <p:spPr>
          <a:xfrm>
            <a:off x="520124" y="4591026"/>
            <a:ext cx="723460" cy="5539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Calibri" panose="020F0502020204030204" pitchFamily="34" charset="0"/>
                <a:ea typeface="ＭＳ Ｐゴシック" pitchFamily="34" charset="-128"/>
                <a:cs typeface="+mn-cs"/>
              </a:rPr>
              <a:t>I want a 1950's network!</a:t>
            </a:r>
            <a:endPar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pitchFamily="34" charset="-128"/>
              <a:cs typeface="+mn-cs"/>
            </a:endParaRPr>
          </a:p>
        </p:txBody>
      </p:sp>
      <p:sp>
        <p:nvSpPr>
          <p:cNvPr id="8" name="TextBox 7"/>
          <p:cNvSpPr txBox="1"/>
          <p:nvPr/>
        </p:nvSpPr>
        <p:spPr>
          <a:xfrm>
            <a:off x="6653784" y="2385167"/>
            <a:ext cx="21336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FFCC99"/>
                </a:solidFill>
                <a:effectLst/>
                <a:uLnTx/>
                <a:uFillTx/>
                <a:latin typeface="Times New Roman" pitchFamily="18" charset="0"/>
                <a:ea typeface="ＭＳ Ｐゴシック" pitchFamily="34" charset="-128"/>
                <a:cs typeface="+mn-cs"/>
              </a:rPr>
              <a:t>Alan Turing</a:t>
            </a:r>
            <a:endParaRPr kumimoji="0" lang="en-US" sz="2400" b="1" i="0" u="none" strike="noStrike" kern="1200" cap="none" spc="0" normalizeH="0" baseline="0" noProof="0" dirty="0">
              <a:ln>
                <a:noFill/>
              </a:ln>
              <a:solidFill>
                <a:srgbClr val="FFCC99"/>
              </a:solidFill>
              <a:effectLst/>
              <a:uLnTx/>
              <a:uFillTx/>
              <a:latin typeface="Times New Roman" pitchFamily="18" charset="0"/>
              <a:ea typeface="ＭＳ Ｐゴシック" pitchFamily="34" charset="-128"/>
              <a:cs typeface="+mn-cs"/>
            </a:endParaRPr>
          </a:p>
        </p:txBody>
      </p:sp>
    </p:spTree>
    <p:extLst>
      <p:ext uri="{BB962C8B-B14F-4D97-AF65-F5344CB8AC3E}">
        <p14:creationId xmlns:p14="http://schemas.microsoft.com/office/powerpoint/2010/main" val="8586798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848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84515" y="1295400"/>
            <a:ext cx="8395451" cy="2133600"/>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3102" name="Text Box 24"/>
          <p:cNvSpPr txBox="1">
            <a:spLocks noChangeArrowheads="1"/>
          </p:cNvSpPr>
          <p:nvPr/>
        </p:nvSpPr>
        <p:spPr bwMode="auto">
          <a:xfrm>
            <a:off x="935509" y="278243"/>
            <a:ext cx="7239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600" dirty="0" smtClean="0">
                <a:solidFill>
                  <a:srgbClr val="000000"/>
                </a:solidFill>
                <a:latin typeface="Cambria" panose="02040503050406030204" pitchFamily="18" charset="0"/>
              </a:rPr>
              <a:t>Final project:   start/milestone/final</a:t>
            </a:r>
            <a:endParaRPr lang="en-US" altLang="en-US" sz="3600" dirty="0">
              <a:solidFill>
                <a:srgbClr val="000000"/>
              </a:solidFill>
              <a:latin typeface="Cambria" panose="02040503050406030204" pitchFamily="18" charset="0"/>
            </a:endParaRPr>
          </a:p>
        </p:txBody>
      </p:sp>
      <p:sp>
        <p:nvSpPr>
          <p:cNvPr id="2" name="TextBox 1"/>
          <p:cNvSpPr txBox="1"/>
          <p:nvPr/>
        </p:nvSpPr>
        <p:spPr>
          <a:xfrm>
            <a:off x="694896" y="1486460"/>
            <a:ext cx="3877104" cy="461665"/>
          </a:xfrm>
          <a:prstGeom prst="rect">
            <a:avLst/>
          </a:prstGeom>
          <a:solidFill>
            <a:schemeClr val="bg1"/>
          </a:solidFill>
        </p:spPr>
        <p:txBody>
          <a:bodyPr wrap="square" rtlCol="0">
            <a:spAutoFit/>
          </a:bodyPr>
          <a:lstStyle/>
          <a:p>
            <a:r>
              <a:rPr lang="en-US" dirty="0" smtClean="0">
                <a:latin typeface="Cambria" panose="02040503050406030204" pitchFamily="18" charset="0"/>
                <a:cs typeface="Calibri" panose="020F0502020204030204" pitchFamily="34" charset="0"/>
              </a:rPr>
              <a:t>Due this Wed. night, 11/29:</a:t>
            </a:r>
            <a:endParaRPr lang="en-US" dirty="0">
              <a:latin typeface="Cambria" panose="02040503050406030204" pitchFamily="18" charset="0"/>
              <a:cs typeface="Calibri" panose="020F0502020204030204" pitchFamily="34" charset="0"/>
            </a:endParaRPr>
          </a:p>
        </p:txBody>
      </p:sp>
      <p:sp>
        <p:nvSpPr>
          <p:cNvPr id="31" name="TextBox 30"/>
          <p:cNvSpPr txBox="1"/>
          <p:nvPr/>
        </p:nvSpPr>
        <p:spPr>
          <a:xfrm>
            <a:off x="1162050" y="2177667"/>
            <a:ext cx="7109450" cy="461665"/>
          </a:xfrm>
          <a:prstGeom prst="rect">
            <a:avLst/>
          </a:prstGeom>
          <a:solidFill>
            <a:schemeClr val="bg1"/>
          </a:solidFill>
        </p:spPr>
        <p:txBody>
          <a:bodyPr wrap="square" rtlCol="0">
            <a:spAutoFit/>
          </a:bodyPr>
          <a:lstStyle/>
          <a:p>
            <a:r>
              <a:rPr lang="en-US" dirty="0" smtClean="0">
                <a:latin typeface="Cambria" panose="02040503050406030204" pitchFamily="18" charset="0"/>
                <a:cs typeface="Calibri" panose="020F0502020204030204" pitchFamily="34" charset="0"/>
              </a:rPr>
              <a:t>Final project "start": </a:t>
            </a:r>
            <a:r>
              <a:rPr lang="en-US" i="1" dirty="0" smtClean="0">
                <a:latin typeface="Cambria" panose="02040503050406030204" pitchFamily="18" charset="0"/>
                <a:cs typeface="Calibri" panose="020F0502020204030204" pitchFamily="34" charset="0"/>
              </a:rPr>
              <a:t>decision, team, 2 functions...</a:t>
            </a:r>
            <a:r>
              <a:rPr lang="en-US" dirty="0" smtClean="0">
                <a:latin typeface="Cambria" panose="02040503050406030204" pitchFamily="18" charset="0"/>
                <a:cs typeface="Calibri" panose="020F0502020204030204" pitchFamily="34" charset="0"/>
              </a:rPr>
              <a:t> </a:t>
            </a:r>
            <a:endParaRPr lang="en-US" dirty="0">
              <a:latin typeface="Cambria" panose="02040503050406030204" pitchFamily="18" charset="0"/>
              <a:cs typeface="Calibri" panose="020F0502020204030204" pitchFamily="34" charset="0"/>
            </a:endParaRPr>
          </a:p>
        </p:txBody>
      </p:sp>
      <p:sp>
        <p:nvSpPr>
          <p:cNvPr id="33" name="TextBox 32"/>
          <p:cNvSpPr txBox="1"/>
          <p:nvPr/>
        </p:nvSpPr>
        <p:spPr>
          <a:xfrm>
            <a:off x="1162050" y="2743200"/>
            <a:ext cx="7109450" cy="461665"/>
          </a:xfrm>
          <a:prstGeom prst="rect">
            <a:avLst/>
          </a:prstGeom>
          <a:solidFill>
            <a:schemeClr val="bg1"/>
          </a:solidFill>
        </p:spPr>
        <p:txBody>
          <a:bodyPr wrap="square" rtlCol="0">
            <a:spAutoFit/>
          </a:bodyPr>
          <a:lstStyle/>
          <a:p>
            <a:r>
              <a:rPr lang="en-US" dirty="0" smtClean="0">
                <a:latin typeface="Cambria" panose="02040503050406030204" pitchFamily="18" charset="0"/>
                <a:cs typeface="Calibri" panose="020F0502020204030204" pitchFamily="34" charset="0"/>
              </a:rPr>
              <a:t>Optional Ex. Cr.  ~ </a:t>
            </a:r>
            <a:r>
              <a:rPr lang="en-US" dirty="0" err="1" smtClean="0">
                <a:latin typeface="Cambria" panose="02040503050406030204" pitchFamily="18" charset="0"/>
                <a:cs typeface="Calibri" panose="020F0502020204030204" pitchFamily="34" charset="0"/>
              </a:rPr>
              <a:t>Javascript</a:t>
            </a:r>
            <a:r>
              <a:rPr lang="en-US" dirty="0" smtClean="0">
                <a:latin typeface="Cambria" panose="02040503050406030204" pitchFamily="18" charset="0"/>
                <a:cs typeface="Calibri" panose="020F0502020204030204" pitchFamily="34" charset="0"/>
              </a:rPr>
              <a:t>!</a:t>
            </a:r>
            <a:endParaRPr lang="en-US" dirty="0">
              <a:latin typeface="Cambria" panose="02040503050406030204" pitchFamily="18" charset="0"/>
              <a:cs typeface="Calibri" panose="020F0502020204030204" pitchFamily="34" charset="0"/>
            </a:endParaRPr>
          </a:p>
        </p:txBody>
      </p:sp>
      <p:sp>
        <p:nvSpPr>
          <p:cNvPr id="34" name="Rounded Rectangle 33"/>
          <p:cNvSpPr/>
          <p:nvPr/>
        </p:nvSpPr>
        <p:spPr bwMode="auto">
          <a:xfrm>
            <a:off x="567982" y="3908508"/>
            <a:ext cx="8269160" cy="892092"/>
          </a:xfrm>
          <a:prstGeom prst="round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35" name="TextBox 34"/>
          <p:cNvSpPr txBox="1"/>
          <p:nvPr/>
        </p:nvSpPr>
        <p:spPr>
          <a:xfrm>
            <a:off x="915644" y="4123721"/>
            <a:ext cx="1611313" cy="461665"/>
          </a:xfrm>
          <a:prstGeom prst="rect">
            <a:avLst/>
          </a:prstGeom>
          <a:solidFill>
            <a:schemeClr val="bg1"/>
          </a:solidFill>
        </p:spPr>
        <p:txBody>
          <a:bodyPr wrap="square" rtlCol="0">
            <a:spAutoFit/>
          </a:bodyPr>
          <a:lstStyle/>
          <a:p>
            <a:r>
              <a:rPr lang="en-US" dirty="0" smtClean="0">
                <a:latin typeface="Cambria" panose="02040503050406030204" pitchFamily="18" charset="0"/>
                <a:cs typeface="Calibri" panose="020F0502020204030204" pitchFamily="34" charset="0"/>
              </a:rPr>
              <a:t>Due 12/4:</a:t>
            </a:r>
            <a:endParaRPr lang="en-US" dirty="0">
              <a:latin typeface="Cambria" panose="02040503050406030204" pitchFamily="18" charset="0"/>
              <a:cs typeface="Calibri" panose="020F0502020204030204" pitchFamily="34" charset="0"/>
            </a:endParaRPr>
          </a:p>
        </p:txBody>
      </p:sp>
      <p:sp>
        <p:nvSpPr>
          <p:cNvPr id="36" name="TextBox 35"/>
          <p:cNvSpPr txBox="1"/>
          <p:nvPr/>
        </p:nvSpPr>
        <p:spPr>
          <a:xfrm>
            <a:off x="2861126" y="4123721"/>
            <a:ext cx="5543550" cy="461665"/>
          </a:xfrm>
          <a:prstGeom prst="rect">
            <a:avLst/>
          </a:prstGeom>
          <a:solidFill>
            <a:schemeClr val="bg1"/>
          </a:solidFill>
        </p:spPr>
        <p:txBody>
          <a:bodyPr wrap="square" rtlCol="0">
            <a:spAutoFit/>
          </a:bodyPr>
          <a:lstStyle/>
          <a:p>
            <a:r>
              <a:rPr lang="en-US" dirty="0" smtClean="0">
                <a:latin typeface="Cambria" panose="02040503050406030204" pitchFamily="18" charset="0"/>
                <a:cs typeface="Calibri" panose="020F0502020204030204" pitchFamily="34" charset="0"/>
              </a:rPr>
              <a:t>Final project "milestone" (6-7 functions)</a:t>
            </a:r>
            <a:endParaRPr lang="en-US" dirty="0">
              <a:latin typeface="Cambria" panose="02040503050406030204" pitchFamily="18" charset="0"/>
              <a:cs typeface="Calibri" panose="020F0502020204030204" pitchFamily="34" charset="0"/>
            </a:endParaRPr>
          </a:p>
        </p:txBody>
      </p:sp>
      <p:sp>
        <p:nvSpPr>
          <p:cNvPr id="37" name="Rounded Rectangle 36"/>
          <p:cNvSpPr/>
          <p:nvPr/>
        </p:nvSpPr>
        <p:spPr bwMode="auto">
          <a:xfrm>
            <a:off x="493840" y="5410200"/>
            <a:ext cx="8269160" cy="892092"/>
          </a:xfrm>
          <a:prstGeom prst="roundRect">
            <a:avLst/>
          </a:prstGeom>
          <a:solidFill>
            <a:srgbClr val="FFE6C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38" name="TextBox 37"/>
          <p:cNvSpPr txBox="1"/>
          <p:nvPr/>
        </p:nvSpPr>
        <p:spPr>
          <a:xfrm>
            <a:off x="841502" y="5625413"/>
            <a:ext cx="2968498" cy="461665"/>
          </a:xfrm>
          <a:prstGeom prst="rect">
            <a:avLst/>
          </a:prstGeom>
          <a:solidFill>
            <a:schemeClr val="bg1"/>
          </a:solidFill>
        </p:spPr>
        <p:txBody>
          <a:bodyPr wrap="square" rtlCol="0">
            <a:spAutoFit/>
          </a:bodyPr>
          <a:lstStyle/>
          <a:p>
            <a:r>
              <a:rPr lang="en-US" dirty="0" smtClean="0">
                <a:latin typeface="Cambria" panose="02040503050406030204" pitchFamily="18" charset="0"/>
                <a:cs typeface="Calibri" panose="020F0502020204030204" pitchFamily="34" charset="0"/>
              </a:rPr>
              <a:t>Due </a:t>
            </a:r>
            <a:r>
              <a:rPr lang="en-US" b="1" dirty="0" smtClean="0">
                <a:latin typeface="Cambria" panose="02040503050406030204" pitchFamily="18" charset="0"/>
                <a:cs typeface="Calibri" panose="020F0502020204030204" pitchFamily="34" charset="0"/>
              </a:rPr>
              <a:t>Fri., 12/8  </a:t>
            </a:r>
            <a:r>
              <a:rPr lang="en-US" sz="1800" dirty="0" smtClean="0">
                <a:latin typeface="Cambria" panose="02040503050406030204" pitchFamily="18" charset="0"/>
                <a:cs typeface="Calibri" panose="020F0502020204030204" pitchFamily="34" charset="0"/>
              </a:rPr>
              <a:t>(8pm)</a:t>
            </a:r>
            <a:r>
              <a:rPr lang="en-US" dirty="0" smtClean="0">
                <a:latin typeface="Cambria" panose="02040503050406030204" pitchFamily="18" charset="0"/>
                <a:cs typeface="Calibri" panose="020F0502020204030204" pitchFamily="34" charset="0"/>
              </a:rPr>
              <a:t>:</a:t>
            </a:r>
            <a:endParaRPr lang="en-US" dirty="0">
              <a:latin typeface="Cambria" panose="02040503050406030204" pitchFamily="18" charset="0"/>
              <a:cs typeface="Calibri" panose="020F0502020204030204" pitchFamily="34" charset="0"/>
            </a:endParaRPr>
          </a:p>
        </p:txBody>
      </p:sp>
      <p:sp>
        <p:nvSpPr>
          <p:cNvPr id="40" name="TextBox 39"/>
          <p:cNvSpPr txBox="1"/>
          <p:nvPr/>
        </p:nvSpPr>
        <p:spPr>
          <a:xfrm>
            <a:off x="4158584" y="5625413"/>
            <a:ext cx="3994816" cy="461665"/>
          </a:xfrm>
          <a:prstGeom prst="rect">
            <a:avLst/>
          </a:prstGeom>
          <a:solidFill>
            <a:schemeClr val="bg1"/>
          </a:solidFill>
        </p:spPr>
        <p:txBody>
          <a:bodyPr wrap="square" rtlCol="0">
            <a:spAutoFit/>
          </a:bodyPr>
          <a:lstStyle/>
          <a:p>
            <a:r>
              <a:rPr lang="en-US" dirty="0" smtClean="0">
                <a:latin typeface="Cambria" panose="02040503050406030204" pitchFamily="18" charset="0"/>
                <a:cs typeface="Calibri" panose="020F0502020204030204" pitchFamily="34" charset="0"/>
              </a:rPr>
              <a:t>Final project  (</a:t>
            </a:r>
            <a:r>
              <a:rPr lang="en-US" i="1" dirty="0" smtClean="0">
                <a:latin typeface="Cambria" panose="02040503050406030204" pitchFamily="18" charset="0"/>
                <a:cs typeface="Calibri" panose="020F0502020204030204" pitchFamily="34" charset="0"/>
              </a:rPr>
              <a:t>final version</a:t>
            </a:r>
            <a:r>
              <a:rPr lang="en-US" dirty="0" smtClean="0">
                <a:latin typeface="Cambria" panose="02040503050406030204" pitchFamily="18" charset="0"/>
                <a:cs typeface="Calibri" panose="020F0502020204030204" pitchFamily="34" charset="0"/>
              </a:rPr>
              <a:t>)</a:t>
            </a:r>
            <a:endParaRPr lang="en-US" dirty="0">
              <a:latin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7274043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4549422" y="1501422"/>
            <a:ext cx="4318000"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smtClean="0">
                <a:latin typeface="Cambria" panose="02040503050406030204" pitchFamily="18" charset="0"/>
              </a:rPr>
              <a:t>Has at least two </a:t>
            </a:r>
            <a:r>
              <a:rPr lang="en-US" altLang="en-US" sz="4400" b="1" dirty="0" smtClean="0">
                <a:latin typeface="Cambria" panose="02040503050406030204" pitchFamily="18" charset="0"/>
              </a:rPr>
              <a:t>1</a:t>
            </a:r>
            <a:r>
              <a:rPr lang="en-US" altLang="en-US" sz="4400" dirty="0" smtClean="0">
                <a:latin typeface="Cambria" panose="02040503050406030204" pitchFamily="18" charset="0"/>
              </a:rPr>
              <a:t>s… ?</a:t>
            </a:r>
            <a:endParaRPr lang="en-US" altLang="en-US" sz="4400" dirty="0">
              <a:latin typeface="Cambria" panose="02040503050406030204" pitchFamily="18" charset="0"/>
            </a:endParaRPr>
          </a:p>
        </p:txBody>
      </p:sp>
      <p:sp>
        <p:nvSpPr>
          <p:cNvPr id="9" name="Rectangle 10"/>
          <p:cNvSpPr>
            <a:spLocks noChangeArrowheads="1"/>
          </p:cNvSpPr>
          <p:nvPr/>
        </p:nvSpPr>
        <p:spPr bwMode="auto">
          <a:xfrm>
            <a:off x="243597" y="1524000"/>
            <a:ext cx="4099803"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dirty="0">
                <a:latin typeface="Cambria" panose="02040503050406030204" pitchFamily="18" charset="0"/>
              </a:rPr>
              <a:t>Draw a FSM </a:t>
            </a:r>
            <a:r>
              <a:rPr lang="en-US" altLang="en-US" sz="2100" dirty="0" smtClean="0">
                <a:latin typeface="Cambria" panose="02040503050406030204" pitchFamily="18" charset="0"/>
              </a:rPr>
              <a:t>accepting strings with at least two </a:t>
            </a:r>
            <a:r>
              <a:rPr lang="en-US" altLang="en-US" sz="2100" b="1" dirty="0" smtClean="0">
                <a:latin typeface="Cambria" panose="02040503050406030204" pitchFamily="18" charset="0"/>
              </a:rPr>
              <a:t>1</a:t>
            </a:r>
            <a:r>
              <a:rPr lang="en-US" altLang="en-US" sz="2100" dirty="0" smtClean="0">
                <a:latin typeface="Cambria" panose="02040503050406030204" pitchFamily="18" charset="0"/>
              </a:rPr>
              <a:t>s (anywhere). Others are rejected.</a:t>
            </a:r>
            <a:endParaRPr lang="en-US" altLang="en-US" sz="2100" dirty="0">
              <a:latin typeface="Cambria" panose="02040503050406030204" pitchFamily="18" charset="0"/>
            </a:endParaRPr>
          </a:p>
        </p:txBody>
      </p:sp>
      <p:sp>
        <p:nvSpPr>
          <p:cNvPr id="10" name="Text Box 16"/>
          <p:cNvSpPr txBox="1">
            <a:spLocks noChangeArrowheads="1"/>
          </p:cNvSpPr>
          <p:nvPr/>
        </p:nvSpPr>
        <p:spPr bwMode="auto">
          <a:xfrm>
            <a:off x="4724400" y="1664038"/>
            <a:ext cx="4114800"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smtClean="0">
                <a:latin typeface="Arial" pitchFamily="34" charset="0"/>
              </a:rPr>
              <a:t>Accepted:  </a:t>
            </a:r>
            <a:r>
              <a:rPr lang="en-US" altLang="en-US" sz="1600" dirty="0" smtClean="0">
                <a:latin typeface="Arial" pitchFamily="34" charset="0"/>
              </a:rPr>
              <a:t>0101, 00010110, 111011, 11</a:t>
            </a:r>
          </a:p>
          <a:p>
            <a:pPr>
              <a:lnSpc>
                <a:spcPct val="60000"/>
              </a:lnSpc>
            </a:pPr>
            <a:endParaRPr lang="en-US" altLang="en-US" sz="1600" dirty="0" smtClean="0">
              <a:latin typeface="Arial" pitchFamily="34" charset="0"/>
            </a:endParaRPr>
          </a:p>
          <a:p>
            <a:pPr>
              <a:lnSpc>
                <a:spcPct val="60000"/>
              </a:lnSpc>
            </a:pPr>
            <a:r>
              <a:rPr lang="en-US" altLang="en-US" sz="1600" b="1" dirty="0" smtClean="0">
                <a:latin typeface="Arial" pitchFamily="34" charset="0"/>
              </a:rPr>
              <a:t>Rejected:   </a:t>
            </a:r>
            <a:r>
              <a:rPr lang="en-US" altLang="en-US" sz="1600" dirty="0" smtClean="0">
                <a:latin typeface="Arial" pitchFamily="34" charset="0"/>
              </a:rPr>
              <a:t>0100, 1000, 000000, 1, 0 </a:t>
            </a:r>
            <a:endParaRPr lang="en-US" altLang="en-US" sz="1600" dirty="0">
              <a:latin typeface="Arial" pitchFamily="34" charset="0"/>
            </a:endParaRPr>
          </a:p>
        </p:txBody>
      </p:sp>
      <p:sp>
        <p:nvSpPr>
          <p:cNvPr id="17" name="AutoShape 13"/>
          <p:cNvSpPr>
            <a:spLocks noChangeArrowheads="1"/>
          </p:cNvSpPr>
          <p:nvPr/>
        </p:nvSpPr>
        <p:spPr bwMode="auto">
          <a:xfrm rot="5430567">
            <a:off x="1567258" y="4130675"/>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Rectangle 15"/>
          <p:cNvSpPr>
            <a:spLocks noChangeArrowheads="1"/>
          </p:cNvSpPr>
          <p:nvPr/>
        </p:nvSpPr>
        <p:spPr bwMode="auto">
          <a:xfrm>
            <a:off x="2021283" y="424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0" name="Line 18"/>
          <p:cNvSpPr>
            <a:spLocks noChangeShapeType="1"/>
          </p:cNvSpPr>
          <p:nvPr/>
        </p:nvSpPr>
        <p:spPr bwMode="auto">
          <a:xfrm>
            <a:off x="2969020" y="4300537"/>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Text Box 19"/>
          <p:cNvSpPr txBox="1">
            <a:spLocks noChangeArrowheads="1"/>
          </p:cNvSpPr>
          <p:nvPr/>
        </p:nvSpPr>
        <p:spPr bwMode="auto">
          <a:xfrm>
            <a:off x="3435745" y="3940175"/>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2" name="Oval 20"/>
          <p:cNvSpPr>
            <a:spLocks noChangeArrowheads="1"/>
          </p:cNvSpPr>
          <p:nvPr/>
        </p:nvSpPr>
        <p:spPr bwMode="auto">
          <a:xfrm>
            <a:off x="1991120" y="38989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5" name="Oval 25"/>
          <p:cNvSpPr>
            <a:spLocks noChangeArrowheads="1"/>
          </p:cNvSpPr>
          <p:nvPr/>
        </p:nvSpPr>
        <p:spPr bwMode="auto">
          <a:xfrm>
            <a:off x="4186633" y="3832225"/>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 name="Rectangle 2"/>
          <p:cNvSpPr/>
          <p:nvPr/>
        </p:nvSpPr>
        <p:spPr>
          <a:xfrm>
            <a:off x="241883" y="6400800"/>
            <a:ext cx="4368055" cy="369332"/>
          </a:xfrm>
          <a:prstGeom prst="rect">
            <a:avLst/>
          </a:prstGeom>
          <a:solidFill>
            <a:srgbClr val="CCECFF"/>
          </a:solidFill>
        </p:spPr>
        <p:txBody>
          <a:bodyPr wrap="none">
            <a:spAutoFit/>
          </a:bodyPr>
          <a:lstStyle/>
          <a:p>
            <a:pPr algn="ctr"/>
            <a:r>
              <a:rPr lang="en-US" altLang="en-US" sz="1800" i="1" dirty="0" smtClean="0">
                <a:latin typeface="Cambria" panose="02040503050406030204" pitchFamily="18" charset="0"/>
              </a:rPr>
              <a:t>What do we need to complete this machine?</a:t>
            </a:r>
            <a:endParaRPr lang="en-US" sz="1800" i="1" dirty="0"/>
          </a:p>
        </p:txBody>
      </p:sp>
      <p:sp>
        <p:nvSpPr>
          <p:cNvPr id="14" name="Text Box 8"/>
          <p:cNvSpPr txBox="1">
            <a:spLocks noChangeArrowheads="1"/>
          </p:cNvSpPr>
          <p:nvPr/>
        </p:nvSpPr>
        <p:spPr bwMode="auto">
          <a:xfrm>
            <a:off x="2240400" y="4190584"/>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15" name="Text Box 10"/>
          <p:cNvSpPr txBox="1">
            <a:spLocks noChangeArrowheads="1"/>
          </p:cNvSpPr>
          <p:nvPr/>
        </p:nvSpPr>
        <p:spPr bwMode="auto">
          <a:xfrm>
            <a:off x="4463553" y="4133340"/>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18" name="Rectangle 27"/>
          <p:cNvSpPr>
            <a:spLocks noChangeArrowheads="1"/>
          </p:cNvSpPr>
          <p:nvPr/>
        </p:nvSpPr>
        <p:spPr bwMode="auto">
          <a:xfrm>
            <a:off x="1558185" y="4843473"/>
            <a:ext cx="1187890"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solidFill>
                  <a:srgbClr val="0000FF"/>
                </a:solidFill>
                <a:latin typeface="Calibri" pitchFamily="34" charset="0"/>
              </a:rPr>
              <a:t>has ZERO 1's</a:t>
            </a:r>
            <a:endParaRPr lang="en-US" altLang="en-US" sz="1500" dirty="0">
              <a:solidFill>
                <a:srgbClr val="0000FF"/>
              </a:solidFill>
              <a:latin typeface="Calibri"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4680" y="1075320"/>
              <a:ext cx="7386480" cy="4370400"/>
            </p14:xfrm>
          </p:contentPart>
        </mc:Choice>
        <mc:Fallback xmlns="">
          <p:pic>
            <p:nvPicPr>
              <p:cNvPr id="2" name="Ink 1"/>
              <p:cNvPicPr/>
              <p:nvPr/>
            </p:nvPicPr>
            <p:blipFill>
              <a:blip r:embed="rId3"/>
              <a:stretch>
                <a:fillRect/>
              </a:stretch>
            </p:blipFill>
            <p:spPr>
              <a:xfrm>
                <a:off x="173160" y="1063800"/>
                <a:ext cx="7410960" cy="4390200"/>
              </a:xfrm>
              <a:prstGeom prst="rect">
                <a:avLst/>
              </a:prstGeom>
            </p:spPr>
          </p:pic>
        </mc:Fallback>
      </mc:AlternateContent>
    </p:spTree>
    <p:extLst>
      <p:ext uri="{BB962C8B-B14F-4D97-AF65-F5344CB8AC3E}">
        <p14:creationId xmlns:p14="http://schemas.microsoft.com/office/powerpoint/2010/main" val="34100894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4724400" y="1143000"/>
            <a:ext cx="4318000"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Number of </a:t>
            </a:r>
            <a:r>
              <a:rPr lang="en-US" altLang="en-US" sz="4400" b="1" dirty="0">
                <a:latin typeface="Cambria" panose="02040503050406030204" pitchFamily="18" charset="0"/>
              </a:rPr>
              <a:t>0</a:t>
            </a:r>
            <a:r>
              <a:rPr lang="en-US" altLang="en-US" sz="4400" dirty="0">
                <a:latin typeface="Cambria" panose="02040503050406030204" pitchFamily="18" charset="0"/>
              </a:rPr>
              <a:t>s is div. by 3</a:t>
            </a:r>
          </a:p>
        </p:txBody>
      </p:sp>
      <p:sp>
        <p:nvSpPr>
          <p:cNvPr id="6" name="Rectangle 12"/>
          <p:cNvSpPr>
            <a:spLocks noChangeArrowheads="1"/>
          </p:cNvSpPr>
          <p:nvPr/>
        </p:nvSpPr>
        <p:spPr bwMode="auto">
          <a:xfrm>
            <a:off x="296863" y="1244600"/>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7" name="Text Box 15"/>
          <p:cNvSpPr txBox="1">
            <a:spLocks noChangeArrowheads="1"/>
          </p:cNvSpPr>
          <p:nvPr/>
        </p:nvSpPr>
        <p:spPr bwMode="auto">
          <a:xfrm>
            <a:off x="5012267" y="1309955"/>
            <a:ext cx="3886200"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110101110,  11,   </a:t>
            </a:r>
            <a:r>
              <a:rPr lang="en-US" altLang="en-US" sz="1600" dirty="0" smtClean="0">
                <a:latin typeface="Arial" pitchFamily="34" charset="0"/>
              </a:rPr>
              <a:t>0000010</a:t>
            </a:r>
          </a:p>
          <a:p>
            <a:pPr>
              <a:lnSpc>
                <a:spcPct val="60000"/>
              </a:lnSpc>
            </a:pPr>
            <a:endParaRPr lang="en-US" altLang="en-US" sz="1600" b="1" dirty="0">
              <a:latin typeface="Arial" pitchFamily="34" charset="0"/>
            </a:endParaRPr>
          </a:p>
          <a:p>
            <a:pPr>
              <a:lnSpc>
                <a:spcPct val="60000"/>
              </a:lnSpc>
            </a:pPr>
            <a:r>
              <a:rPr lang="en-US" altLang="en-US" sz="1600" b="1" dirty="0">
                <a:latin typeface="Arial" pitchFamily="34" charset="0"/>
              </a:rPr>
              <a:t>Rejected:  </a:t>
            </a:r>
            <a:r>
              <a:rPr lang="en-US" altLang="en-US" sz="1600" dirty="0">
                <a:latin typeface="Arial" pitchFamily="34" charset="0"/>
              </a:rPr>
              <a:t>101,  0000,  111011101111</a:t>
            </a:r>
          </a:p>
        </p:txBody>
      </p:sp>
      <p:sp>
        <p:nvSpPr>
          <p:cNvPr id="8" name="Text Box 3"/>
          <p:cNvSpPr txBox="1">
            <a:spLocks noChangeArrowheads="1"/>
          </p:cNvSpPr>
          <p:nvPr/>
        </p:nvSpPr>
        <p:spPr bwMode="auto">
          <a:xfrm>
            <a:off x="65234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10" name="AutoShape 13"/>
          <p:cNvSpPr>
            <a:spLocks noChangeArrowheads="1"/>
          </p:cNvSpPr>
          <p:nvPr/>
        </p:nvSpPr>
        <p:spPr bwMode="auto">
          <a:xfrm rot="5430567">
            <a:off x="1567258" y="4130675"/>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 name="Rectangle 15"/>
          <p:cNvSpPr>
            <a:spLocks noChangeArrowheads="1"/>
          </p:cNvSpPr>
          <p:nvPr/>
        </p:nvSpPr>
        <p:spPr bwMode="auto">
          <a:xfrm>
            <a:off x="2021283" y="424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2" name="Line 18"/>
          <p:cNvSpPr>
            <a:spLocks noChangeShapeType="1"/>
          </p:cNvSpPr>
          <p:nvPr/>
        </p:nvSpPr>
        <p:spPr bwMode="auto">
          <a:xfrm flipV="1">
            <a:off x="2995914" y="3791324"/>
            <a:ext cx="1198563" cy="4016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Text Box 19"/>
          <p:cNvSpPr txBox="1">
            <a:spLocks noChangeArrowheads="1"/>
          </p:cNvSpPr>
          <p:nvPr/>
        </p:nvSpPr>
        <p:spPr bwMode="auto">
          <a:xfrm>
            <a:off x="3404369" y="357346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14" name="Oval 20"/>
          <p:cNvSpPr>
            <a:spLocks noChangeArrowheads="1"/>
          </p:cNvSpPr>
          <p:nvPr/>
        </p:nvSpPr>
        <p:spPr bwMode="auto">
          <a:xfrm>
            <a:off x="1991120" y="38989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5" name="Oval 25"/>
          <p:cNvSpPr>
            <a:spLocks noChangeArrowheads="1"/>
          </p:cNvSpPr>
          <p:nvPr/>
        </p:nvSpPr>
        <p:spPr bwMode="auto">
          <a:xfrm>
            <a:off x="4260850" y="3210719"/>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6" name="Oval 25"/>
          <p:cNvSpPr>
            <a:spLocks noChangeArrowheads="1"/>
          </p:cNvSpPr>
          <p:nvPr/>
        </p:nvSpPr>
        <p:spPr bwMode="auto">
          <a:xfrm>
            <a:off x="6059850" y="4017169"/>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 name="Oval 25"/>
          <p:cNvSpPr>
            <a:spLocks noChangeArrowheads="1"/>
          </p:cNvSpPr>
          <p:nvPr/>
        </p:nvSpPr>
        <p:spPr bwMode="auto">
          <a:xfrm>
            <a:off x="4194477" y="5257800"/>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 name="Line 18"/>
          <p:cNvSpPr>
            <a:spLocks noChangeShapeType="1"/>
          </p:cNvSpPr>
          <p:nvPr/>
        </p:nvSpPr>
        <p:spPr bwMode="auto">
          <a:xfrm>
            <a:off x="5259865" y="3840307"/>
            <a:ext cx="799985" cy="4046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8"/>
          <p:cNvSpPr>
            <a:spLocks noChangeShapeType="1"/>
          </p:cNvSpPr>
          <p:nvPr/>
        </p:nvSpPr>
        <p:spPr bwMode="auto">
          <a:xfrm flipH="1">
            <a:off x="5121577" y="4800598"/>
            <a:ext cx="938273" cy="60960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8"/>
          <p:cNvSpPr>
            <a:spLocks noChangeShapeType="1"/>
          </p:cNvSpPr>
          <p:nvPr/>
        </p:nvSpPr>
        <p:spPr bwMode="auto">
          <a:xfrm flipH="1" flipV="1">
            <a:off x="4684922" y="4231529"/>
            <a:ext cx="890" cy="936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Text Box 8"/>
          <p:cNvSpPr txBox="1">
            <a:spLocks noChangeArrowheads="1"/>
          </p:cNvSpPr>
          <p:nvPr/>
        </p:nvSpPr>
        <p:spPr bwMode="auto">
          <a:xfrm>
            <a:off x="2240265" y="4161340"/>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2" name="Text Box 10"/>
          <p:cNvSpPr txBox="1">
            <a:spLocks noChangeArrowheads="1"/>
          </p:cNvSpPr>
          <p:nvPr/>
        </p:nvSpPr>
        <p:spPr bwMode="auto">
          <a:xfrm>
            <a:off x="4531078" y="350913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3" name="Text Box 20"/>
          <p:cNvSpPr txBox="1">
            <a:spLocks noChangeArrowheads="1"/>
          </p:cNvSpPr>
          <p:nvPr/>
        </p:nvSpPr>
        <p:spPr bwMode="auto">
          <a:xfrm>
            <a:off x="6330078" y="4304298"/>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4" name="Text Box 20"/>
          <p:cNvSpPr txBox="1">
            <a:spLocks noChangeArrowheads="1"/>
          </p:cNvSpPr>
          <p:nvPr/>
        </p:nvSpPr>
        <p:spPr bwMode="auto">
          <a:xfrm>
            <a:off x="4464805" y="5544929"/>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25" name="Oval 20"/>
          <p:cNvSpPr>
            <a:spLocks noChangeArrowheads="1"/>
          </p:cNvSpPr>
          <p:nvPr/>
        </p:nvSpPr>
        <p:spPr bwMode="auto">
          <a:xfrm>
            <a:off x="2056275" y="3951044"/>
            <a:ext cx="794501" cy="808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6" name="Text Box 19"/>
          <p:cNvSpPr txBox="1">
            <a:spLocks noChangeArrowheads="1"/>
          </p:cNvSpPr>
          <p:nvPr/>
        </p:nvSpPr>
        <p:spPr bwMode="auto">
          <a:xfrm>
            <a:off x="5590713" y="3678409"/>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27" name="Text Box 19"/>
          <p:cNvSpPr txBox="1">
            <a:spLocks noChangeArrowheads="1"/>
          </p:cNvSpPr>
          <p:nvPr/>
        </p:nvSpPr>
        <p:spPr bwMode="auto">
          <a:xfrm>
            <a:off x="5559045" y="5110722"/>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28" name="Text Box 19"/>
          <p:cNvSpPr txBox="1">
            <a:spLocks noChangeArrowheads="1"/>
          </p:cNvSpPr>
          <p:nvPr/>
        </p:nvSpPr>
        <p:spPr bwMode="auto">
          <a:xfrm>
            <a:off x="4386012" y="4563456"/>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29" name="Text Box 19"/>
          <p:cNvSpPr txBox="1">
            <a:spLocks noChangeArrowheads="1"/>
          </p:cNvSpPr>
          <p:nvPr/>
        </p:nvSpPr>
        <p:spPr bwMode="auto">
          <a:xfrm>
            <a:off x="2259106" y="315917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5" name="Freeform 15"/>
          <p:cNvSpPr>
            <a:spLocks/>
          </p:cNvSpPr>
          <p:nvPr/>
        </p:nvSpPr>
        <p:spPr bwMode="auto">
          <a:xfrm>
            <a:off x="2271713" y="3498996"/>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Text Box 19"/>
          <p:cNvSpPr txBox="1">
            <a:spLocks noChangeArrowheads="1"/>
          </p:cNvSpPr>
          <p:nvPr/>
        </p:nvSpPr>
        <p:spPr bwMode="auto">
          <a:xfrm>
            <a:off x="4969041" y="2542245"/>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7" name="Freeform 15"/>
          <p:cNvSpPr>
            <a:spLocks/>
          </p:cNvSpPr>
          <p:nvPr/>
        </p:nvSpPr>
        <p:spPr bwMode="auto">
          <a:xfrm rot="1790399">
            <a:off x="4843719" y="2849981"/>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Text Box 19"/>
          <p:cNvSpPr txBox="1">
            <a:spLocks noChangeArrowheads="1"/>
          </p:cNvSpPr>
          <p:nvPr/>
        </p:nvSpPr>
        <p:spPr bwMode="auto">
          <a:xfrm>
            <a:off x="6783490" y="3337957"/>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9" name="Freeform 15"/>
          <p:cNvSpPr>
            <a:spLocks/>
          </p:cNvSpPr>
          <p:nvPr/>
        </p:nvSpPr>
        <p:spPr bwMode="auto">
          <a:xfrm rot="1790399">
            <a:off x="6658168" y="364569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Text Box 19"/>
          <p:cNvSpPr txBox="1">
            <a:spLocks noChangeArrowheads="1"/>
          </p:cNvSpPr>
          <p:nvPr/>
        </p:nvSpPr>
        <p:spPr bwMode="auto">
          <a:xfrm>
            <a:off x="4943901" y="459912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41" name="Freeform 15"/>
          <p:cNvSpPr>
            <a:spLocks/>
          </p:cNvSpPr>
          <p:nvPr/>
        </p:nvSpPr>
        <p:spPr bwMode="auto">
          <a:xfrm rot="1790399">
            <a:off x="4818579" y="4906864"/>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 name="Rectangle 4"/>
          <p:cNvSpPr/>
          <p:nvPr/>
        </p:nvSpPr>
        <p:spPr>
          <a:xfrm>
            <a:off x="407428" y="6139189"/>
            <a:ext cx="2154757" cy="323165"/>
          </a:xfrm>
          <a:prstGeom prst="rect">
            <a:avLst/>
          </a:prstGeom>
        </p:spPr>
        <p:txBody>
          <a:bodyPr wrap="none">
            <a:spAutoFit/>
          </a:bodyPr>
          <a:lstStyle/>
          <a:p>
            <a:r>
              <a:rPr lang="en-US" altLang="en-US" sz="1500" i="1" dirty="0" smtClean="0">
                <a:solidFill>
                  <a:srgbClr val="0900FF"/>
                </a:solidFill>
                <a:latin typeface="Arial" pitchFamily="34" charset="0"/>
              </a:rPr>
              <a:t>Combine two of these?</a:t>
            </a:r>
            <a:endParaRPr lang="en-US" sz="1500" dirty="0"/>
          </a:p>
        </p:txBody>
      </p:sp>
      <p:sp>
        <p:nvSpPr>
          <p:cNvPr id="43" name="Oval 20"/>
          <p:cNvSpPr>
            <a:spLocks noChangeArrowheads="1"/>
          </p:cNvSpPr>
          <p:nvPr/>
        </p:nvSpPr>
        <p:spPr bwMode="auto">
          <a:xfrm>
            <a:off x="4248419" y="5313813"/>
            <a:ext cx="794501" cy="808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 name="Rectangle 27"/>
          <p:cNvSpPr>
            <a:spLocks noChangeArrowheads="1"/>
          </p:cNvSpPr>
          <p:nvPr/>
        </p:nvSpPr>
        <p:spPr bwMode="auto">
          <a:xfrm>
            <a:off x="3271377" y="2988388"/>
            <a:ext cx="1370440"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smtClean="0">
                <a:solidFill>
                  <a:srgbClr val="0000FF"/>
                </a:solidFill>
                <a:latin typeface="Calibri" pitchFamily="34" charset="0"/>
              </a:rPr>
              <a:t>1</a:t>
            </a:r>
            <a:endParaRPr lang="en-US" altLang="en-US" sz="1500" dirty="0">
              <a:solidFill>
                <a:srgbClr val="0000FF"/>
              </a:solidFill>
              <a:latin typeface="Calibri" pitchFamily="34" charset="0"/>
            </a:endParaRPr>
          </a:p>
        </p:txBody>
      </p:sp>
      <p:sp>
        <p:nvSpPr>
          <p:cNvPr id="44" name="Rectangle 27"/>
          <p:cNvSpPr>
            <a:spLocks noChangeArrowheads="1"/>
          </p:cNvSpPr>
          <p:nvPr/>
        </p:nvSpPr>
        <p:spPr bwMode="auto">
          <a:xfrm>
            <a:off x="1591612" y="4729634"/>
            <a:ext cx="1327159"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smtClean="0">
                <a:solidFill>
                  <a:srgbClr val="0000FF"/>
                </a:solidFill>
                <a:latin typeface="Calibri" pitchFamily="34" charset="0"/>
              </a:rPr>
              <a:t>0</a:t>
            </a:r>
            <a:endParaRPr lang="en-US" altLang="en-US" sz="1500" dirty="0">
              <a:solidFill>
                <a:srgbClr val="0000FF"/>
              </a:solidFill>
              <a:latin typeface="Calibri" pitchFamily="34" charset="0"/>
            </a:endParaRPr>
          </a:p>
        </p:txBody>
      </p:sp>
      <p:sp>
        <p:nvSpPr>
          <p:cNvPr id="45" name="Rectangle 27"/>
          <p:cNvSpPr>
            <a:spLocks noChangeArrowheads="1"/>
          </p:cNvSpPr>
          <p:nvPr/>
        </p:nvSpPr>
        <p:spPr bwMode="auto">
          <a:xfrm>
            <a:off x="6330078" y="4859466"/>
            <a:ext cx="1327159"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a:solidFill>
                  <a:srgbClr val="0000FF"/>
                </a:solidFill>
                <a:latin typeface="Calibri" pitchFamily="34" charset="0"/>
              </a:rPr>
              <a:t>2</a:t>
            </a:r>
            <a:endParaRPr lang="en-US" altLang="en-US" sz="1500" dirty="0">
              <a:solidFill>
                <a:srgbClr val="0000FF"/>
              </a:solidFill>
              <a:latin typeface="Calibri" pitchFamily="34" charset="0"/>
            </a:endParaRPr>
          </a:p>
        </p:txBody>
      </p:sp>
      <p:sp>
        <p:nvSpPr>
          <p:cNvPr id="46" name="Rectangle 27"/>
          <p:cNvSpPr>
            <a:spLocks noChangeArrowheads="1"/>
          </p:cNvSpPr>
          <p:nvPr/>
        </p:nvSpPr>
        <p:spPr bwMode="auto">
          <a:xfrm>
            <a:off x="3723999" y="6098352"/>
            <a:ext cx="1327159"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smtClean="0">
                <a:solidFill>
                  <a:srgbClr val="0000FF"/>
                </a:solidFill>
                <a:latin typeface="Calibri" pitchFamily="34" charset="0"/>
              </a:rPr>
              <a:t>3</a:t>
            </a:r>
            <a:endParaRPr lang="en-US" altLang="en-US" sz="1500" dirty="0">
              <a:solidFill>
                <a:srgbClr val="0000FF"/>
              </a:solidFill>
              <a:latin typeface="Calibri"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44520" y="2492640"/>
              <a:ext cx="5944680" cy="3967920"/>
            </p14:xfrm>
          </p:contentPart>
        </mc:Choice>
        <mc:Fallback xmlns="">
          <p:pic>
            <p:nvPicPr>
              <p:cNvPr id="2" name="Ink 1"/>
              <p:cNvPicPr/>
              <p:nvPr/>
            </p:nvPicPr>
            <p:blipFill>
              <a:blip r:embed="rId3"/>
              <a:stretch>
                <a:fillRect/>
              </a:stretch>
            </p:blipFill>
            <p:spPr>
              <a:xfrm>
                <a:off x="1233000" y="2486160"/>
                <a:ext cx="5968800" cy="3985920"/>
              </a:xfrm>
              <a:prstGeom prst="rect">
                <a:avLst/>
              </a:prstGeom>
            </p:spPr>
          </p:pic>
        </mc:Fallback>
      </mc:AlternateContent>
    </p:spTree>
    <p:extLst>
      <p:ext uri="{BB962C8B-B14F-4D97-AF65-F5344CB8AC3E}">
        <p14:creationId xmlns:p14="http://schemas.microsoft.com/office/powerpoint/2010/main" val="18661898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bwMode="auto">
          <a:xfrm>
            <a:off x="4792134" y="1131711"/>
            <a:ext cx="367453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3554"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No occurrences of </a:t>
            </a:r>
            <a:r>
              <a:rPr lang="en-US" altLang="en-US" sz="4400" dirty="0" smtClean="0">
                <a:latin typeface="Cambria" panose="02040503050406030204" pitchFamily="18" charset="0"/>
              </a:rPr>
              <a:t> </a:t>
            </a:r>
            <a:r>
              <a:rPr lang="en-US" altLang="en-US" sz="4400" b="1" dirty="0" smtClean="0">
                <a:latin typeface="Courier New" pitchFamily="49" charset="0"/>
              </a:rPr>
              <a:t>110</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3555" name="Text Box 3"/>
          <p:cNvSpPr txBox="1">
            <a:spLocks noChangeArrowheads="1"/>
          </p:cNvSpPr>
          <p:nvPr/>
        </p:nvSpPr>
        <p:spPr bwMode="auto">
          <a:xfrm>
            <a:off x="359090" y="6400799"/>
            <a:ext cx="3060068"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smtClean="0">
                <a:latin typeface="Calibri" panose="020F0502020204030204" pitchFamily="34" charset="0"/>
              </a:rPr>
              <a:t>Which </a:t>
            </a:r>
            <a:r>
              <a:rPr lang="en-US" altLang="en-US" sz="1400" b="1" i="1" u="sng" dirty="0" smtClean="0">
                <a:latin typeface="Calibri" panose="020F0502020204030204" pitchFamily="34" charset="0"/>
              </a:rPr>
              <a:t>transitions</a:t>
            </a:r>
            <a:r>
              <a:rPr lang="en-US" altLang="en-US" sz="1400" i="1" dirty="0" smtClean="0">
                <a:latin typeface="Calibri" panose="020F0502020204030204" pitchFamily="34" charset="0"/>
              </a:rPr>
              <a:t> are still needed here?</a:t>
            </a:r>
            <a:endParaRPr lang="en-US" altLang="en-US" sz="1400" dirty="0">
              <a:latin typeface="Calibri" panose="020F0502020204030204" pitchFamily="34" charset="0"/>
            </a:endParaRPr>
          </a:p>
        </p:txBody>
      </p:sp>
      <p:sp>
        <p:nvSpPr>
          <p:cNvPr id="23556" name="Rectangle 4"/>
          <p:cNvSpPr>
            <a:spLocks noChangeArrowheads="1"/>
          </p:cNvSpPr>
          <p:nvPr/>
        </p:nvSpPr>
        <p:spPr bwMode="auto">
          <a:xfrm>
            <a:off x="457200" y="12954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that do </a:t>
            </a:r>
            <a:r>
              <a:rPr lang="en-US" altLang="en-US" sz="1800" b="1" i="1" dirty="0">
                <a:latin typeface="Cambria" panose="02040503050406030204" pitchFamily="18" charset="0"/>
              </a:rPr>
              <a:t>NOT </a:t>
            </a:r>
            <a:r>
              <a:rPr lang="en-US" altLang="en-US" sz="1800" dirty="0">
                <a:latin typeface="Cambria" panose="02040503050406030204" pitchFamily="18" charset="0"/>
              </a:rPr>
              <a:t>anywhere contain the pattern </a:t>
            </a:r>
            <a:r>
              <a:rPr lang="en-US" altLang="en-US" sz="1800" b="1" dirty="0">
                <a:latin typeface="Courier New" pitchFamily="49" charset="0"/>
              </a:rPr>
              <a:t>110 </a:t>
            </a:r>
          </a:p>
        </p:txBody>
      </p:sp>
      <p:sp>
        <p:nvSpPr>
          <p:cNvPr id="23557"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8"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9"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0"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3561"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2"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63"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23564"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65" name="Text Box 22"/>
          <p:cNvSpPr txBox="1">
            <a:spLocks noChangeArrowheads="1"/>
          </p:cNvSpPr>
          <p:nvPr/>
        </p:nvSpPr>
        <p:spPr bwMode="auto">
          <a:xfrm>
            <a:off x="1905000" y="2541494"/>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66"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7"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8"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9"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0"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71" name="Line 26"/>
          <p:cNvSpPr>
            <a:spLocks noChangeShapeType="1"/>
          </p:cNvSpPr>
          <p:nvPr/>
        </p:nvSpPr>
        <p:spPr bwMode="auto">
          <a:xfrm>
            <a:off x="65738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72" name="Oval 27"/>
          <p:cNvSpPr>
            <a:spLocks noChangeArrowheads="1"/>
          </p:cNvSpPr>
          <p:nvPr/>
        </p:nvSpPr>
        <p:spPr bwMode="auto">
          <a:xfrm>
            <a:off x="78803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3" name="Text Box 33"/>
          <p:cNvSpPr txBox="1">
            <a:spLocks noChangeArrowheads="1"/>
          </p:cNvSpPr>
          <p:nvPr/>
        </p:nvSpPr>
        <p:spPr bwMode="auto">
          <a:xfrm>
            <a:off x="69453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74" name="Rectangle 27"/>
          <p:cNvSpPr>
            <a:spLocks noChangeArrowheads="1"/>
          </p:cNvSpPr>
          <p:nvPr/>
        </p:nvSpPr>
        <p:spPr bwMode="auto">
          <a:xfrm>
            <a:off x="838200" y="2536825"/>
            <a:ext cx="701675" cy="415925"/>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a:latin typeface="Calibri" pitchFamily="34" charset="0"/>
              </a:rPr>
              <a:t>start</a:t>
            </a:r>
            <a:endParaRPr lang="en-US" altLang="en-US" sz="2100" dirty="0">
              <a:latin typeface="Calibri" pitchFamily="34" charset="0"/>
            </a:endParaRPr>
          </a:p>
        </p:txBody>
      </p:sp>
      <p:sp>
        <p:nvSpPr>
          <p:cNvPr id="23575" name="Rectangle 28"/>
          <p:cNvSpPr>
            <a:spLocks noChangeArrowheads="1"/>
          </p:cNvSpPr>
          <p:nvPr/>
        </p:nvSpPr>
        <p:spPr bwMode="auto">
          <a:xfrm>
            <a:off x="3217863" y="2536825"/>
            <a:ext cx="1122362" cy="415925"/>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a:t>
            </a:r>
            <a:endParaRPr lang="en-US" altLang="en-US" sz="2100">
              <a:latin typeface="Calibri" pitchFamily="34" charset="0"/>
            </a:endParaRPr>
          </a:p>
        </p:txBody>
      </p:sp>
      <p:sp>
        <p:nvSpPr>
          <p:cNvPr id="23576" name="Rectangle 29"/>
          <p:cNvSpPr>
            <a:spLocks noChangeArrowheads="1"/>
          </p:cNvSpPr>
          <p:nvPr/>
        </p:nvSpPr>
        <p:spPr bwMode="auto">
          <a:xfrm>
            <a:off x="5371071" y="2529231"/>
            <a:ext cx="1258888" cy="415925"/>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w/11</a:t>
            </a:r>
            <a:endParaRPr lang="en-US" altLang="en-US" sz="2100">
              <a:latin typeface="Calibri" pitchFamily="34" charset="0"/>
            </a:endParaRPr>
          </a:p>
        </p:txBody>
      </p:sp>
      <p:sp>
        <p:nvSpPr>
          <p:cNvPr id="23577" name="Rectangle 30"/>
          <p:cNvSpPr>
            <a:spLocks noChangeArrowheads="1"/>
          </p:cNvSpPr>
          <p:nvPr/>
        </p:nvSpPr>
        <p:spPr bwMode="auto">
          <a:xfrm>
            <a:off x="7850658" y="2534679"/>
            <a:ext cx="617537" cy="41433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a:latin typeface="Calibri" pitchFamily="34" charset="0"/>
              </a:rPr>
              <a:t>fail!</a:t>
            </a:r>
            <a:endParaRPr lang="en-US" altLang="en-US" sz="2100" dirty="0">
              <a:latin typeface="Calibri" pitchFamily="34" charset="0"/>
            </a:endParaRPr>
          </a:p>
        </p:txBody>
      </p:sp>
      <p:sp>
        <p:nvSpPr>
          <p:cNvPr id="26" name="Text Box 16"/>
          <p:cNvSpPr txBox="1">
            <a:spLocks noChangeArrowheads="1"/>
          </p:cNvSpPr>
          <p:nvPr/>
        </p:nvSpPr>
        <p:spPr bwMode="auto">
          <a:xfrm>
            <a:off x="5050227" y="1295400"/>
            <a:ext cx="3352800" cy="79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smtClean="0">
                <a:latin typeface="Arial" pitchFamily="34" charset="0"/>
              </a:rPr>
              <a:t>1010001,   0001011     </a:t>
            </a:r>
          </a:p>
          <a:p>
            <a:pPr>
              <a:lnSpc>
                <a:spcPct val="60000"/>
              </a:lnSpc>
            </a:pP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10100</a:t>
            </a:r>
            <a:r>
              <a:rPr lang="en-US" altLang="en-US" sz="1600" b="1" u="sng" dirty="0" smtClean="0">
                <a:latin typeface="Arial" pitchFamily="34" charset="0"/>
              </a:rPr>
              <a:t>110</a:t>
            </a:r>
            <a:r>
              <a:rPr lang="en-US" altLang="en-US" sz="1600" dirty="0" smtClean="0">
                <a:latin typeface="Arial" pitchFamily="34" charset="0"/>
              </a:rPr>
              <a:t>0,   0</a:t>
            </a:r>
            <a:r>
              <a:rPr lang="en-US" altLang="en-US" sz="1600" b="1" u="sng" dirty="0" smtClean="0">
                <a:latin typeface="Arial" pitchFamily="34" charset="0"/>
              </a:rPr>
              <a:t>110</a:t>
            </a:r>
            <a:r>
              <a:rPr lang="en-US" altLang="en-US" sz="1600" dirty="0" smtClean="0">
                <a:latin typeface="Arial" pitchFamily="34" charset="0"/>
              </a:rPr>
              <a:t>01</a:t>
            </a:r>
            <a:endParaRPr lang="en-US" altLang="en-US" sz="1600" dirty="0">
              <a:latin typeface="Arial" pitchFamily="34" charset="0"/>
            </a:endParaRPr>
          </a:p>
        </p:txBody>
      </p:sp>
      <p:sp>
        <p:nvSpPr>
          <p:cNvPr id="29" name="Text Box 8"/>
          <p:cNvSpPr txBox="1">
            <a:spLocks noChangeArrowheads="1"/>
          </p:cNvSpPr>
          <p:nvPr/>
        </p:nvSpPr>
        <p:spPr bwMode="auto">
          <a:xfrm>
            <a:off x="1273881" y="329243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30" name="Text Box 10"/>
          <p:cNvSpPr txBox="1">
            <a:spLocks noChangeArrowheads="1"/>
          </p:cNvSpPr>
          <p:nvPr/>
        </p:nvSpPr>
        <p:spPr bwMode="auto">
          <a:xfrm>
            <a:off x="3498221" y="322254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31" name="Text Box 20"/>
          <p:cNvSpPr txBox="1">
            <a:spLocks noChangeArrowheads="1"/>
          </p:cNvSpPr>
          <p:nvPr/>
        </p:nvSpPr>
        <p:spPr bwMode="auto">
          <a:xfrm>
            <a:off x="5744722" y="323302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32" name="Text Box 20"/>
          <p:cNvSpPr txBox="1">
            <a:spLocks noChangeArrowheads="1"/>
          </p:cNvSpPr>
          <p:nvPr/>
        </p:nvSpPr>
        <p:spPr bwMode="auto">
          <a:xfrm>
            <a:off x="8107022" y="3251994"/>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cxnSp>
        <p:nvCxnSpPr>
          <p:cNvPr id="33" name="AutoShape 21"/>
          <p:cNvCxnSpPr>
            <a:cxnSpLocks noChangeShapeType="1"/>
          </p:cNvCxnSpPr>
          <p:nvPr/>
        </p:nvCxnSpPr>
        <p:spPr bwMode="auto">
          <a:xfrm rot="5400000" flipV="1">
            <a:off x="8536189" y="3045619"/>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4" name="Text Box 22"/>
          <p:cNvSpPr txBox="1">
            <a:spLocks noChangeArrowheads="1"/>
          </p:cNvSpPr>
          <p:nvPr/>
        </p:nvSpPr>
        <p:spPr bwMode="auto">
          <a:xfrm>
            <a:off x="8778282" y="2541495"/>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35" name="Text Box 22"/>
          <p:cNvSpPr txBox="1">
            <a:spLocks noChangeArrowheads="1"/>
          </p:cNvSpPr>
          <p:nvPr/>
        </p:nvSpPr>
        <p:spPr bwMode="auto">
          <a:xfrm>
            <a:off x="8776447" y="2290482"/>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93680" y="1713240"/>
              <a:ext cx="7748640" cy="4292640"/>
            </p14:xfrm>
          </p:contentPart>
        </mc:Choice>
        <mc:Fallback xmlns="">
          <p:pic>
            <p:nvPicPr>
              <p:cNvPr id="2" name="Ink 1"/>
              <p:cNvPicPr/>
              <p:nvPr/>
            </p:nvPicPr>
            <p:blipFill>
              <a:blip r:embed="rId3"/>
              <a:stretch>
                <a:fillRect/>
              </a:stretch>
            </p:blipFill>
            <p:spPr>
              <a:xfrm>
                <a:off x="1082160" y="1701360"/>
                <a:ext cx="7764840" cy="4315320"/>
              </a:xfrm>
              <a:prstGeom prst="rect">
                <a:avLst/>
              </a:prstGeom>
            </p:spPr>
          </p:pic>
        </mc:Fallback>
      </mc:AlternateContent>
    </p:spTree>
    <p:extLst>
      <p:ext uri="{BB962C8B-B14F-4D97-AF65-F5344CB8AC3E}">
        <p14:creationId xmlns:p14="http://schemas.microsoft.com/office/powerpoint/2010/main" val="34770731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4724400" y="1143000"/>
            <a:ext cx="377666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66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 character is a </a:t>
            </a:r>
            <a:r>
              <a:rPr lang="en-US" altLang="en-US" sz="4400" b="1" dirty="0">
                <a:latin typeface="Courier New" pitchFamily="49" charset="0"/>
              </a:rPr>
              <a:t>1</a:t>
            </a:r>
            <a:endParaRPr lang="en-US" altLang="en-US" sz="4400" dirty="0">
              <a:latin typeface="Times" pitchFamily="-106" charset="0"/>
            </a:endParaRPr>
          </a:p>
        </p:txBody>
      </p:sp>
      <p:sp>
        <p:nvSpPr>
          <p:cNvPr id="5" name="Text Box 3"/>
          <p:cNvSpPr txBox="1">
            <a:spLocks noChangeArrowheads="1"/>
          </p:cNvSpPr>
          <p:nvPr/>
        </p:nvSpPr>
        <p:spPr bwMode="auto">
          <a:xfrm>
            <a:off x="6528353" y="6400800"/>
            <a:ext cx="2441694"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6" name="Rectangle 13"/>
          <p:cNvSpPr>
            <a:spLocks noChangeArrowheads="1"/>
          </p:cNvSpPr>
          <p:nvPr/>
        </p:nvSpPr>
        <p:spPr bwMode="auto">
          <a:xfrm>
            <a:off x="340896" y="1343528"/>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7" name="Text Box 16"/>
          <p:cNvSpPr txBox="1">
            <a:spLocks noChangeArrowheads="1"/>
          </p:cNvSpPr>
          <p:nvPr/>
        </p:nvSpPr>
        <p:spPr bwMode="auto">
          <a:xfrm>
            <a:off x="5038706" y="1359820"/>
            <a:ext cx="3244516"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b="1" dirty="0" smtClean="0">
                <a:latin typeface="Arial" pitchFamily="34" charset="0"/>
              </a:rPr>
              <a:t>  </a:t>
            </a:r>
            <a:r>
              <a:rPr lang="en-US" altLang="en-US" sz="1600" dirty="0" smtClean="0">
                <a:latin typeface="Arial" pitchFamily="34" charset="0"/>
              </a:rPr>
              <a:t>10</a:t>
            </a:r>
            <a:r>
              <a:rPr lang="en-US" altLang="en-US" sz="1600" b="1" u="sng" dirty="0" smtClean="0">
                <a:latin typeface="Arial" pitchFamily="34" charset="0"/>
              </a:rPr>
              <a:t>1</a:t>
            </a:r>
            <a:r>
              <a:rPr lang="en-US" altLang="en-US" sz="1600" dirty="0" smtClean="0">
                <a:latin typeface="Arial" pitchFamily="34" charset="0"/>
              </a:rPr>
              <a:t>0001  and 01</a:t>
            </a:r>
            <a:r>
              <a:rPr lang="en-US" altLang="en-US" sz="1600" b="1" u="sng" dirty="0" smtClean="0">
                <a:latin typeface="Arial" pitchFamily="34" charset="0"/>
              </a:rPr>
              <a:t>1</a:t>
            </a:r>
            <a:r>
              <a:rPr lang="en-US" altLang="en-US" sz="1600" dirty="0" smtClean="0">
                <a:latin typeface="Arial" pitchFamily="34" charset="0"/>
              </a:rPr>
              <a:t>0</a:t>
            </a:r>
            <a:br>
              <a:rPr lang="en-US" altLang="en-US" sz="1600" dirty="0" smtClean="0">
                <a:latin typeface="Arial" pitchFamily="34" charset="0"/>
              </a:rPr>
            </a:br>
            <a:r>
              <a:rPr lang="en-US" altLang="en-US" sz="1600" dirty="0" smtClean="0">
                <a:latin typeface="Arial" pitchFamily="34" charset="0"/>
              </a:rPr>
              <a:t>     </a:t>
            </a: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b="1" dirty="0" smtClean="0">
                <a:latin typeface="Arial" pitchFamily="34" charset="0"/>
              </a:rPr>
              <a:t> </a:t>
            </a:r>
            <a:r>
              <a:rPr lang="en-US" altLang="en-US" sz="1600" dirty="0" smtClean="0">
                <a:latin typeface="Arial" pitchFamily="34" charset="0"/>
              </a:rPr>
              <a:t>11</a:t>
            </a:r>
            <a:r>
              <a:rPr lang="en-US" altLang="en-US" sz="1600" b="1" u="sng" dirty="0" smtClean="0">
                <a:latin typeface="Arial" pitchFamily="34" charset="0"/>
              </a:rPr>
              <a:t>0</a:t>
            </a:r>
            <a:r>
              <a:rPr lang="en-US" altLang="en-US" sz="1600" dirty="0" smtClean="0">
                <a:latin typeface="Arial" pitchFamily="34" charset="0"/>
              </a:rPr>
              <a:t>00100  and 11</a:t>
            </a:r>
            <a:endParaRPr lang="en-US" altLang="en-US" sz="1600" dirty="0">
              <a:latin typeface="Arial" pitchFamily="34" charset="0"/>
            </a:endParaRPr>
          </a:p>
        </p:txBody>
      </p:sp>
      <p:sp>
        <p:nvSpPr>
          <p:cNvPr id="10" name="AutoShape 13"/>
          <p:cNvSpPr>
            <a:spLocks noChangeArrowheads="1"/>
          </p:cNvSpPr>
          <p:nvPr/>
        </p:nvSpPr>
        <p:spPr bwMode="auto">
          <a:xfrm rot="5430567">
            <a:off x="595313" y="4021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 name="Rectangle 15"/>
          <p:cNvSpPr>
            <a:spLocks noChangeArrowheads="1"/>
          </p:cNvSpPr>
          <p:nvPr/>
        </p:nvSpPr>
        <p:spPr bwMode="auto">
          <a:xfrm>
            <a:off x="1049338" y="4135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3" name="Line 18"/>
          <p:cNvSpPr>
            <a:spLocks noChangeShapeType="1"/>
          </p:cNvSpPr>
          <p:nvPr/>
        </p:nvSpPr>
        <p:spPr bwMode="auto">
          <a:xfrm>
            <a:off x="1997075" y="4191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Text Box 19"/>
          <p:cNvSpPr txBox="1">
            <a:spLocks noChangeArrowheads="1"/>
          </p:cNvSpPr>
          <p:nvPr/>
        </p:nvSpPr>
        <p:spPr bwMode="auto">
          <a:xfrm>
            <a:off x="2463800" y="3830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15" name="Oval 20"/>
          <p:cNvSpPr>
            <a:spLocks noChangeArrowheads="1"/>
          </p:cNvSpPr>
          <p:nvPr/>
        </p:nvSpPr>
        <p:spPr bwMode="auto">
          <a:xfrm>
            <a:off x="1019175" y="3789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 name="Text Box 22"/>
          <p:cNvSpPr txBox="1">
            <a:spLocks noChangeArrowheads="1"/>
          </p:cNvSpPr>
          <p:nvPr/>
        </p:nvSpPr>
        <p:spPr bwMode="auto">
          <a:xfrm>
            <a:off x="2465294" y="356389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18" name="Oval 25"/>
          <p:cNvSpPr>
            <a:spLocks noChangeArrowheads="1"/>
          </p:cNvSpPr>
          <p:nvPr/>
        </p:nvSpPr>
        <p:spPr bwMode="auto">
          <a:xfrm>
            <a:off x="3214688" y="3722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Line 26"/>
          <p:cNvSpPr>
            <a:spLocks noChangeShapeType="1"/>
          </p:cNvSpPr>
          <p:nvPr/>
        </p:nvSpPr>
        <p:spPr bwMode="auto">
          <a:xfrm>
            <a:off x="4211638" y="4148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Oval 28"/>
          <p:cNvSpPr>
            <a:spLocks noChangeArrowheads="1"/>
          </p:cNvSpPr>
          <p:nvPr/>
        </p:nvSpPr>
        <p:spPr bwMode="auto">
          <a:xfrm>
            <a:off x="5473700" y="3690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2" name="Text Box 33"/>
          <p:cNvSpPr txBox="1">
            <a:spLocks noChangeArrowheads="1"/>
          </p:cNvSpPr>
          <p:nvPr/>
        </p:nvSpPr>
        <p:spPr bwMode="auto">
          <a:xfrm>
            <a:off x="4583113" y="3786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 name="Rectangle 27"/>
          <p:cNvSpPr>
            <a:spLocks noChangeArrowheads="1"/>
          </p:cNvSpPr>
          <p:nvPr/>
        </p:nvSpPr>
        <p:spPr bwMode="auto">
          <a:xfrm>
            <a:off x="730306" y="3337885"/>
            <a:ext cx="1123962"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no chars</a:t>
            </a:r>
            <a:endParaRPr lang="en-US" altLang="en-US" sz="2100" dirty="0">
              <a:latin typeface="Calibri" pitchFamily="34" charset="0"/>
            </a:endParaRPr>
          </a:p>
        </p:txBody>
      </p:sp>
      <p:sp>
        <p:nvSpPr>
          <p:cNvPr id="24" name="Rectangle 28"/>
          <p:cNvSpPr>
            <a:spLocks noChangeArrowheads="1"/>
          </p:cNvSpPr>
          <p:nvPr/>
        </p:nvSpPr>
        <p:spPr bwMode="auto">
          <a:xfrm>
            <a:off x="3048000" y="3276600"/>
            <a:ext cx="1156086"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one char</a:t>
            </a:r>
            <a:endParaRPr lang="en-US" altLang="en-US" sz="2100" dirty="0">
              <a:latin typeface="Calibri" pitchFamily="34" charset="0"/>
            </a:endParaRPr>
          </a:p>
        </p:txBody>
      </p:sp>
      <p:sp>
        <p:nvSpPr>
          <p:cNvPr id="25" name="Rectangle 29"/>
          <p:cNvSpPr>
            <a:spLocks noChangeArrowheads="1"/>
          </p:cNvSpPr>
          <p:nvPr/>
        </p:nvSpPr>
        <p:spPr bwMode="auto">
          <a:xfrm>
            <a:off x="5334000" y="3200400"/>
            <a:ext cx="1270797"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two chars</a:t>
            </a:r>
            <a:endParaRPr lang="en-US" altLang="en-US" sz="2100" dirty="0">
              <a:latin typeface="Calibri" pitchFamily="34" charset="0"/>
            </a:endParaRPr>
          </a:p>
        </p:txBody>
      </p:sp>
      <p:sp>
        <p:nvSpPr>
          <p:cNvPr id="26" name="Text Box 8"/>
          <p:cNvSpPr txBox="1">
            <a:spLocks noChangeArrowheads="1"/>
          </p:cNvSpPr>
          <p:nvPr/>
        </p:nvSpPr>
        <p:spPr bwMode="auto">
          <a:xfrm>
            <a:off x="1273881" y="405443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7" name="Text Box 10"/>
          <p:cNvSpPr txBox="1">
            <a:spLocks noChangeArrowheads="1"/>
          </p:cNvSpPr>
          <p:nvPr/>
        </p:nvSpPr>
        <p:spPr bwMode="auto">
          <a:xfrm>
            <a:off x="3498221" y="398454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8" name="Text Box 20"/>
          <p:cNvSpPr txBox="1">
            <a:spLocks noChangeArrowheads="1"/>
          </p:cNvSpPr>
          <p:nvPr/>
        </p:nvSpPr>
        <p:spPr bwMode="auto">
          <a:xfrm>
            <a:off x="5744722" y="399502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9" name="Text Box 22"/>
          <p:cNvSpPr txBox="1">
            <a:spLocks noChangeArrowheads="1"/>
          </p:cNvSpPr>
          <p:nvPr/>
        </p:nvSpPr>
        <p:spPr bwMode="auto">
          <a:xfrm>
            <a:off x="4569666" y="3545634"/>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30" name="Text Box 3"/>
          <p:cNvSpPr txBox="1">
            <a:spLocks noChangeArrowheads="1"/>
          </p:cNvSpPr>
          <p:nvPr/>
        </p:nvSpPr>
        <p:spPr bwMode="auto">
          <a:xfrm>
            <a:off x="217117" y="6121236"/>
            <a:ext cx="1440200" cy="430887"/>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i="1" dirty="0" smtClean="0">
                <a:solidFill>
                  <a:srgbClr val="CC3300"/>
                </a:solidFill>
                <a:latin typeface="Calibri" panose="020F0502020204030204" pitchFamily="34" charset="0"/>
                <a:cs typeface="Calibri" panose="020F0502020204030204" pitchFamily="34" charset="0"/>
              </a:rPr>
              <a:t>Why </a:t>
            </a:r>
            <a:r>
              <a:rPr lang="en-US" altLang="en-US" sz="1100" i="1" u="sng" dirty="0" smtClean="0">
                <a:solidFill>
                  <a:srgbClr val="CC3300"/>
                </a:solidFill>
                <a:latin typeface="Calibri" panose="020F0502020204030204" pitchFamily="34" charset="0"/>
                <a:cs typeface="Calibri" panose="020F0502020204030204" pitchFamily="34" charset="0"/>
              </a:rPr>
              <a:t>must</a:t>
            </a:r>
            <a:r>
              <a:rPr lang="en-US" altLang="en-US" sz="1100" i="1" dirty="0" smtClean="0">
                <a:solidFill>
                  <a:srgbClr val="CC3300"/>
                </a:solidFill>
                <a:latin typeface="Calibri" panose="020F0502020204030204" pitchFamily="34" charset="0"/>
                <a:cs typeface="Calibri" panose="020F0502020204030204" pitchFamily="34" charset="0"/>
              </a:rPr>
              <a:t> s1 and s2 be separate states?</a:t>
            </a:r>
            <a:endParaRPr lang="en-US" altLang="en-US" sz="1100" dirty="0">
              <a:solidFill>
                <a:srgbClr val="CC3300"/>
              </a:solidFill>
              <a:latin typeface="Calibri" panose="020F0502020204030204" pitchFamily="34" charset="0"/>
              <a:cs typeface="Calibri" panose="020F0502020204030204" pitchFamily="34" charset="0"/>
            </a:endParaRPr>
          </a:p>
        </p:txBody>
      </p:sp>
      <p:sp>
        <p:nvSpPr>
          <p:cNvPr id="3" name="Left Brace 2"/>
          <p:cNvSpPr/>
          <p:nvPr/>
        </p:nvSpPr>
        <p:spPr bwMode="auto">
          <a:xfrm>
            <a:off x="1713550" y="5934828"/>
            <a:ext cx="142807" cy="803702"/>
          </a:xfrm>
          <a:prstGeom prst="leftBrace">
            <a:avLst>
              <a:gd name="adj1" fmla="val 58883"/>
              <a:gd name="adj2" fmla="val 50000"/>
            </a:avLst>
          </a:prstGeom>
          <a:noFill/>
          <a:ln w="9525"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 name="Rectangle 3"/>
          <p:cNvSpPr/>
          <p:nvPr/>
        </p:nvSpPr>
        <p:spPr>
          <a:xfrm>
            <a:off x="1462429" y="5829798"/>
            <a:ext cx="322524" cy="276999"/>
          </a:xfrm>
          <a:prstGeom prst="rect">
            <a:avLst/>
          </a:prstGeom>
        </p:spPr>
        <p:txBody>
          <a:bodyPr wrap="none">
            <a:spAutoFit/>
          </a:bodyPr>
          <a:lstStyle/>
          <a:p>
            <a:r>
              <a:rPr lang="en-US" altLang="en-US" sz="1200" i="1" dirty="0">
                <a:solidFill>
                  <a:srgbClr val="CC3300"/>
                </a:solidFill>
                <a:latin typeface="Calibri" panose="020F0502020204030204" pitchFamily="34" charset="0"/>
                <a:cs typeface="Calibri" panose="020F0502020204030204" pitchFamily="34" charset="0"/>
              </a:rPr>
              <a:t>s1</a:t>
            </a:r>
            <a:endParaRPr lang="en-US" sz="1200" dirty="0"/>
          </a:p>
        </p:txBody>
      </p:sp>
      <p:sp>
        <p:nvSpPr>
          <p:cNvPr id="31" name="Rectangle 30"/>
          <p:cNvSpPr/>
          <p:nvPr/>
        </p:nvSpPr>
        <p:spPr>
          <a:xfrm>
            <a:off x="1462429" y="6568644"/>
            <a:ext cx="322524" cy="276999"/>
          </a:xfrm>
          <a:prstGeom prst="rect">
            <a:avLst/>
          </a:prstGeom>
        </p:spPr>
        <p:txBody>
          <a:bodyPr wrap="none">
            <a:spAutoFit/>
          </a:bodyPr>
          <a:lstStyle/>
          <a:p>
            <a:r>
              <a:rPr lang="en-US" altLang="en-US" sz="1200" i="1" dirty="0" smtClean="0">
                <a:solidFill>
                  <a:srgbClr val="CC3300"/>
                </a:solidFill>
                <a:latin typeface="Calibri" panose="020F0502020204030204" pitchFamily="34" charset="0"/>
                <a:cs typeface="Calibri" panose="020F0502020204030204" pitchFamily="34" charset="0"/>
              </a:rPr>
              <a:t>s2</a:t>
            </a:r>
            <a:endParaRPr lang="en-US" sz="12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98640" y="1857240"/>
              <a:ext cx="6454080" cy="4885200"/>
            </p14:xfrm>
          </p:contentPart>
        </mc:Choice>
        <mc:Fallback xmlns="">
          <p:pic>
            <p:nvPicPr>
              <p:cNvPr id="2" name="Ink 1"/>
              <p:cNvPicPr/>
              <p:nvPr/>
            </p:nvPicPr>
            <p:blipFill>
              <a:blip r:embed="rId3"/>
              <a:stretch>
                <a:fillRect/>
              </a:stretch>
            </p:blipFill>
            <p:spPr>
              <a:xfrm>
                <a:off x="1886760" y="1847160"/>
                <a:ext cx="6478560" cy="4903920"/>
              </a:xfrm>
              <a:prstGeom prst="rect">
                <a:avLst/>
              </a:prstGeom>
            </p:spPr>
          </p:pic>
        </mc:Fallback>
      </mc:AlternateContent>
    </p:spTree>
    <p:extLst>
      <p:ext uri="{BB962C8B-B14F-4D97-AF65-F5344CB8AC3E}">
        <p14:creationId xmlns:p14="http://schemas.microsoft.com/office/powerpoint/2010/main" val="35585246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724400" y="1295400"/>
            <a:ext cx="377666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a:t>
            </a:r>
            <a:r>
              <a:rPr lang="en-US" altLang="en-US" sz="4400" i="1" u="sng" dirty="0">
                <a:latin typeface="Cambria" panose="02040503050406030204" pitchFamily="18" charset="0"/>
              </a:rPr>
              <a:t>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470378"/>
            <a:ext cx="3158748"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a:t>
            </a:r>
          </a:p>
          <a:p>
            <a:pPr>
              <a:lnSpc>
                <a:spcPct val="60000"/>
              </a:lnSpc>
            </a:pPr>
            <a:r>
              <a:rPr lang="en-US" altLang="en-US" sz="1600" dirty="0" smtClean="0">
                <a:latin typeface="Arial" pitchFamily="34" charset="0"/>
              </a:rPr>
              <a:t>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67440" y="2617920"/>
              <a:ext cx="7705440" cy="2747880"/>
            </p14:xfrm>
          </p:contentPart>
        </mc:Choice>
        <mc:Fallback xmlns="">
          <p:pic>
            <p:nvPicPr>
              <p:cNvPr id="2" name="Ink 1"/>
              <p:cNvPicPr/>
              <p:nvPr/>
            </p:nvPicPr>
            <p:blipFill>
              <a:blip r:embed="rId3"/>
              <a:stretch>
                <a:fillRect/>
              </a:stretch>
            </p:blipFill>
            <p:spPr>
              <a:xfrm>
                <a:off x="664920" y="2606760"/>
                <a:ext cx="7710840" cy="2761560"/>
              </a:xfrm>
              <a:prstGeom prst="rect">
                <a:avLst/>
              </a:prstGeom>
            </p:spPr>
          </p:pic>
        </mc:Fallback>
      </mc:AlternateContent>
    </p:spTree>
    <p:extLst>
      <p:ext uri="{BB962C8B-B14F-4D97-AF65-F5344CB8AC3E}">
        <p14:creationId xmlns:p14="http://schemas.microsoft.com/office/powerpoint/2010/main" val="38164519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sp>
        <p:nvSpPr>
          <p:cNvPr id="28676" name="Rectangle 1028"/>
          <p:cNvSpPr>
            <a:spLocks noChangeArrowheads="1"/>
          </p:cNvSpPr>
          <p:nvPr/>
        </p:nvSpPr>
        <p:spPr bwMode="auto">
          <a:xfrm>
            <a:off x="6394450" y="6416355"/>
            <a:ext cx="2661444" cy="369332"/>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Do we </a:t>
            </a:r>
            <a:r>
              <a:rPr lang="en-US" altLang="en-US" sz="1800" b="1" i="1" dirty="0" smtClean="0">
                <a:latin typeface="Cambria" panose="02040503050406030204" pitchFamily="18" charset="0"/>
              </a:rPr>
              <a:t>need </a:t>
            </a:r>
            <a:r>
              <a:rPr lang="en-US" altLang="en-US" sz="1800" dirty="0" smtClean="0">
                <a:latin typeface="Cambria" panose="02040503050406030204" pitchFamily="18" charset="0"/>
              </a:rPr>
              <a:t>15 states?</a:t>
            </a:r>
            <a:endParaRPr lang="en-US" altLang="en-US" sz="1800" dirty="0">
              <a:latin typeface="Cambria" panose="02040503050406030204" pitchFamily="18" charset="0"/>
            </a:endParaRPr>
          </a:p>
        </p:txBody>
      </p:sp>
      <p:grpSp>
        <p:nvGrpSpPr>
          <p:cNvPr id="28677" name="Group 1032"/>
          <p:cNvGrpSpPr>
            <a:grpSpLocks/>
          </p:cNvGrpSpPr>
          <p:nvPr/>
        </p:nvGrpSpPr>
        <p:grpSpPr bwMode="auto">
          <a:xfrm>
            <a:off x="4151313" y="1444625"/>
            <a:ext cx="706437" cy="455613"/>
            <a:chOff x="660" y="2852"/>
            <a:chExt cx="445" cy="287"/>
          </a:xfrm>
        </p:grpSpPr>
        <p:sp>
          <p:nvSpPr>
            <p:cNvPr id="28766"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7"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28678" name="Group 1035"/>
          <p:cNvGrpSpPr>
            <a:grpSpLocks/>
          </p:cNvGrpSpPr>
          <p:nvPr/>
        </p:nvGrpSpPr>
        <p:grpSpPr bwMode="auto">
          <a:xfrm>
            <a:off x="1843088" y="1771650"/>
            <a:ext cx="706437" cy="455613"/>
            <a:chOff x="1471" y="2967"/>
            <a:chExt cx="445" cy="287"/>
          </a:xfrm>
        </p:grpSpPr>
        <p:sp>
          <p:nvSpPr>
            <p:cNvPr id="28764"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5"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28679" name="Group 1038"/>
          <p:cNvGrpSpPr>
            <a:grpSpLocks/>
          </p:cNvGrpSpPr>
          <p:nvPr/>
        </p:nvGrpSpPr>
        <p:grpSpPr bwMode="auto">
          <a:xfrm>
            <a:off x="6491288" y="1798638"/>
            <a:ext cx="706437" cy="455612"/>
            <a:chOff x="1471" y="2967"/>
            <a:chExt cx="445" cy="287"/>
          </a:xfrm>
        </p:grpSpPr>
        <p:sp>
          <p:nvSpPr>
            <p:cNvPr id="28762"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3"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0" name="Group 1041"/>
          <p:cNvGrpSpPr>
            <a:grpSpLocks/>
          </p:cNvGrpSpPr>
          <p:nvPr/>
        </p:nvGrpSpPr>
        <p:grpSpPr bwMode="auto">
          <a:xfrm>
            <a:off x="7615238" y="2290763"/>
            <a:ext cx="706437" cy="455612"/>
            <a:chOff x="1471" y="2967"/>
            <a:chExt cx="445" cy="287"/>
          </a:xfrm>
        </p:grpSpPr>
        <p:sp>
          <p:nvSpPr>
            <p:cNvPr id="28760"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1"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28681" name="Group 1044"/>
          <p:cNvGrpSpPr>
            <a:grpSpLocks/>
          </p:cNvGrpSpPr>
          <p:nvPr/>
        </p:nvGrpSpPr>
        <p:grpSpPr bwMode="auto">
          <a:xfrm>
            <a:off x="8301038" y="3195638"/>
            <a:ext cx="706437" cy="455612"/>
            <a:chOff x="1471" y="2967"/>
            <a:chExt cx="445" cy="287"/>
          </a:xfrm>
        </p:grpSpPr>
        <p:sp>
          <p:nvSpPr>
            <p:cNvPr id="28758"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9"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8682" name="Group 1047"/>
          <p:cNvGrpSpPr>
            <a:grpSpLocks/>
          </p:cNvGrpSpPr>
          <p:nvPr/>
        </p:nvGrpSpPr>
        <p:grpSpPr bwMode="auto">
          <a:xfrm>
            <a:off x="5470525" y="2338388"/>
            <a:ext cx="706438" cy="455612"/>
            <a:chOff x="1471" y="2967"/>
            <a:chExt cx="445" cy="287"/>
          </a:xfrm>
        </p:grpSpPr>
        <p:sp>
          <p:nvSpPr>
            <p:cNvPr id="28756"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7"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3" name="Group 1050"/>
          <p:cNvGrpSpPr>
            <a:grpSpLocks/>
          </p:cNvGrpSpPr>
          <p:nvPr/>
        </p:nvGrpSpPr>
        <p:grpSpPr bwMode="auto">
          <a:xfrm>
            <a:off x="3122613" y="2306638"/>
            <a:ext cx="706437" cy="455612"/>
            <a:chOff x="1471" y="2967"/>
            <a:chExt cx="445" cy="287"/>
          </a:xfrm>
        </p:grpSpPr>
        <p:sp>
          <p:nvSpPr>
            <p:cNvPr id="28754"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5"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4" name="Group 1053"/>
          <p:cNvGrpSpPr>
            <a:grpSpLocks/>
          </p:cNvGrpSpPr>
          <p:nvPr/>
        </p:nvGrpSpPr>
        <p:grpSpPr bwMode="auto">
          <a:xfrm>
            <a:off x="754063" y="2293938"/>
            <a:ext cx="706437" cy="455612"/>
            <a:chOff x="1471" y="2967"/>
            <a:chExt cx="445" cy="287"/>
          </a:xfrm>
        </p:grpSpPr>
        <p:sp>
          <p:nvSpPr>
            <p:cNvPr id="28752"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3"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28685" name="Group 1056"/>
          <p:cNvGrpSpPr>
            <a:grpSpLocks/>
          </p:cNvGrpSpPr>
          <p:nvPr/>
        </p:nvGrpSpPr>
        <p:grpSpPr bwMode="auto">
          <a:xfrm>
            <a:off x="228600" y="3189288"/>
            <a:ext cx="706438" cy="455612"/>
            <a:chOff x="1471" y="2967"/>
            <a:chExt cx="445" cy="287"/>
          </a:xfrm>
        </p:grpSpPr>
        <p:sp>
          <p:nvSpPr>
            <p:cNvPr id="28750"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1"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8686" name="Group 1059"/>
          <p:cNvGrpSpPr>
            <a:grpSpLocks/>
          </p:cNvGrpSpPr>
          <p:nvPr/>
        </p:nvGrpSpPr>
        <p:grpSpPr bwMode="auto">
          <a:xfrm>
            <a:off x="1398588" y="3157538"/>
            <a:ext cx="706437" cy="455612"/>
            <a:chOff x="1471" y="2967"/>
            <a:chExt cx="445" cy="287"/>
          </a:xfrm>
        </p:grpSpPr>
        <p:sp>
          <p:nvSpPr>
            <p:cNvPr id="28748"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9"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8687" name="Group 1062"/>
          <p:cNvGrpSpPr>
            <a:grpSpLocks/>
          </p:cNvGrpSpPr>
          <p:nvPr/>
        </p:nvGrpSpPr>
        <p:grpSpPr bwMode="auto">
          <a:xfrm>
            <a:off x="2490788" y="3184525"/>
            <a:ext cx="706437" cy="455613"/>
            <a:chOff x="1471" y="2967"/>
            <a:chExt cx="445" cy="287"/>
          </a:xfrm>
        </p:grpSpPr>
        <p:sp>
          <p:nvSpPr>
            <p:cNvPr id="28746"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7"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8" name="Group 1065"/>
          <p:cNvGrpSpPr>
            <a:grpSpLocks/>
          </p:cNvGrpSpPr>
          <p:nvPr/>
        </p:nvGrpSpPr>
        <p:grpSpPr bwMode="auto">
          <a:xfrm>
            <a:off x="3767138" y="3171825"/>
            <a:ext cx="706437" cy="455613"/>
            <a:chOff x="1471" y="2967"/>
            <a:chExt cx="445" cy="287"/>
          </a:xfrm>
        </p:grpSpPr>
        <p:sp>
          <p:nvSpPr>
            <p:cNvPr id="28744"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5"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9" name="Group 1068"/>
          <p:cNvGrpSpPr>
            <a:grpSpLocks/>
          </p:cNvGrpSpPr>
          <p:nvPr/>
        </p:nvGrpSpPr>
        <p:grpSpPr bwMode="auto">
          <a:xfrm>
            <a:off x="4879975" y="3179763"/>
            <a:ext cx="706438" cy="455612"/>
            <a:chOff x="1471" y="2967"/>
            <a:chExt cx="445" cy="287"/>
          </a:xfrm>
        </p:grpSpPr>
        <p:sp>
          <p:nvSpPr>
            <p:cNvPr id="28742"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3"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8690" name="Group 1071"/>
          <p:cNvGrpSpPr>
            <a:grpSpLocks/>
          </p:cNvGrpSpPr>
          <p:nvPr/>
        </p:nvGrpSpPr>
        <p:grpSpPr bwMode="auto">
          <a:xfrm>
            <a:off x="6097588" y="3187700"/>
            <a:ext cx="706437" cy="455613"/>
            <a:chOff x="1471" y="2967"/>
            <a:chExt cx="445" cy="287"/>
          </a:xfrm>
        </p:grpSpPr>
        <p:sp>
          <p:nvSpPr>
            <p:cNvPr id="28740"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1"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8691" name="Group 1074"/>
          <p:cNvGrpSpPr>
            <a:grpSpLocks/>
          </p:cNvGrpSpPr>
          <p:nvPr/>
        </p:nvGrpSpPr>
        <p:grpSpPr bwMode="auto">
          <a:xfrm>
            <a:off x="7113588" y="3176588"/>
            <a:ext cx="706437" cy="455612"/>
            <a:chOff x="1471" y="2967"/>
            <a:chExt cx="445" cy="287"/>
          </a:xfrm>
        </p:grpSpPr>
        <p:sp>
          <p:nvSpPr>
            <p:cNvPr id="28738"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9"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8692" name="Line 1077"/>
          <p:cNvSpPr>
            <a:spLocks noChangeShapeType="1"/>
          </p:cNvSpPr>
          <p:nvPr/>
        </p:nvSpPr>
        <p:spPr bwMode="auto">
          <a:xfrm flipH="1">
            <a:off x="2590800" y="178276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1078"/>
          <p:cNvSpPr>
            <a:spLocks noChangeShapeType="1"/>
          </p:cNvSpPr>
          <p:nvPr/>
        </p:nvSpPr>
        <p:spPr bwMode="auto">
          <a:xfrm>
            <a:off x="4868863" y="173513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1079"/>
          <p:cNvSpPr>
            <a:spLocks noChangeShapeType="1"/>
          </p:cNvSpPr>
          <p:nvPr/>
        </p:nvSpPr>
        <p:spPr bwMode="auto">
          <a:xfrm flipH="1">
            <a:off x="6138863" y="215106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1080"/>
          <p:cNvSpPr>
            <a:spLocks noChangeShapeType="1"/>
          </p:cNvSpPr>
          <p:nvPr/>
        </p:nvSpPr>
        <p:spPr bwMode="auto">
          <a:xfrm>
            <a:off x="7156450" y="216058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81"/>
          <p:cNvSpPr>
            <a:spLocks noChangeShapeType="1"/>
          </p:cNvSpPr>
          <p:nvPr/>
        </p:nvSpPr>
        <p:spPr bwMode="auto">
          <a:xfrm>
            <a:off x="2425700" y="220027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82"/>
          <p:cNvSpPr>
            <a:spLocks noChangeShapeType="1"/>
          </p:cNvSpPr>
          <p:nvPr/>
        </p:nvSpPr>
        <p:spPr bwMode="auto">
          <a:xfrm flipH="1">
            <a:off x="1436688" y="213201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Text Box 1083"/>
          <p:cNvSpPr txBox="1">
            <a:spLocks noChangeArrowheads="1"/>
          </p:cNvSpPr>
          <p:nvPr/>
        </p:nvSpPr>
        <p:spPr bwMode="auto">
          <a:xfrm>
            <a:off x="1338263" y="26765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699" name="Text Box 1084"/>
          <p:cNvSpPr txBox="1">
            <a:spLocks noChangeArrowheads="1"/>
          </p:cNvSpPr>
          <p:nvPr/>
        </p:nvSpPr>
        <p:spPr bwMode="auto">
          <a:xfrm>
            <a:off x="3729038" y="27019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0" name="Text Box 1085"/>
          <p:cNvSpPr txBox="1">
            <a:spLocks noChangeArrowheads="1"/>
          </p:cNvSpPr>
          <p:nvPr/>
        </p:nvSpPr>
        <p:spPr bwMode="auto">
          <a:xfrm>
            <a:off x="2735263" y="20875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1" name="Text Box 1086"/>
          <p:cNvSpPr txBox="1">
            <a:spLocks noChangeArrowheads="1"/>
          </p:cNvSpPr>
          <p:nvPr/>
        </p:nvSpPr>
        <p:spPr bwMode="auto">
          <a:xfrm>
            <a:off x="6078538" y="266858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2" name="Text Box 1087"/>
          <p:cNvSpPr txBox="1">
            <a:spLocks noChangeArrowheads="1"/>
          </p:cNvSpPr>
          <p:nvPr/>
        </p:nvSpPr>
        <p:spPr bwMode="auto">
          <a:xfrm>
            <a:off x="8329613" y="26892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3" name="Text Box 1088"/>
          <p:cNvSpPr txBox="1">
            <a:spLocks noChangeArrowheads="1"/>
          </p:cNvSpPr>
          <p:nvPr/>
        </p:nvSpPr>
        <p:spPr bwMode="auto">
          <a:xfrm>
            <a:off x="7253288" y="19526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4" name="Text Box 1089"/>
          <p:cNvSpPr txBox="1">
            <a:spLocks noChangeArrowheads="1"/>
          </p:cNvSpPr>
          <p:nvPr/>
        </p:nvSpPr>
        <p:spPr bwMode="auto">
          <a:xfrm>
            <a:off x="5380038" y="15621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5" name="Text Box 1090"/>
          <p:cNvSpPr txBox="1">
            <a:spLocks noChangeArrowheads="1"/>
          </p:cNvSpPr>
          <p:nvPr/>
        </p:nvSpPr>
        <p:spPr bwMode="auto">
          <a:xfrm>
            <a:off x="3287713" y="15986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6" name="Text Box 1091"/>
          <p:cNvSpPr txBox="1">
            <a:spLocks noChangeArrowheads="1"/>
          </p:cNvSpPr>
          <p:nvPr/>
        </p:nvSpPr>
        <p:spPr bwMode="auto">
          <a:xfrm>
            <a:off x="1482725" y="19923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7" name="Text Box 1092"/>
          <p:cNvSpPr txBox="1">
            <a:spLocks noChangeArrowheads="1"/>
          </p:cNvSpPr>
          <p:nvPr/>
        </p:nvSpPr>
        <p:spPr bwMode="auto">
          <a:xfrm>
            <a:off x="512763" y="2727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8" name="Text Box 1093"/>
          <p:cNvSpPr txBox="1">
            <a:spLocks noChangeArrowheads="1"/>
          </p:cNvSpPr>
          <p:nvPr/>
        </p:nvSpPr>
        <p:spPr bwMode="auto">
          <a:xfrm>
            <a:off x="2836863" y="27051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9" name="Text Box 1094"/>
          <p:cNvSpPr txBox="1">
            <a:spLocks noChangeArrowheads="1"/>
          </p:cNvSpPr>
          <p:nvPr/>
        </p:nvSpPr>
        <p:spPr bwMode="auto">
          <a:xfrm>
            <a:off x="5213350" y="26876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0" name="Text Box 1095"/>
          <p:cNvSpPr txBox="1">
            <a:spLocks noChangeArrowheads="1"/>
          </p:cNvSpPr>
          <p:nvPr/>
        </p:nvSpPr>
        <p:spPr bwMode="auto">
          <a:xfrm>
            <a:off x="6099175" y="20097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1" name="Text Box 1096"/>
          <p:cNvSpPr txBox="1">
            <a:spLocks noChangeArrowheads="1"/>
          </p:cNvSpPr>
          <p:nvPr/>
        </p:nvSpPr>
        <p:spPr bwMode="auto">
          <a:xfrm>
            <a:off x="7373938" y="26987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2" name="Line 1097"/>
          <p:cNvSpPr>
            <a:spLocks noChangeShapeType="1"/>
          </p:cNvSpPr>
          <p:nvPr/>
        </p:nvSpPr>
        <p:spPr bwMode="auto">
          <a:xfrm flipH="1">
            <a:off x="560388" y="27828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1098"/>
          <p:cNvSpPr>
            <a:spLocks noChangeShapeType="1"/>
          </p:cNvSpPr>
          <p:nvPr/>
        </p:nvSpPr>
        <p:spPr bwMode="auto">
          <a:xfrm flipH="1">
            <a:off x="2927350" y="278447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1099"/>
          <p:cNvSpPr>
            <a:spLocks noChangeShapeType="1"/>
          </p:cNvSpPr>
          <p:nvPr/>
        </p:nvSpPr>
        <p:spPr bwMode="auto">
          <a:xfrm flipH="1">
            <a:off x="5264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1100"/>
          <p:cNvSpPr>
            <a:spLocks noChangeShapeType="1"/>
          </p:cNvSpPr>
          <p:nvPr/>
        </p:nvSpPr>
        <p:spPr bwMode="auto">
          <a:xfrm flipH="1">
            <a:off x="7456488" y="27701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1101"/>
          <p:cNvSpPr>
            <a:spLocks noChangeShapeType="1"/>
          </p:cNvSpPr>
          <p:nvPr/>
        </p:nvSpPr>
        <p:spPr bwMode="auto">
          <a:xfrm>
            <a:off x="82359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1102"/>
          <p:cNvSpPr>
            <a:spLocks noChangeShapeType="1"/>
          </p:cNvSpPr>
          <p:nvPr/>
        </p:nvSpPr>
        <p:spPr bwMode="auto">
          <a:xfrm>
            <a:off x="6026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1103"/>
          <p:cNvSpPr>
            <a:spLocks noChangeShapeType="1"/>
          </p:cNvSpPr>
          <p:nvPr/>
        </p:nvSpPr>
        <p:spPr bwMode="auto">
          <a:xfrm>
            <a:off x="35877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1104"/>
          <p:cNvSpPr>
            <a:spLocks noChangeShapeType="1"/>
          </p:cNvSpPr>
          <p:nvPr/>
        </p:nvSpPr>
        <p:spPr bwMode="auto">
          <a:xfrm>
            <a:off x="1265238" y="27813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8720" name="Group 1105"/>
          <p:cNvGrpSpPr>
            <a:grpSpLocks/>
          </p:cNvGrpSpPr>
          <p:nvPr/>
        </p:nvGrpSpPr>
        <p:grpSpPr bwMode="auto">
          <a:xfrm>
            <a:off x="152400" y="6105525"/>
            <a:ext cx="500063" cy="600075"/>
            <a:chOff x="2928" y="1051"/>
            <a:chExt cx="840" cy="957"/>
          </a:xfrm>
        </p:grpSpPr>
        <p:sp>
          <p:nvSpPr>
            <p:cNvPr id="28725"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8726"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7"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8"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9"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0"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1"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2"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3"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4"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8735"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736"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737"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8722" name="Text Box 1120"/>
          <p:cNvSpPr txBox="1">
            <a:spLocks noChangeArrowheads="1"/>
          </p:cNvSpPr>
          <p:nvPr/>
        </p:nvSpPr>
        <p:spPr bwMode="auto">
          <a:xfrm>
            <a:off x="712787" y="6029325"/>
            <a:ext cx="1652587"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dirty="0" smtClean="0">
                <a:solidFill>
                  <a:srgbClr val="008000"/>
                </a:solidFill>
                <a:latin typeface="Cambria" panose="02040503050406030204" pitchFamily="18" charset="0"/>
              </a:rPr>
              <a:t>I don't </a:t>
            </a:r>
            <a:r>
              <a:rPr lang="en-US" altLang="en-US" sz="900" u="sng" dirty="0" smtClean="0">
                <a:solidFill>
                  <a:srgbClr val="008000"/>
                </a:solidFill>
                <a:latin typeface="Cambria" panose="02040503050406030204" pitchFamily="18" charset="0"/>
              </a:rPr>
              <a:t>accept </a:t>
            </a:r>
            <a:r>
              <a:rPr lang="en-US" altLang="en-US" sz="900" dirty="0" smtClean="0">
                <a:solidFill>
                  <a:srgbClr val="008000"/>
                </a:solidFill>
                <a:latin typeface="Cambria" panose="02040503050406030204" pitchFamily="18" charset="0"/>
              </a:rPr>
              <a:t>this solution!</a:t>
            </a:r>
          </a:p>
          <a:p>
            <a:r>
              <a:rPr lang="en-US" altLang="en-US" sz="900" dirty="0" smtClean="0">
                <a:solidFill>
                  <a:srgbClr val="008000"/>
                </a:solidFill>
                <a:latin typeface="Cambria" panose="02040503050406030204" pitchFamily="18" charset="0"/>
              </a:rPr>
              <a:t>Something's not right here: it's down-right h</a:t>
            </a:r>
            <a:r>
              <a:rPr lang="en-US" altLang="en-US" sz="900" b="1" u="sng" dirty="0" smtClean="0">
                <a:solidFill>
                  <a:srgbClr val="008000"/>
                </a:solidFill>
                <a:latin typeface="Cambria" panose="02040503050406030204" pitchFamily="18" charset="0"/>
              </a:rPr>
              <a:t>arrow</a:t>
            </a:r>
            <a:r>
              <a:rPr lang="en-US" altLang="en-US" sz="900" dirty="0" smtClean="0">
                <a:solidFill>
                  <a:srgbClr val="008000"/>
                </a:solidFill>
                <a:latin typeface="Cambria" panose="02040503050406030204" pitchFamily="18" charset="0"/>
              </a:rPr>
              <a:t>ing!</a:t>
            </a:r>
            <a:endParaRPr lang="en-US" altLang="en-US" sz="900" dirty="0">
              <a:solidFill>
                <a:srgbClr val="008000"/>
              </a:solidFill>
              <a:latin typeface="Cambria" panose="02040503050406030204" pitchFamily="18" charset="0"/>
            </a:endParaRPr>
          </a:p>
        </p:txBody>
      </p:sp>
      <p:sp>
        <p:nvSpPr>
          <p:cNvPr id="28724" name="Freeform 1122"/>
          <p:cNvSpPr>
            <a:spLocks/>
          </p:cNvSpPr>
          <p:nvPr/>
        </p:nvSpPr>
        <p:spPr bwMode="auto">
          <a:xfrm rot="5400000">
            <a:off x="4418012" y="123507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07240" y="241560"/>
              <a:ext cx="8514360" cy="6044400"/>
            </p14:xfrm>
          </p:contentPart>
        </mc:Choice>
        <mc:Fallback xmlns="">
          <p:pic>
            <p:nvPicPr>
              <p:cNvPr id="2" name="Ink 1"/>
              <p:cNvPicPr/>
              <p:nvPr/>
            </p:nvPicPr>
            <p:blipFill>
              <a:blip r:embed="rId3"/>
              <a:stretch>
                <a:fillRect/>
              </a:stretch>
            </p:blipFill>
            <p:spPr>
              <a:xfrm>
                <a:off x="498240" y="230400"/>
                <a:ext cx="8528040" cy="6067080"/>
              </a:xfrm>
              <a:prstGeom prst="rect">
                <a:avLst/>
              </a:prstGeom>
            </p:spPr>
          </p:pic>
        </mc:Fallback>
      </mc:AlternateContent>
    </p:spTree>
    <p:extLst>
      <p:ext uri="{BB962C8B-B14F-4D97-AF65-F5344CB8AC3E}">
        <p14:creationId xmlns:p14="http://schemas.microsoft.com/office/powerpoint/2010/main" val="3367061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85"/>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grpSp>
        <p:nvGrpSpPr>
          <p:cNvPr id="29701" name="Group 88"/>
          <p:cNvGrpSpPr>
            <a:grpSpLocks/>
          </p:cNvGrpSpPr>
          <p:nvPr/>
        </p:nvGrpSpPr>
        <p:grpSpPr bwMode="auto">
          <a:xfrm>
            <a:off x="8135938" y="2798762"/>
            <a:ext cx="706437" cy="455613"/>
            <a:chOff x="1471" y="2967"/>
            <a:chExt cx="445" cy="287"/>
          </a:xfrm>
        </p:grpSpPr>
        <p:sp>
          <p:nvSpPr>
            <p:cNvPr id="29731" name="Oval 8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2" name="Text Box 9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9702" name="Group 91"/>
          <p:cNvGrpSpPr>
            <a:grpSpLocks/>
          </p:cNvGrpSpPr>
          <p:nvPr/>
        </p:nvGrpSpPr>
        <p:grpSpPr bwMode="auto">
          <a:xfrm>
            <a:off x="609600" y="2797175"/>
            <a:ext cx="706438" cy="455612"/>
            <a:chOff x="1471" y="2967"/>
            <a:chExt cx="445" cy="287"/>
          </a:xfrm>
        </p:grpSpPr>
        <p:sp>
          <p:nvSpPr>
            <p:cNvPr id="29729" name="Oval 9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0" name="Text Box 9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9703" name="Group 94"/>
          <p:cNvGrpSpPr>
            <a:grpSpLocks/>
          </p:cNvGrpSpPr>
          <p:nvPr/>
        </p:nvGrpSpPr>
        <p:grpSpPr bwMode="auto">
          <a:xfrm>
            <a:off x="1600200" y="2797175"/>
            <a:ext cx="706438" cy="455612"/>
            <a:chOff x="1471" y="2967"/>
            <a:chExt cx="445" cy="287"/>
          </a:xfrm>
        </p:grpSpPr>
        <p:sp>
          <p:nvSpPr>
            <p:cNvPr id="29727" name="Oval 9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8" name="Text Box 9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9704" name="Group 97"/>
          <p:cNvGrpSpPr>
            <a:grpSpLocks/>
          </p:cNvGrpSpPr>
          <p:nvPr/>
        </p:nvGrpSpPr>
        <p:grpSpPr bwMode="auto">
          <a:xfrm>
            <a:off x="2590800" y="2797175"/>
            <a:ext cx="706438" cy="455612"/>
            <a:chOff x="1471" y="2967"/>
            <a:chExt cx="445" cy="287"/>
          </a:xfrm>
        </p:grpSpPr>
        <p:sp>
          <p:nvSpPr>
            <p:cNvPr id="29725" name="Oval 9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6" name="Text Box 99"/>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9705" name="Group 100"/>
          <p:cNvGrpSpPr>
            <a:grpSpLocks/>
          </p:cNvGrpSpPr>
          <p:nvPr/>
        </p:nvGrpSpPr>
        <p:grpSpPr bwMode="auto">
          <a:xfrm>
            <a:off x="3602038" y="2797175"/>
            <a:ext cx="706437" cy="455612"/>
            <a:chOff x="1471" y="2967"/>
            <a:chExt cx="445" cy="287"/>
          </a:xfrm>
        </p:grpSpPr>
        <p:sp>
          <p:nvSpPr>
            <p:cNvPr id="29723" name="Oval 10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4" name="Text Box 102"/>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9706" name="Group 103"/>
          <p:cNvGrpSpPr>
            <a:grpSpLocks/>
          </p:cNvGrpSpPr>
          <p:nvPr/>
        </p:nvGrpSpPr>
        <p:grpSpPr bwMode="auto">
          <a:xfrm>
            <a:off x="4714875" y="2797175"/>
            <a:ext cx="706438" cy="455612"/>
            <a:chOff x="1471" y="2967"/>
            <a:chExt cx="445" cy="287"/>
          </a:xfrm>
        </p:grpSpPr>
        <p:sp>
          <p:nvSpPr>
            <p:cNvPr id="29721" name="Oval 10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2" name="Text Box 105"/>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9707" name="Group 106"/>
          <p:cNvGrpSpPr>
            <a:grpSpLocks/>
          </p:cNvGrpSpPr>
          <p:nvPr/>
        </p:nvGrpSpPr>
        <p:grpSpPr bwMode="auto">
          <a:xfrm>
            <a:off x="5932488" y="2797175"/>
            <a:ext cx="706437" cy="455612"/>
            <a:chOff x="1471" y="2967"/>
            <a:chExt cx="445" cy="287"/>
          </a:xfrm>
        </p:grpSpPr>
        <p:sp>
          <p:nvSpPr>
            <p:cNvPr id="29719" name="Oval 10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0" name="Text Box 10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9708" name="Group 109"/>
          <p:cNvGrpSpPr>
            <a:grpSpLocks/>
          </p:cNvGrpSpPr>
          <p:nvPr/>
        </p:nvGrpSpPr>
        <p:grpSpPr bwMode="auto">
          <a:xfrm>
            <a:off x="6948488" y="2797175"/>
            <a:ext cx="706437" cy="455612"/>
            <a:chOff x="1471" y="2967"/>
            <a:chExt cx="445" cy="287"/>
          </a:xfrm>
        </p:grpSpPr>
        <p:sp>
          <p:nvSpPr>
            <p:cNvPr id="29717" name="Oval 11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8" name="Text Box 11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9709" name="Oval 113"/>
          <p:cNvSpPr>
            <a:spLocks noChangeArrowheads="1"/>
          </p:cNvSpPr>
          <p:nvPr/>
        </p:nvSpPr>
        <p:spPr bwMode="auto">
          <a:xfrm>
            <a:off x="4649788"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0" name="Oval 115"/>
          <p:cNvSpPr>
            <a:spLocks noChangeArrowheads="1"/>
          </p:cNvSpPr>
          <p:nvPr/>
        </p:nvSpPr>
        <p:spPr bwMode="auto">
          <a:xfrm>
            <a:off x="586581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1" name="Oval 116"/>
          <p:cNvSpPr>
            <a:spLocks noChangeArrowheads="1"/>
          </p:cNvSpPr>
          <p:nvPr/>
        </p:nvSpPr>
        <p:spPr bwMode="auto">
          <a:xfrm>
            <a:off x="68754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2" name="Oval 117"/>
          <p:cNvSpPr>
            <a:spLocks noChangeArrowheads="1"/>
          </p:cNvSpPr>
          <p:nvPr/>
        </p:nvSpPr>
        <p:spPr bwMode="auto">
          <a:xfrm>
            <a:off x="80692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3" name="Freeform 118"/>
          <p:cNvSpPr>
            <a:spLocks/>
          </p:cNvSpPr>
          <p:nvPr/>
        </p:nvSpPr>
        <p:spPr bwMode="auto">
          <a:xfrm>
            <a:off x="468313" y="2898775"/>
            <a:ext cx="131762"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14" name="Text Box 134"/>
          <p:cNvSpPr txBox="1">
            <a:spLocks noChangeArrowheads="1"/>
          </p:cNvSpPr>
          <p:nvPr/>
        </p:nvSpPr>
        <p:spPr bwMode="auto">
          <a:xfrm>
            <a:off x="228600" y="6019800"/>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8 states?</a:t>
            </a:r>
          </a:p>
        </p:txBody>
      </p:sp>
      <p:sp>
        <p:nvSpPr>
          <p:cNvPr id="29715" name="Rectangle 87"/>
          <p:cNvSpPr>
            <a:spLocks noChangeArrowheads="1"/>
          </p:cNvSpPr>
          <p:nvPr/>
        </p:nvSpPr>
        <p:spPr bwMode="auto">
          <a:xfrm>
            <a:off x="6135002" y="6124853"/>
            <a:ext cx="2667000" cy="36933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Are 8 </a:t>
            </a:r>
            <a:r>
              <a:rPr lang="en-US" altLang="en-US" sz="1800" dirty="0">
                <a:latin typeface="Cambria" panose="02040503050406030204" pitchFamily="18" charset="0"/>
              </a:rPr>
              <a:t>states </a:t>
            </a:r>
            <a:r>
              <a:rPr lang="en-US" altLang="en-US" sz="1800" u="sng" dirty="0" smtClean="0">
                <a:latin typeface="Cambria" panose="02040503050406030204" pitchFamily="18" charset="0"/>
              </a:rPr>
              <a:t>required</a:t>
            </a:r>
            <a:r>
              <a:rPr lang="en-US" altLang="en-US" sz="18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79160" y="1374480"/>
              <a:ext cx="8008560" cy="3498120"/>
            </p14:xfrm>
          </p:contentPart>
        </mc:Choice>
        <mc:Fallback xmlns="">
          <p:pic>
            <p:nvPicPr>
              <p:cNvPr id="2" name="Ink 1"/>
              <p:cNvPicPr/>
              <p:nvPr/>
            </p:nvPicPr>
            <p:blipFill>
              <a:blip r:embed="rId4"/>
              <a:stretch>
                <a:fillRect/>
              </a:stretch>
            </p:blipFill>
            <p:spPr>
              <a:xfrm>
                <a:off x="467640" y="1361880"/>
                <a:ext cx="8033760" cy="3522960"/>
              </a:xfrm>
              <a:prstGeom prst="rect">
                <a:avLst/>
              </a:prstGeom>
            </p:spPr>
          </p:pic>
        </mc:Fallback>
      </mc:AlternateContent>
    </p:spTree>
    <p:extLst>
      <p:ext uri="{BB962C8B-B14F-4D97-AF65-F5344CB8AC3E}">
        <p14:creationId xmlns:p14="http://schemas.microsoft.com/office/powerpoint/2010/main" val="9132350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Oval 7"/>
          <p:cNvSpPr>
            <a:spLocks noChangeArrowheads="1"/>
          </p:cNvSpPr>
          <p:nvPr/>
        </p:nvSpPr>
        <p:spPr bwMode="auto">
          <a:xfrm>
            <a:off x="1409794" y="18780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20484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1641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811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15811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98120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6811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210502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8224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9034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2530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700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21717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20320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20462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20812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21621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4" name="Oval 19"/>
          <p:cNvSpPr>
            <a:spLocks noChangeArrowheads="1"/>
          </p:cNvSpPr>
          <p:nvPr/>
        </p:nvSpPr>
        <p:spPr bwMode="auto">
          <a:xfrm>
            <a:off x="6839766" y="21336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215149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237374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255154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263250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1574878"/>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70093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2286000"/>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53" name="Text Box 12"/>
          <p:cNvSpPr txBox="1">
            <a:spLocks noChangeArrowheads="1"/>
          </p:cNvSpPr>
          <p:nvPr/>
        </p:nvSpPr>
        <p:spPr bwMode="auto">
          <a:xfrm>
            <a:off x="1752600" y="1293168"/>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4" name="Freeform 15"/>
          <p:cNvSpPr>
            <a:spLocks/>
          </p:cNvSpPr>
          <p:nvPr/>
        </p:nvSpPr>
        <p:spPr bwMode="auto">
          <a:xfrm>
            <a:off x="1566863" y="141699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Text Box 5"/>
          <p:cNvSpPr txBox="1">
            <a:spLocks noChangeArrowheads="1"/>
          </p:cNvSpPr>
          <p:nvPr/>
        </p:nvSpPr>
        <p:spPr bwMode="auto">
          <a:xfrm>
            <a:off x="304800" y="152400"/>
            <a:ext cx="3352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dirty="0" smtClean="0">
                <a:latin typeface="Cambria" panose="02040503050406030204" pitchFamily="18" charset="0"/>
              </a:rPr>
              <a:t>State ~ fate</a:t>
            </a:r>
            <a:endParaRPr lang="en-US" altLang="en-US" sz="4200" dirty="0">
              <a:latin typeface="Cambria" panose="02040503050406030204" pitchFamily="18" charset="0"/>
            </a:endParaRPr>
          </a:p>
        </p:txBody>
      </p:sp>
      <p:sp>
        <p:nvSpPr>
          <p:cNvPr id="56" name="Text Box 5"/>
          <p:cNvSpPr txBox="1">
            <a:spLocks noChangeArrowheads="1"/>
          </p:cNvSpPr>
          <p:nvPr/>
        </p:nvSpPr>
        <p:spPr bwMode="auto">
          <a:xfrm>
            <a:off x="5257800" y="130314"/>
            <a:ext cx="3733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a:latin typeface="Calibri"/>
                <a:cs typeface="Calibri"/>
              </a:rPr>
              <a:t>S</a:t>
            </a:r>
            <a:r>
              <a:rPr lang="en-US" altLang="en-US" sz="2000" dirty="0" smtClean="0">
                <a:latin typeface="Calibri"/>
                <a:cs typeface="Calibri"/>
              </a:rPr>
              <a:t>trings with </a:t>
            </a:r>
            <a:r>
              <a:rPr lang="en-US" altLang="en-US" sz="2000" i="1" dirty="0" smtClean="0">
                <a:latin typeface="Calibri"/>
                <a:cs typeface="Calibri"/>
              </a:rPr>
              <a:t>different possible fates </a:t>
            </a:r>
            <a:r>
              <a:rPr lang="en-US" altLang="en-US" sz="2000" b="1" i="1" dirty="0" smtClean="0">
                <a:latin typeface="Calibri"/>
                <a:cs typeface="Calibri"/>
              </a:rPr>
              <a:t>must be in </a:t>
            </a:r>
            <a:r>
              <a:rPr lang="en-US" altLang="en-US" sz="2000" b="1" i="1" u="sng" dirty="0" smtClean="0">
                <a:latin typeface="Calibri"/>
                <a:cs typeface="Calibri"/>
              </a:rPr>
              <a:t>different states</a:t>
            </a:r>
            <a:r>
              <a:rPr lang="en-US" altLang="en-US" sz="2000" b="1" i="1" dirty="0" smtClean="0">
                <a:latin typeface="Calibri"/>
                <a:cs typeface="Calibri"/>
              </a:rPr>
              <a:t>.</a:t>
            </a:r>
            <a:endParaRPr lang="en-US" altLang="en-US" sz="2000" dirty="0">
              <a:latin typeface="Calibri"/>
              <a:cs typeface="Calibri"/>
            </a:endParaRPr>
          </a:p>
        </p:txBody>
      </p:sp>
      <p:sp>
        <p:nvSpPr>
          <p:cNvPr id="57" name="Text Box 5"/>
          <p:cNvSpPr txBox="1">
            <a:spLocks noChangeArrowheads="1"/>
          </p:cNvSpPr>
          <p:nvPr/>
        </p:nvSpPr>
        <p:spPr bwMode="auto">
          <a:xfrm>
            <a:off x="1219200" y="5859835"/>
            <a:ext cx="6934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latin typeface="Calibri"/>
                <a:cs typeface="Calibri"/>
              </a:rPr>
              <a:t>Can we find three strings – </a:t>
            </a:r>
            <a:r>
              <a:rPr lang="en-US" altLang="en-US" sz="2000" b="1" i="1" dirty="0" smtClean="0">
                <a:latin typeface="Calibri"/>
                <a:cs typeface="Calibri"/>
              </a:rPr>
              <a:t>all with different possible fates</a:t>
            </a:r>
            <a:r>
              <a:rPr lang="en-US" altLang="en-US" sz="2000" dirty="0" smtClean="0">
                <a:latin typeface="Calibri"/>
                <a:cs typeface="Calibri"/>
              </a:rPr>
              <a:t>?  (</a:t>
            </a:r>
            <a:r>
              <a:rPr lang="en-US" altLang="en-US" sz="2000" dirty="0" smtClean="0">
                <a:solidFill>
                  <a:srgbClr val="7030A0"/>
                </a:solidFill>
                <a:latin typeface="Calibri"/>
                <a:cs typeface="Calibri"/>
              </a:rPr>
              <a:t>4?</a:t>
            </a:r>
            <a:r>
              <a:rPr lang="en-US" altLang="en-US" sz="2000" dirty="0" smtClean="0">
                <a:latin typeface="Calibri"/>
                <a:cs typeface="Calibri"/>
              </a:rPr>
              <a:t>) </a:t>
            </a:r>
            <a:endParaRPr lang="en-US" altLang="en-US" sz="2000" dirty="0">
              <a:latin typeface="Calibri"/>
              <a:cs typeface="Calibri"/>
            </a:endParaRPr>
          </a:p>
        </p:txBody>
      </p:sp>
      <p:sp>
        <p:nvSpPr>
          <p:cNvPr id="58" name="Text Box 5"/>
          <p:cNvSpPr txBox="1">
            <a:spLocks noChangeArrowheads="1"/>
          </p:cNvSpPr>
          <p:nvPr/>
        </p:nvSpPr>
        <p:spPr bwMode="auto">
          <a:xfrm>
            <a:off x="984691" y="6278058"/>
            <a:ext cx="7525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i="1" dirty="0" smtClean="0">
                <a:solidFill>
                  <a:srgbClr val="0000FF"/>
                </a:solidFill>
                <a:latin typeface="Calibri"/>
                <a:cs typeface="Calibri"/>
              </a:rPr>
              <a:t>If so, then three states </a:t>
            </a:r>
            <a:r>
              <a:rPr lang="en-US" altLang="en-US" sz="2000" i="1" dirty="0" smtClean="0">
                <a:solidFill>
                  <a:srgbClr val="7030A0"/>
                </a:solidFill>
                <a:latin typeface="Calibri"/>
                <a:cs typeface="Calibri"/>
              </a:rPr>
              <a:t>(or 4) </a:t>
            </a:r>
            <a:r>
              <a:rPr lang="en-US" altLang="en-US" sz="2000" i="1" dirty="0" smtClean="0">
                <a:solidFill>
                  <a:srgbClr val="0000FF"/>
                </a:solidFill>
                <a:latin typeface="Calibri"/>
                <a:cs typeface="Calibri"/>
              </a:rPr>
              <a:t>are necessary!    </a:t>
            </a:r>
            <a:r>
              <a:rPr lang="en-US" altLang="en-US" sz="2000" dirty="0" smtClean="0">
                <a:latin typeface="Calibri"/>
                <a:cs typeface="Calibri"/>
              </a:rPr>
              <a:t>If not, fewer will be OK.</a:t>
            </a:r>
            <a:endParaRPr lang="en-US" altLang="en-US" sz="2000" dirty="0">
              <a:solidFill>
                <a:srgbClr val="0000FF"/>
              </a:solidFill>
              <a:latin typeface="Calibri"/>
              <a:cs typeface="Calibri"/>
            </a:endParaRPr>
          </a:p>
        </p:txBody>
      </p:sp>
      <p:sp>
        <p:nvSpPr>
          <p:cNvPr id="2" name="Down Arrow 1"/>
          <p:cNvSpPr/>
          <p:nvPr/>
        </p:nvSpPr>
        <p:spPr bwMode="auto">
          <a:xfrm rot="16200000">
            <a:off x="687049" y="6261279"/>
            <a:ext cx="365032" cy="468745"/>
          </a:xfrm>
          <a:prstGeom prst="downArrow">
            <a:avLst/>
          </a:prstGeom>
          <a:solidFill>
            <a:srgbClr val="0000FF">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 name="TextBox 3"/>
          <p:cNvSpPr txBox="1"/>
          <p:nvPr/>
        </p:nvSpPr>
        <p:spPr>
          <a:xfrm>
            <a:off x="1395981" y="3081076"/>
            <a:ext cx="603950" cy="738664"/>
          </a:xfrm>
          <a:prstGeom prst="rect">
            <a:avLst/>
          </a:prstGeom>
          <a:noFill/>
        </p:spPr>
        <p:txBody>
          <a:bodyPr wrap="square" rtlCol="0">
            <a:spAutoFit/>
          </a:bodyPr>
          <a:lstStyle/>
          <a:p>
            <a:pPr algn="ctr"/>
            <a:r>
              <a:rPr lang="en-US" sz="4200" b="1" dirty="0" smtClean="0">
                <a:solidFill>
                  <a:srgbClr val="008000"/>
                </a:solidFill>
                <a:latin typeface="Cambria" panose="02040503050406030204" pitchFamily="18" charset="0"/>
              </a:rPr>
              <a:t>0</a:t>
            </a:r>
            <a:endParaRPr lang="en-US" sz="4200" b="1" dirty="0">
              <a:solidFill>
                <a:srgbClr val="008000"/>
              </a:solidFill>
              <a:latin typeface="Cambria" panose="02040503050406030204" pitchFamily="18" charset="0"/>
            </a:endParaRPr>
          </a:p>
        </p:txBody>
      </p:sp>
      <p:sp>
        <p:nvSpPr>
          <p:cNvPr id="36" name="TextBox 35"/>
          <p:cNvSpPr txBox="1"/>
          <p:nvPr/>
        </p:nvSpPr>
        <p:spPr>
          <a:xfrm>
            <a:off x="3387469" y="2852916"/>
            <a:ext cx="603950" cy="738664"/>
          </a:xfrm>
          <a:prstGeom prst="rect">
            <a:avLst/>
          </a:prstGeom>
          <a:noFill/>
        </p:spPr>
        <p:txBody>
          <a:bodyPr wrap="square" rtlCol="0">
            <a:spAutoFit/>
          </a:bodyPr>
          <a:lstStyle/>
          <a:p>
            <a:pPr algn="ctr"/>
            <a:r>
              <a:rPr lang="en-US" sz="4200" b="1" dirty="0" smtClean="0">
                <a:solidFill>
                  <a:srgbClr val="008000"/>
                </a:solidFill>
                <a:latin typeface="Cambria" panose="02040503050406030204" pitchFamily="18" charset="0"/>
              </a:rPr>
              <a:t>1</a:t>
            </a:r>
            <a:endParaRPr lang="en-US" sz="4200" b="1" dirty="0">
              <a:solidFill>
                <a:srgbClr val="008000"/>
              </a:solidFill>
              <a:latin typeface="Cambria" panose="02040503050406030204" pitchFamily="18" charset="0"/>
            </a:endParaRPr>
          </a:p>
        </p:txBody>
      </p:sp>
      <p:sp>
        <p:nvSpPr>
          <p:cNvPr id="37" name="TextBox 36"/>
          <p:cNvSpPr txBox="1"/>
          <p:nvPr/>
        </p:nvSpPr>
        <p:spPr>
          <a:xfrm>
            <a:off x="4558233" y="3767130"/>
            <a:ext cx="1523671" cy="523220"/>
          </a:xfrm>
          <a:prstGeom prst="rect">
            <a:avLst/>
          </a:prstGeom>
          <a:noFill/>
        </p:spPr>
        <p:txBody>
          <a:bodyPr wrap="square" rtlCol="0">
            <a:spAutoFit/>
          </a:bodyPr>
          <a:lstStyle/>
          <a:p>
            <a:pPr algn="ctr"/>
            <a:r>
              <a:rPr lang="en-US" sz="2800" b="1" dirty="0" smtClean="0">
                <a:solidFill>
                  <a:srgbClr val="CC3300"/>
                </a:solidFill>
                <a:latin typeface="Cambria" panose="02040503050406030204" pitchFamily="18" charset="0"/>
              </a:rPr>
              <a:t>110</a:t>
            </a:r>
            <a:endParaRPr lang="en-US" sz="2800" b="1" dirty="0">
              <a:solidFill>
                <a:srgbClr val="CC3300"/>
              </a:solidFill>
              <a:latin typeface="Cambria" panose="02040503050406030204" pitchFamily="18" charset="0"/>
            </a:endParaRPr>
          </a:p>
        </p:txBody>
      </p:sp>
      <p:sp>
        <p:nvSpPr>
          <p:cNvPr id="38" name="TextBox 37"/>
          <p:cNvSpPr txBox="1"/>
          <p:nvPr/>
        </p:nvSpPr>
        <p:spPr>
          <a:xfrm>
            <a:off x="6412892" y="3210580"/>
            <a:ext cx="1523671" cy="523220"/>
          </a:xfrm>
          <a:prstGeom prst="rect">
            <a:avLst/>
          </a:prstGeom>
          <a:noFill/>
        </p:spPr>
        <p:txBody>
          <a:bodyPr wrap="square" rtlCol="0">
            <a:spAutoFit/>
          </a:bodyPr>
          <a:lstStyle/>
          <a:p>
            <a:pPr algn="ctr"/>
            <a:r>
              <a:rPr lang="en-US" sz="2800" b="1" dirty="0" smtClean="0">
                <a:solidFill>
                  <a:srgbClr val="CC3300"/>
                </a:solidFill>
                <a:latin typeface="Cambria" panose="02040503050406030204" pitchFamily="18" charset="0"/>
              </a:rPr>
              <a:t>111</a:t>
            </a:r>
            <a:endParaRPr lang="en-US" sz="2800" b="1" dirty="0">
              <a:solidFill>
                <a:srgbClr val="CC3300"/>
              </a:solidFill>
              <a:latin typeface="Cambria" panose="02040503050406030204" pitchFamily="18" charset="0"/>
            </a:endParaRPr>
          </a:p>
        </p:txBody>
      </p:sp>
      <p:sp>
        <p:nvSpPr>
          <p:cNvPr id="5" name="Down Arrow 4"/>
          <p:cNvSpPr/>
          <p:nvPr/>
        </p:nvSpPr>
        <p:spPr bwMode="auto">
          <a:xfrm>
            <a:off x="5174320" y="3321934"/>
            <a:ext cx="345159" cy="482266"/>
          </a:xfrm>
          <a:prstGeom prst="downArrow">
            <a:avLst/>
          </a:prstGeom>
          <a:solidFill>
            <a:srgbClr val="FFCC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0" name="Down Arrow 39"/>
          <p:cNvSpPr/>
          <p:nvPr/>
        </p:nvSpPr>
        <p:spPr bwMode="auto">
          <a:xfrm>
            <a:off x="7010401" y="2835797"/>
            <a:ext cx="345159" cy="482266"/>
          </a:xfrm>
          <a:prstGeom prst="downArrow">
            <a:avLst/>
          </a:prstGeom>
          <a:solidFill>
            <a:srgbClr val="FFCC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8" name="Down Arrow 47"/>
          <p:cNvSpPr/>
          <p:nvPr/>
        </p:nvSpPr>
        <p:spPr bwMode="auto">
          <a:xfrm>
            <a:off x="3516864" y="2489200"/>
            <a:ext cx="345159" cy="482266"/>
          </a:xfrm>
          <a:prstGeom prst="downArrow">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9" name="Down Arrow 48"/>
          <p:cNvSpPr/>
          <p:nvPr/>
        </p:nvSpPr>
        <p:spPr bwMode="auto">
          <a:xfrm>
            <a:off x="1514933" y="2700923"/>
            <a:ext cx="345159" cy="482266"/>
          </a:xfrm>
          <a:prstGeom prst="downArrow">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20375572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No occurrences of </a:t>
            </a:r>
            <a:r>
              <a:rPr lang="en-US" altLang="en-US" sz="4400" b="1" dirty="0" smtClean="0">
                <a:latin typeface="Courier New" pitchFamily="49" charset="0"/>
              </a:rPr>
              <a:t>110</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4579" name="Rectangle 4"/>
          <p:cNvSpPr>
            <a:spLocks noChangeArrowheads="1"/>
          </p:cNvSpPr>
          <p:nvPr/>
        </p:nvSpPr>
        <p:spPr bwMode="auto">
          <a:xfrm>
            <a:off x="782638" y="5264149"/>
            <a:ext cx="5791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700" dirty="0">
                <a:latin typeface="Cambria" panose="02040503050406030204" pitchFamily="18" charset="0"/>
              </a:rPr>
              <a:t>Why </a:t>
            </a:r>
            <a:r>
              <a:rPr lang="en-US" altLang="en-US" sz="2700" b="1" i="1" dirty="0">
                <a:latin typeface="Cambria" panose="02040503050406030204" pitchFamily="18" charset="0"/>
              </a:rPr>
              <a:t>doesn't</a:t>
            </a:r>
            <a:r>
              <a:rPr lang="en-US" altLang="en-US" sz="2700" dirty="0">
                <a:latin typeface="Cambria" panose="02040503050406030204" pitchFamily="18" charset="0"/>
              </a:rPr>
              <a:t> this machine work?</a:t>
            </a:r>
            <a:endParaRPr lang="en-US" altLang="en-US" sz="2700" b="1" dirty="0">
              <a:latin typeface="Cambria" panose="02040503050406030204" pitchFamily="18" charset="0"/>
            </a:endParaRPr>
          </a:p>
        </p:txBody>
      </p:sp>
      <p:sp>
        <p:nvSpPr>
          <p:cNvPr id="24580"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81"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82"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83"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4584"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5"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4586"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24587"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88"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4589"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90"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1"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92"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cxnSp>
        <p:nvCxnSpPr>
          <p:cNvPr id="24593" name="AutoShape 21"/>
          <p:cNvCxnSpPr>
            <a:cxnSpLocks noChangeShapeType="1"/>
          </p:cNvCxnSpPr>
          <p:nvPr/>
        </p:nvCxnSpPr>
        <p:spPr bwMode="auto">
          <a:xfrm rot="5400000" flipV="1">
            <a:off x="3933032"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94" name="Text Box 22"/>
          <p:cNvSpPr txBox="1">
            <a:spLocks noChangeArrowheads="1"/>
          </p:cNvSpPr>
          <p:nvPr/>
        </p:nvSpPr>
        <p:spPr bwMode="auto">
          <a:xfrm>
            <a:off x="4267200"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cxnSp>
        <p:nvCxnSpPr>
          <p:cNvPr id="24595" name="AutoShape 21"/>
          <p:cNvCxnSpPr>
            <a:cxnSpLocks noChangeShapeType="1"/>
          </p:cNvCxnSpPr>
          <p:nvPr/>
        </p:nvCxnSpPr>
        <p:spPr bwMode="auto">
          <a:xfrm rot="5400000" flipV="1">
            <a:off x="6168232" y="2977356"/>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96" name="Text Box 22"/>
          <p:cNvSpPr txBox="1">
            <a:spLocks noChangeArrowheads="1"/>
          </p:cNvSpPr>
          <p:nvPr/>
        </p:nvSpPr>
        <p:spPr bwMode="auto">
          <a:xfrm>
            <a:off x="6502400" y="244633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0,1</a:t>
            </a:r>
          </a:p>
        </p:txBody>
      </p:sp>
      <p:sp>
        <p:nvSpPr>
          <p:cNvPr id="22" name="Text Box 3"/>
          <p:cNvSpPr txBox="1">
            <a:spLocks noChangeArrowheads="1"/>
          </p:cNvSpPr>
          <p:nvPr/>
        </p:nvSpPr>
        <p:spPr bwMode="auto">
          <a:xfrm>
            <a:off x="5990818" y="6432748"/>
            <a:ext cx="2953564"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dirty="0" smtClean="0">
                <a:latin typeface="Calibri" panose="020F0502020204030204" pitchFamily="34" charset="0"/>
              </a:rPr>
              <a:t>Could we prove 4 states are </a:t>
            </a:r>
            <a:r>
              <a:rPr lang="en-US" altLang="en-US" sz="1400" b="1" i="1" dirty="0" smtClean="0">
                <a:latin typeface="Calibri" panose="020F0502020204030204" pitchFamily="34" charset="0"/>
              </a:rPr>
              <a:t>required</a:t>
            </a:r>
            <a:r>
              <a:rPr lang="en-US" altLang="en-US" sz="1400" dirty="0" smtClean="0">
                <a:latin typeface="Calibri" panose="020F0502020204030204" pitchFamily="34" charset="0"/>
              </a:rPr>
              <a:t>?</a:t>
            </a:r>
            <a:endParaRPr lang="en-US" altLang="en-US" sz="1400" dirty="0">
              <a:latin typeface="Calibri" panose="020F0502020204030204" pitchFamily="34" charset="0"/>
            </a:endParaRPr>
          </a:p>
        </p:txBody>
      </p:sp>
    </p:spTree>
    <p:extLst>
      <p:ext uri="{BB962C8B-B14F-4D97-AF65-F5344CB8AC3E}">
        <p14:creationId xmlns:p14="http://schemas.microsoft.com/office/powerpoint/2010/main" val="24938954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80452" y="1219200"/>
            <a:ext cx="8406348" cy="1219200"/>
          </a:xfrm>
          <a:prstGeom prst="rect">
            <a:avLst/>
          </a:prstGeom>
          <a:solidFill>
            <a:schemeClr val="bg1">
              <a:lumMod val="85000"/>
            </a:schemeClr>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187450" y="40973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425575" y="4622800"/>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2820988" y="5087937"/>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2787650" y="4097337"/>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1993900" y="2998787"/>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412875" y="3217862"/>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990600" y="4706937"/>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9468" name="Group 35"/>
          <p:cNvGrpSpPr>
            <a:grpSpLocks/>
          </p:cNvGrpSpPr>
          <p:nvPr/>
        </p:nvGrpSpPr>
        <p:grpSpPr bwMode="auto">
          <a:xfrm>
            <a:off x="8494669" y="6207398"/>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703887" y="6112102"/>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5607050" y="4021137"/>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5846763" y="4543425"/>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562600" y="6360427"/>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518275" y="2919412"/>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5927725" y="3121025"/>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429000" y="5527675"/>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429000" y="3738562"/>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5691188" y="4103687"/>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8" name="Text Box 33"/>
          <p:cNvSpPr txBox="1">
            <a:spLocks noChangeArrowheads="1"/>
          </p:cNvSpPr>
          <p:nvPr/>
        </p:nvSpPr>
        <p:spPr bwMode="auto">
          <a:xfrm>
            <a:off x="2200118" y="1464937"/>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39" name="Text Box 34"/>
          <p:cNvSpPr txBox="1">
            <a:spLocks noChangeArrowheads="1"/>
          </p:cNvSpPr>
          <p:nvPr/>
        </p:nvSpPr>
        <p:spPr bwMode="auto">
          <a:xfrm>
            <a:off x="409418" y="1460157"/>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Sand" charset="0"/>
              </a:rPr>
              <a:t>another input sequence</a:t>
            </a:r>
          </a:p>
        </p:txBody>
      </p:sp>
      <p:cxnSp>
        <p:nvCxnSpPr>
          <p:cNvPr id="40" name="Straight Arrow Connector 39"/>
          <p:cNvCxnSpPr>
            <a:cxnSpLocks noChangeShapeType="1"/>
          </p:cNvCxnSpPr>
          <p:nvPr/>
        </p:nvCxnSpPr>
        <p:spPr bwMode="auto">
          <a:xfrm>
            <a:off x="2458880" y="2104699"/>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41" name="Rectangle 40"/>
          <p:cNvSpPr>
            <a:spLocks noChangeArrowheads="1"/>
          </p:cNvSpPr>
          <p:nvPr/>
        </p:nvSpPr>
        <p:spPr bwMode="auto">
          <a:xfrm>
            <a:off x="576105" y="1945932"/>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p:sp>
        <p:nvSpPr>
          <p:cNvPr id="42" name="Text Box 34"/>
          <p:cNvSpPr txBox="1">
            <a:spLocks noChangeArrowheads="1"/>
          </p:cNvSpPr>
          <p:nvPr/>
        </p:nvSpPr>
        <p:spPr bwMode="auto">
          <a:xfrm>
            <a:off x="5452906" y="1499576"/>
            <a:ext cx="12812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smtClean="0">
                <a:latin typeface="Sand" charset="0"/>
              </a:rPr>
              <a:t>output for this input</a:t>
            </a:r>
            <a:endParaRPr lang="en-US" altLang="en-US" sz="1600" dirty="0">
              <a:latin typeface="Sand" charset="0"/>
            </a:endParaRPr>
          </a:p>
        </p:txBody>
      </p:sp>
      <p:sp>
        <p:nvSpPr>
          <p:cNvPr id="4" name="Rounded Rectangle 3"/>
          <p:cNvSpPr/>
          <p:nvPr/>
        </p:nvSpPr>
        <p:spPr bwMode="auto">
          <a:xfrm>
            <a:off x="6808572" y="1586330"/>
            <a:ext cx="1568450" cy="446356"/>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44600" y="1056960"/>
              <a:ext cx="8605080" cy="5284080"/>
            </p14:xfrm>
          </p:contentPart>
        </mc:Choice>
        <mc:Fallback xmlns="">
          <p:pic>
            <p:nvPicPr>
              <p:cNvPr id="5" name="Ink 4"/>
              <p:cNvPicPr/>
              <p:nvPr/>
            </p:nvPicPr>
            <p:blipFill>
              <a:blip r:embed="rId3"/>
              <a:stretch>
                <a:fillRect/>
              </a:stretch>
            </p:blipFill>
            <p:spPr>
              <a:xfrm>
                <a:off x="433800" y="1045440"/>
                <a:ext cx="8627760" cy="5307120"/>
              </a:xfrm>
              <a:prstGeom prst="rect">
                <a:avLst/>
              </a:prstGeom>
            </p:spPr>
          </p:pic>
        </mc:Fallback>
      </mc:AlternateContent>
    </p:spTree>
    <p:extLst>
      <p:ext uri="{BB962C8B-B14F-4D97-AF65-F5344CB8AC3E}">
        <p14:creationId xmlns:p14="http://schemas.microsoft.com/office/powerpoint/2010/main" val="726225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533400" y="2415822"/>
            <a:ext cx="929254" cy="461963"/>
          </a:xfrm>
          <a:prstGeom prst="roundRect">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8" charset="0"/>
              <a:ea typeface="ＭＳ Ｐゴシック" pitchFamily="-108" charset="-128"/>
              <a:cs typeface="ＭＳ Ｐゴシック" pitchFamily="-108" charset="-128"/>
            </a:endParaRPr>
          </a:p>
        </p:txBody>
      </p:sp>
      <p:sp>
        <p:nvSpPr>
          <p:cNvPr id="14338" name="Text Box 21"/>
          <p:cNvSpPr txBox="1">
            <a:spLocks noChangeArrowheads="1"/>
          </p:cNvSpPr>
          <p:nvPr/>
        </p:nvSpPr>
        <p:spPr bwMode="auto">
          <a:xfrm>
            <a:off x="457200" y="195928"/>
            <a:ext cx="5715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42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Labs!</a:t>
            </a:r>
            <a:endParaRPr kumimoji="0" lang="en-US" altLang="en-US" sz="42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endParaRPr>
          </a:p>
        </p:txBody>
      </p:sp>
      <p:sp>
        <p:nvSpPr>
          <p:cNvPr id="14339" name="Text Box 21"/>
          <p:cNvSpPr txBox="1">
            <a:spLocks noChangeArrowheads="1"/>
          </p:cNvSpPr>
          <p:nvPr/>
        </p:nvSpPr>
        <p:spPr bwMode="auto">
          <a:xfrm>
            <a:off x="1638300" y="2133600"/>
            <a:ext cx="5524500" cy="461665"/>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Tuesdays        </a:t>
            </a:r>
            <a:r>
              <a:rPr kumimoji="0" lang="en-US" altLang="en-US" sz="2400" b="1"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2:45-4:45</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rPr>
              <a:t> </a:t>
            </a:r>
            <a:r>
              <a:rPr kumimoji="0" lang="en-US" altLang="en-US" sz="24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  and   </a:t>
            </a:r>
            <a:r>
              <a:rPr kumimoji="0" lang="en-US" altLang="en-US" sz="2400" b="1"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6-8 </a:t>
            </a:r>
            <a:r>
              <a:rPr kumimoji="0" lang="en-US" altLang="en-US" sz="24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pm</a:t>
            </a:r>
            <a:endParaRPr kumimoji="0" lang="en-US" alt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endParaRPr>
          </a:p>
        </p:txBody>
      </p:sp>
      <p:sp>
        <p:nvSpPr>
          <p:cNvPr id="10" name="Text Box 21"/>
          <p:cNvSpPr txBox="1">
            <a:spLocks noChangeArrowheads="1"/>
          </p:cNvSpPr>
          <p:nvPr/>
        </p:nvSpPr>
        <p:spPr bwMode="auto">
          <a:xfrm>
            <a:off x="1371600" y="3872541"/>
            <a:ext cx="6324600" cy="461665"/>
          </a:xfrm>
          <a:prstGeom prst="rect">
            <a:avLst/>
          </a:prstGeom>
          <a:solidFill>
            <a:srgbClr val="FFCC99"/>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to work on</a:t>
            </a:r>
            <a:r>
              <a:rPr kumimoji="0" lang="en-US" altLang="en-US" sz="2400" b="0" i="0" u="none" strike="noStrike" kern="1200" cap="none" spc="0" normalizeH="0" noProof="0" dirty="0" smtClean="0">
                <a:ln>
                  <a:noFill/>
                </a:ln>
                <a:solidFill>
                  <a:srgbClr val="000000"/>
                </a:solidFill>
                <a:effectLst/>
                <a:uLnTx/>
                <a:uFillTx/>
                <a:latin typeface="Calibri" pitchFamily="34" charset="0"/>
                <a:ea typeface="ＭＳ Ｐゴシック" pitchFamily="34" charset="-128"/>
              </a:rPr>
              <a:t> </a:t>
            </a:r>
            <a:r>
              <a:rPr kumimoji="0" lang="en-US" altLang="en-US" sz="2400" b="1" i="0" u="none" strike="noStrike" kern="1200" cap="none" spc="0" normalizeH="0" noProof="0" dirty="0" smtClean="0">
                <a:ln>
                  <a:noFill/>
                </a:ln>
                <a:solidFill>
                  <a:srgbClr val="CC3300"/>
                </a:solidFill>
                <a:effectLst/>
                <a:uLnTx/>
                <a:uFillTx/>
                <a:latin typeface="Calibri" pitchFamily="34" charset="0"/>
                <a:ea typeface="ＭＳ Ｐゴシック" pitchFamily="34" charset="-128"/>
              </a:rPr>
              <a:t>projects</a:t>
            </a:r>
            <a:r>
              <a:rPr kumimoji="0" lang="en-US" altLang="en-US" sz="2400" b="0" i="0" u="none" strike="noStrike" kern="1200" cap="none" spc="0" normalizeH="0" noProof="0" dirty="0" smtClean="0">
                <a:ln>
                  <a:noFill/>
                </a:ln>
                <a:solidFill>
                  <a:srgbClr val="000000"/>
                </a:solidFill>
                <a:effectLst/>
                <a:uLnTx/>
                <a:uFillTx/>
                <a:latin typeface="Calibri" pitchFamily="34" charset="0"/>
                <a:ea typeface="ＭＳ Ｐゴシック" pitchFamily="34" charset="-128"/>
              </a:rPr>
              <a:t>: start/milestone/final</a:t>
            </a:r>
            <a:endParaRPr kumimoji="0" lang="en-US" altLang="en-US" sz="2400" b="0" i="0" u="none" strike="noStrike" kern="1200" cap="none" spc="0" normalizeH="0" baseline="0" noProof="0" dirty="0">
              <a:ln>
                <a:noFill/>
              </a:ln>
              <a:solidFill>
                <a:srgbClr val="C00000"/>
              </a:solidFill>
              <a:effectLst/>
              <a:uLnTx/>
              <a:uFillTx/>
              <a:latin typeface="Calibri" pitchFamily="34" charset="0"/>
              <a:ea typeface="ＭＳ Ｐゴシック" pitchFamily="34" charset="-128"/>
            </a:endParaRPr>
          </a:p>
        </p:txBody>
      </p:sp>
      <p:sp>
        <p:nvSpPr>
          <p:cNvPr id="12" name="Text Box 21"/>
          <p:cNvSpPr txBox="1">
            <a:spLocks noChangeArrowheads="1"/>
          </p:cNvSpPr>
          <p:nvPr/>
        </p:nvSpPr>
        <p:spPr bwMode="auto">
          <a:xfrm>
            <a:off x="1371600" y="4558341"/>
            <a:ext cx="6324600" cy="461665"/>
          </a:xfrm>
          <a:prstGeom prst="rect">
            <a:avLst/>
          </a:prstGeom>
          <a:solidFill>
            <a:srgbClr val="FFCC99"/>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to work on </a:t>
            </a:r>
            <a:r>
              <a:rPr kumimoji="0" lang="en-US" altLang="en-US" sz="2400" b="0" i="0" u="none" strike="noStrike" kern="1200" cap="none" spc="0" normalizeH="0" baseline="0" noProof="0" dirty="0" err="1" smtClean="0">
                <a:ln>
                  <a:noFill/>
                </a:ln>
                <a:solidFill>
                  <a:srgbClr val="000000"/>
                </a:solidFill>
                <a:effectLst/>
                <a:uLnTx/>
                <a:uFillTx/>
                <a:latin typeface="Calibri" pitchFamily="34" charset="0"/>
                <a:ea typeface="ＭＳ Ｐゴシック" pitchFamily="34" charset="-128"/>
              </a:rPr>
              <a:t>hw</a:t>
            </a:r>
            <a:r>
              <a:rPr kumimoji="0" lang="en-US" altLang="en-US" sz="24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 12's </a:t>
            </a:r>
            <a:r>
              <a:rPr kumimoji="0" lang="en-US" altLang="en-US" sz="2400" b="0" i="0" u="none" strike="noStrike" kern="1200" cap="none" spc="0" normalizeH="0" baseline="0" noProof="0" dirty="0" smtClean="0">
                <a:ln>
                  <a:noFill/>
                </a:ln>
                <a:solidFill>
                  <a:srgbClr val="0900FF"/>
                </a:solidFill>
                <a:effectLst/>
                <a:uLnTx/>
                <a:uFillTx/>
                <a:latin typeface="Calibri" pitchFamily="34" charset="0"/>
                <a:ea typeface="ＭＳ Ｐゴシック" pitchFamily="34" charset="-128"/>
              </a:rPr>
              <a:t>finite-state machines </a:t>
            </a:r>
            <a:endParaRPr kumimoji="0" lang="en-US" altLang="en-US" sz="2400" b="0" i="0" u="none" strike="noStrike" kern="1200" cap="none" spc="0" normalizeH="0" baseline="0" noProof="0" dirty="0">
              <a:ln>
                <a:noFill/>
              </a:ln>
              <a:solidFill>
                <a:srgbClr val="0900FF"/>
              </a:solidFill>
              <a:effectLst/>
              <a:uLnTx/>
              <a:uFillTx/>
              <a:latin typeface="Calibri" pitchFamily="34" charset="0"/>
              <a:ea typeface="ＭＳ Ｐゴシック" pitchFamily="34" charset="-128"/>
            </a:endParaRPr>
          </a:p>
        </p:txBody>
      </p:sp>
      <p:sp>
        <p:nvSpPr>
          <p:cNvPr id="5" name="Rectangle 4"/>
          <p:cNvSpPr/>
          <p:nvPr/>
        </p:nvSpPr>
        <p:spPr>
          <a:xfrm>
            <a:off x="554905" y="2415822"/>
            <a:ext cx="907749" cy="461665"/>
          </a:xfrm>
          <a:prstGeom prst="rect">
            <a:avLst/>
          </a:prstGeom>
        </p:spPr>
        <p:txBody>
          <a:bodyPr wrap="non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Calibri" pitchFamily="34" charset="0"/>
                <a:ea typeface="ＭＳ Ｐゴシック" pitchFamily="34" charset="-128"/>
              </a:rPr>
              <a:t>Labs: </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15" name="Text Box 21"/>
          <p:cNvSpPr txBox="1">
            <a:spLocks noChangeArrowheads="1"/>
          </p:cNvSpPr>
          <p:nvPr/>
        </p:nvSpPr>
        <p:spPr bwMode="auto">
          <a:xfrm>
            <a:off x="1638299" y="2738735"/>
            <a:ext cx="5524501" cy="461665"/>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Wednesdays     </a:t>
            </a:r>
            <a:r>
              <a:rPr kumimoji="0" lang="en-US" altLang="en-US" sz="2400" b="1"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2:45-4:45</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rPr>
              <a:t> </a:t>
            </a:r>
            <a:r>
              <a:rPr kumimoji="0" lang="en-US" altLang="en-US" sz="24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  and   </a:t>
            </a:r>
            <a:r>
              <a:rPr kumimoji="0" lang="en-US" altLang="en-US" sz="2400" b="1"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6-8</a:t>
            </a:r>
            <a:r>
              <a:rPr kumimoji="0" lang="en-US" altLang="en-US" sz="24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pm</a:t>
            </a:r>
            <a:endParaRPr kumimoji="0" lang="en-US" altLang="en-US" sz="24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endParaRPr>
          </a:p>
        </p:txBody>
      </p:sp>
      <p:sp>
        <p:nvSpPr>
          <p:cNvPr id="16" name="Text Box 21"/>
          <p:cNvSpPr txBox="1">
            <a:spLocks noChangeArrowheads="1"/>
          </p:cNvSpPr>
          <p:nvPr/>
        </p:nvSpPr>
        <p:spPr bwMode="auto">
          <a:xfrm>
            <a:off x="457200" y="1329806"/>
            <a:ext cx="7696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are </a:t>
            </a:r>
            <a:r>
              <a:rPr kumimoji="0" lang="en-US" altLang="en-US" sz="3200" b="0"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optional</a:t>
            </a:r>
            <a:r>
              <a:rPr kumimoji="0" lang="en-US" altLang="en-US" sz="32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 meeting times:</a:t>
            </a:r>
            <a:endParaRPr kumimoji="0" lang="en-US" altLang="en-US" sz="32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endParaRPr>
          </a:p>
        </p:txBody>
      </p:sp>
      <p:sp>
        <p:nvSpPr>
          <p:cNvPr id="20" name="Rectangle 19"/>
          <p:cNvSpPr/>
          <p:nvPr/>
        </p:nvSpPr>
        <p:spPr>
          <a:xfrm>
            <a:off x="5705011" y="1485617"/>
            <a:ext cx="934378" cy="261610"/>
          </a:xfrm>
          <a:prstGeom prst="rect">
            <a:avLst/>
          </a:prstGeom>
          <a:solidFill>
            <a:srgbClr val="CCECFF"/>
          </a:solidFill>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100" b="0"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no signing in</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22" name="Down Arrow 21"/>
          <p:cNvSpPr/>
          <p:nvPr/>
        </p:nvSpPr>
        <p:spPr bwMode="auto">
          <a:xfrm rot="16200000">
            <a:off x="8029086" y="4463969"/>
            <a:ext cx="533400" cy="597062"/>
          </a:xfrm>
          <a:prstGeom prst="downArrow">
            <a:avLst/>
          </a:prstGeom>
          <a:solidFill>
            <a:srgbClr val="CCECFF"/>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8" charset="0"/>
              <a:ea typeface="ＭＳ Ｐゴシック" pitchFamily="-108" charset="-128"/>
              <a:cs typeface="ＭＳ Ｐゴシック" pitchFamily="-108" charset="-128"/>
            </a:endParaRPr>
          </a:p>
        </p:txBody>
      </p:sp>
      <p:sp>
        <p:nvSpPr>
          <p:cNvPr id="24" name="Rectangle 1"/>
          <p:cNvSpPr>
            <a:spLocks noChangeArrowheads="1"/>
          </p:cNvSpPr>
          <p:nvPr/>
        </p:nvSpPr>
        <p:spPr bwMode="auto">
          <a:xfrm>
            <a:off x="304800" y="5672862"/>
            <a:ext cx="3892493" cy="923330"/>
          </a:xfrm>
          <a:prstGeom prst="rect">
            <a:avLst/>
          </a:prstGeom>
          <a:no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we </a:t>
            </a:r>
            <a:r>
              <a:rPr kumimoji="0" lang="en-US" altLang="en-US" sz="1800" b="1" i="0" u="none" strike="noStrike" kern="1200" cap="none" spc="0" normalizeH="0" baseline="0" noProof="0" dirty="0" smtClean="0">
                <a:ln>
                  <a:noFill/>
                </a:ln>
                <a:solidFill>
                  <a:srgbClr val="C00000"/>
                </a:solidFill>
                <a:effectLst/>
                <a:uLnTx/>
                <a:uFillTx/>
                <a:latin typeface="Calibri" pitchFamily="34" charset="0"/>
                <a:ea typeface="ＭＳ Ｐゴシック" pitchFamily="34" charset="-128"/>
              </a:rPr>
              <a:t>won't</a:t>
            </a:r>
            <a:r>
              <a:rPr kumimoji="0" lang="en-US" altLang="en-US" sz="18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 be able to get you graded feedback on the milestone before the final project is due – </a:t>
            </a:r>
            <a:r>
              <a:rPr kumimoji="0" lang="en-US" altLang="en-US" sz="1800" b="1"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so join us for lab!</a:t>
            </a:r>
            <a:endParaRPr kumimoji="0" lang="en-US" altLang="en-US" sz="1800" b="1"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Tree>
    <p:extLst>
      <p:ext uri="{BB962C8B-B14F-4D97-AF65-F5344CB8AC3E}">
        <p14:creationId xmlns:p14="http://schemas.microsoft.com/office/powerpoint/2010/main" val="40509062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0" y="0"/>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dirty="0" smtClean="0">
                <a:latin typeface="Cambria" panose="02040503050406030204" pitchFamily="18" charset="0"/>
              </a:rPr>
              <a:t>Quiz</a:t>
            </a:r>
            <a:endParaRPr lang="en-US" altLang="en-US" sz="4200" i="1" dirty="0">
              <a:latin typeface="Cambria" panose="02040503050406030204" pitchFamily="18" charset="0"/>
            </a:endParaRPr>
          </a:p>
        </p:txBody>
      </p:sp>
      <p:sp>
        <p:nvSpPr>
          <p:cNvPr id="21507" name="Text Box 6"/>
          <p:cNvSpPr txBox="1">
            <a:spLocks noChangeArrowheads="1"/>
          </p:cNvSpPr>
          <p:nvPr/>
        </p:nvSpPr>
        <p:spPr bwMode="auto">
          <a:xfrm>
            <a:off x="228601" y="2681069"/>
            <a:ext cx="5732238" cy="369332"/>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a:t>
            </a:r>
            <a:r>
              <a:rPr lang="en-US" altLang="en-US" sz="1800" i="1" dirty="0" smtClean="0">
                <a:latin typeface="Cambria" panose="02040503050406030204" pitchFamily="18" charset="0"/>
              </a:rPr>
              <a:t>different-length</a:t>
            </a:r>
            <a:r>
              <a:rPr lang="en-US" altLang="en-US" sz="1800" dirty="0" smtClean="0">
                <a:latin typeface="Cambria" panose="02040503050406030204" pitchFamily="18" charset="0"/>
              </a:rPr>
              <a:t> inputs that this FSM </a:t>
            </a:r>
            <a:r>
              <a:rPr lang="en-US" altLang="en-US" sz="1800" b="1" i="1" dirty="0" smtClean="0">
                <a:solidFill>
                  <a:srgbClr val="06A606"/>
                </a:solidFill>
                <a:latin typeface="Cambria" panose="02040503050406030204" pitchFamily="18" charset="0"/>
              </a:rPr>
              <a:t>accepts</a:t>
            </a:r>
            <a:r>
              <a:rPr lang="en-US" altLang="en-US" sz="1800" dirty="0">
                <a:latin typeface="Cambria" panose="02040503050406030204" pitchFamily="18" charset="0"/>
              </a:rPr>
              <a:t>:</a:t>
            </a:r>
          </a:p>
        </p:txBody>
      </p:sp>
      <p:sp>
        <p:nvSpPr>
          <p:cNvPr id="21508" name="Oval 7"/>
          <p:cNvSpPr>
            <a:spLocks noChangeArrowheads="1"/>
          </p:cNvSpPr>
          <p:nvPr/>
        </p:nvSpPr>
        <p:spPr bwMode="auto">
          <a:xfrm>
            <a:off x="1409794" y="121753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38798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980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151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9206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320722"/>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02068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144454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1619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24293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1869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040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1511222"/>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137152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138581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142073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150169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228600" y="3364468"/>
            <a:ext cx="5732239" cy="369332"/>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a:t>
            </a:r>
            <a:r>
              <a:rPr lang="en-US" altLang="en-US" sz="1800" i="1" dirty="0" smtClean="0">
                <a:latin typeface="Cambria" panose="02040503050406030204" pitchFamily="18" charset="0"/>
              </a:rPr>
              <a:t>different-length</a:t>
            </a:r>
            <a:r>
              <a:rPr lang="en-US" altLang="en-US" sz="1800" dirty="0" smtClean="0">
                <a:latin typeface="Cambria" panose="02040503050406030204" pitchFamily="18" charset="0"/>
              </a:rPr>
              <a:t> inputs that this FSM </a:t>
            </a:r>
            <a:r>
              <a:rPr lang="en-US" altLang="en-US" sz="1800" b="1" i="1" dirty="0" smtClean="0">
                <a:solidFill>
                  <a:srgbClr val="F3020A"/>
                </a:solidFill>
                <a:latin typeface="Cambria" panose="02040503050406030204" pitchFamily="18" charset="0"/>
              </a:rPr>
              <a:t>rejects</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31" name="Text Box 6"/>
          <p:cNvSpPr txBox="1">
            <a:spLocks noChangeArrowheads="1"/>
          </p:cNvSpPr>
          <p:nvPr/>
        </p:nvSpPr>
        <p:spPr bwMode="auto">
          <a:xfrm>
            <a:off x="381000" y="4026731"/>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rejected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32" name="Text Box 6"/>
          <p:cNvSpPr txBox="1">
            <a:spLocks noChangeArrowheads="1"/>
          </p:cNvSpPr>
          <p:nvPr/>
        </p:nvSpPr>
        <p:spPr bwMode="auto">
          <a:xfrm>
            <a:off x="268287" y="4957737"/>
            <a:ext cx="3846513" cy="646331"/>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What does each state say about the </a:t>
            </a:r>
            <a:r>
              <a:rPr lang="en-US" altLang="en-US" sz="1800" b="1" i="1" dirty="0" smtClean="0">
                <a:solidFill>
                  <a:srgbClr val="0900FF"/>
                </a:solidFill>
                <a:latin typeface="Cambria" panose="02040503050406030204" pitchFamily="18" charset="0"/>
              </a:rPr>
              <a:t>current state </a:t>
            </a:r>
            <a:r>
              <a:rPr lang="en-US" altLang="en-US" sz="1800" dirty="0" smtClean="0">
                <a:latin typeface="Cambria" panose="02040503050406030204" pitchFamily="18" charset="0"/>
              </a:rPr>
              <a:t>of the input?!?</a:t>
            </a:r>
            <a:endParaRPr lang="en-US" altLang="en-US" sz="1800" dirty="0">
              <a:latin typeface="Cambria" panose="02040503050406030204" pitchFamily="18" charset="0"/>
            </a:endParaRPr>
          </a:p>
        </p:txBody>
      </p:sp>
      <p:cxnSp>
        <p:nvCxnSpPr>
          <p:cNvPr id="3" name="Straight Connector 2"/>
          <p:cNvCxnSpPr/>
          <p:nvPr/>
        </p:nvCxnSpPr>
        <p:spPr bwMode="auto">
          <a:xfrm>
            <a:off x="271463" y="3165765"/>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304800" y="3883870"/>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304800" y="4782002"/>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7" name="Text Box 8"/>
          <p:cNvSpPr txBox="1">
            <a:spLocks noChangeArrowheads="1"/>
          </p:cNvSpPr>
          <p:nvPr/>
        </p:nvSpPr>
        <p:spPr bwMode="auto">
          <a:xfrm>
            <a:off x="4284439" y="4789025"/>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s0 means…</a:t>
            </a:r>
            <a:endParaRPr lang="en-US" altLang="en-US" sz="1400" dirty="0">
              <a:latin typeface="Cambria" panose="02040503050406030204" pitchFamily="18" charset="0"/>
            </a:endParaRPr>
          </a:p>
        </p:txBody>
      </p:sp>
      <p:sp>
        <p:nvSpPr>
          <p:cNvPr id="38" name="Text Box 8"/>
          <p:cNvSpPr txBox="1">
            <a:spLocks noChangeArrowheads="1"/>
          </p:cNvSpPr>
          <p:nvPr/>
        </p:nvSpPr>
        <p:spPr bwMode="auto">
          <a:xfrm>
            <a:off x="4284439" y="5020491"/>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s1 means…</a:t>
            </a:r>
            <a:endParaRPr lang="en-US" altLang="en-US" sz="1400" dirty="0">
              <a:latin typeface="Cambria" panose="02040503050406030204" pitchFamily="18" charset="0"/>
            </a:endParaRPr>
          </a:p>
        </p:txBody>
      </p:sp>
      <p:sp>
        <p:nvSpPr>
          <p:cNvPr id="39" name="Text Box 8"/>
          <p:cNvSpPr txBox="1">
            <a:spLocks noChangeArrowheads="1"/>
          </p:cNvSpPr>
          <p:nvPr/>
        </p:nvSpPr>
        <p:spPr bwMode="auto">
          <a:xfrm>
            <a:off x="4284439" y="5251957"/>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s2 means…</a:t>
            </a:r>
            <a:endParaRPr lang="en-US" altLang="en-US" sz="1400" dirty="0">
              <a:latin typeface="Cambria" panose="02040503050406030204" pitchFamily="18" charset="0"/>
            </a:endParaRPr>
          </a:p>
        </p:txBody>
      </p:sp>
      <p:sp>
        <p:nvSpPr>
          <p:cNvPr id="40"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latin typeface="Cambria" panose="02040503050406030204" pitchFamily="18" charset="0"/>
              </a:rPr>
              <a:t>Name(s</a:t>
            </a:r>
            <a:r>
              <a:rPr lang="en-US" altLang="en-US" sz="2100" i="1" dirty="0" smtClean="0">
                <a:latin typeface="Cambria" panose="02040503050406030204" pitchFamily="18" charset="0"/>
              </a:rPr>
              <a:t>)     _____________________________</a:t>
            </a:r>
            <a:endParaRPr lang="en-US" altLang="en-US" sz="2100" i="1" dirty="0">
              <a:latin typeface="Cambria" panose="02040503050406030204" pitchFamily="18" charset="0"/>
            </a:endParaRPr>
          </a:p>
        </p:txBody>
      </p:sp>
      <p:sp>
        <p:nvSpPr>
          <p:cNvPr id="5" name="Rectangle 4"/>
          <p:cNvSpPr/>
          <p:nvPr/>
        </p:nvSpPr>
        <p:spPr>
          <a:xfrm>
            <a:off x="3989871" y="4027232"/>
            <a:ext cx="2501967" cy="276999"/>
          </a:xfrm>
          <a:prstGeom prst="rect">
            <a:avLst/>
          </a:prstGeom>
        </p:spPr>
        <p:txBody>
          <a:bodyPr wrap="none">
            <a:spAutoFit/>
          </a:bodyPr>
          <a:lstStyle/>
          <a:p>
            <a:r>
              <a:rPr lang="en-US" altLang="en-US" sz="1200" dirty="0" smtClean="0">
                <a:solidFill>
                  <a:srgbClr val="000000"/>
                </a:solidFill>
                <a:latin typeface="Cambria" panose="02040503050406030204" pitchFamily="18" charset="0"/>
              </a:rPr>
              <a:t>This machine rejects strings that  …</a:t>
            </a:r>
            <a:endParaRPr lang="en-US" sz="1200" dirty="0"/>
          </a:p>
        </p:txBody>
      </p:sp>
      <p:sp>
        <p:nvSpPr>
          <p:cNvPr id="34" name="Oval 19"/>
          <p:cNvSpPr>
            <a:spLocks noChangeArrowheads="1"/>
          </p:cNvSpPr>
          <p:nvPr/>
        </p:nvSpPr>
        <p:spPr bwMode="auto">
          <a:xfrm>
            <a:off x="6839766" y="1473122"/>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1491017"/>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1713267"/>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1891067"/>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1972029"/>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914400"/>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04045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1625522"/>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8" name="Text Box 8"/>
          <p:cNvSpPr txBox="1">
            <a:spLocks noChangeArrowheads="1"/>
          </p:cNvSpPr>
          <p:nvPr/>
        </p:nvSpPr>
        <p:spPr bwMode="auto">
          <a:xfrm>
            <a:off x="4284439" y="5483423"/>
            <a:ext cx="12953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s3 means…</a:t>
            </a:r>
            <a:endParaRPr lang="en-US" altLang="en-US" sz="1400" dirty="0">
              <a:latin typeface="Cambria" panose="02040503050406030204" pitchFamily="18" charset="0"/>
            </a:endParaRPr>
          </a:p>
        </p:txBody>
      </p:sp>
      <p:sp>
        <p:nvSpPr>
          <p:cNvPr id="49" name="Text Box 6"/>
          <p:cNvSpPr txBox="1">
            <a:spLocks noChangeArrowheads="1"/>
          </p:cNvSpPr>
          <p:nvPr/>
        </p:nvSpPr>
        <p:spPr bwMode="auto">
          <a:xfrm>
            <a:off x="685800" y="6001435"/>
            <a:ext cx="5715000" cy="646331"/>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Could you get the same behavior with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possible? How do you </a:t>
            </a:r>
            <a:r>
              <a:rPr lang="en-US" altLang="en-US" sz="1800" dirty="0">
                <a:latin typeface="Cambria" panose="02040503050406030204" pitchFamily="18" charset="0"/>
              </a:rPr>
              <a:t>know</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50" name="Text Box 8"/>
          <p:cNvSpPr txBox="1">
            <a:spLocks noChangeArrowheads="1"/>
          </p:cNvSpPr>
          <p:nvPr/>
        </p:nvSpPr>
        <p:spPr bwMode="auto">
          <a:xfrm>
            <a:off x="7174728" y="5955268"/>
            <a:ext cx="1740672"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find strings that </a:t>
            </a:r>
            <a:r>
              <a:rPr lang="en-US" altLang="en-US" sz="1400" b="1" i="1" dirty="0" smtClean="0">
                <a:latin typeface="Cambria" panose="02040503050406030204" pitchFamily="18" charset="0"/>
              </a:rPr>
              <a:t>have </a:t>
            </a:r>
            <a:r>
              <a:rPr lang="en-US" altLang="en-US" sz="1400" dirty="0" smtClean="0">
                <a:latin typeface="Cambria" panose="02040503050406030204" pitchFamily="18" charset="0"/>
              </a:rPr>
              <a:t> to be in separate states!</a:t>
            </a:r>
            <a:endParaRPr lang="en-US" altLang="en-US" sz="1400" dirty="0">
              <a:latin typeface="Cambria" panose="02040503050406030204" pitchFamily="18" charset="0"/>
            </a:endParaRPr>
          </a:p>
        </p:txBody>
      </p:sp>
      <p:cxnSp>
        <p:nvCxnSpPr>
          <p:cNvPr id="51" name="Straight Connector 50"/>
          <p:cNvCxnSpPr/>
          <p:nvPr/>
        </p:nvCxnSpPr>
        <p:spPr bwMode="auto">
          <a:xfrm>
            <a:off x="304800" y="5791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2" name="Rectangle 1"/>
          <p:cNvSpPr/>
          <p:nvPr/>
        </p:nvSpPr>
        <p:spPr>
          <a:xfrm>
            <a:off x="152400" y="6170712"/>
            <a:ext cx="617289" cy="307777"/>
          </a:xfrm>
          <a:prstGeom prst="rect">
            <a:avLst/>
          </a:prstGeom>
          <a:solidFill>
            <a:schemeClr val="bg1"/>
          </a:solidFill>
        </p:spPr>
        <p:txBody>
          <a:bodyPr wrap="none">
            <a:spAutoFit/>
          </a:bodyPr>
          <a:lstStyle/>
          <a:p>
            <a:r>
              <a:rPr lang="en-US" altLang="en-US" sz="1400" dirty="0">
                <a:solidFill>
                  <a:srgbClr val="000000"/>
                </a:solidFill>
                <a:latin typeface="Calibri"/>
                <a:cs typeface="Calibri"/>
              </a:rPr>
              <a:t>Extra!</a:t>
            </a:r>
            <a:endParaRPr lang="en-US">
              <a:latin typeface="Calibri"/>
              <a:cs typeface="Calibri"/>
            </a:endParaRPr>
          </a:p>
        </p:txBody>
      </p:sp>
      <p:sp>
        <p:nvSpPr>
          <p:cNvPr id="52" name="Text Box 12"/>
          <p:cNvSpPr txBox="1">
            <a:spLocks noChangeArrowheads="1"/>
          </p:cNvSpPr>
          <p:nvPr/>
        </p:nvSpPr>
        <p:spPr bwMode="auto">
          <a:xfrm>
            <a:off x="1752600" y="63269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7565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920" y="139320"/>
              <a:ext cx="8919000" cy="6563520"/>
            </p14:xfrm>
          </p:contentPart>
        </mc:Choice>
        <mc:Fallback xmlns="">
          <p:pic>
            <p:nvPicPr>
              <p:cNvPr id="4" name="Ink 3"/>
              <p:cNvPicPr/>
              <p:nvPr/>
            </p:nvPicPr>
            <p:blipFill>
              <a:blip r:embed="rId3"/>
              <a:stretch>
                <a:fillRect/>
              </a:stretch>
            </p:blipFill>
            <p:spPr>
              <a:xfrm>
                <a:off x="-18360" y="126720"/>
                <a:ext cx="8941320" cy="6587640"/>
              </a:xfrm>
              <a:prstGeom prst="rect">
                <a:avLst/>
              </a:prstGeom>
            </p:spPr>
          </p:pic>
        </mc:Fallback>
      </mc:AlternateContent>
    </p:spTree>
    <p:extLst>
      <p:ext uri="{BB962C8B-B14F-4D97-AF65-F5344CB8AC3E}">
        <p14:creationId xmlns:p14="http://schemas.microsoft.com/office/powerpoint/2010/main" val="22018340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0" y="0"/>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dirty="0" smtClean="0">
                <a:latin typeface="Cambria" panose="02040503050406030204" pitchFamily="18" charset="0"/>
              </a:rPr>
              <a:t>Quiz</a:t>
            </a:r>
            <a:endParaRPr lang="en-US" altLang="en-US" sz="4200" i="1" dirty="0">
              <a:latin typeface="Cambria" panose="02040503050406030204" pitchFamily="18" charset="0"/>
            </a:endParaRPr>
          </a:p>
        </p:txBody>
      </p:sp>
      <p:sp>
        <p:nvSpPr>
          <p:cNvPr id="21508" name="Oval 7"/>
          <p:cNvSpPr>
            <a:spLocks noChangeArrowheads="1"/>
          </p:cNvSpPr>
          <p:nvPr/>
        </p:nvSpPr>
        <p:spPr bwMode="auto">
          <a:xfrm>
            <a:off x="1409794" y="121753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38798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980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151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9206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320722"/>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02068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144454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1619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24293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1869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040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1511222"/>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137152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138581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142073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150169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2" name="Text Box 6"/>
          <p:cNvSpPr txBox="1">
            <a:spLocks noChangeArrowheads="1"/>
          </p:cNvSpPr>
          <p:nvPr/>
        </p:nvSpPr>
        <p:spPr bwMode="auto">
          <a:xfrm>
            <a:off x="268287" y="4957737"/>
            <a:ext cx="3846513" cy="646331"/>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What does each state say about the </a:t>
            </a:r>
            <a:r>
              <a:rPr lang="en-US" altLang="en-US" sz="1800" b="1" i="1" dirty="0" smtClean="0">
                <a:solidFill>
                  <a:srgbClr val="0900FF"/>
                </a:solidFill>
                <a:latin typeface="Cambria" panose="02040503050406030204" pitchFamily="18" charset="0"/>
              </a:rPr>
              <a:t>current state </a:t>
            </a:r>
            <a:r>
              <a:rPr lang="en-US" altLang="en-US" sz="1800" dirty="0" smtClean="0">
                <a:latin typeface="Cambria" panose="02040503050406030204" pitchFamily="18" charset="0"/>
              </a:rPr>
              <a:t>of the input?!?</a:t>
            </a:r>
            <a:endParaRPr lang="en-US" altLang="en-US" sz="1800" dirty="0">
              <a:latin typeface="Cambria" panose="02040503050406030204" pitchFamily="18" charset="0"/>
            </a:endParaRPr>
          </a:p>
        </p:txBody>
      </p:sp>
      <p:cxnSp>
        <p:nvCxnSpPr>
          <p:cNvPr id="3" name="Straight Connector 2"/>
          <p:cNvCxnSpPr/>
          <p:nvPr/>
        </p:nvCxnSpPr>
        <p:spPr bwMode="auto">
          <a:xfrm>
            <a:off x="271463" y="3165765"/>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304800" y="388387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4" name="Oval 19"/>
          <p:cNvSpPr>
            <a:spLocks noChangeArrowheads="1"/>
          </p:cNvSpPr>
          <p:nvPr/>
        </p:nvSpPr>
        <p:spPr bwMode="auto">
          <a:xfrm>
            <a:off x="6839766" y="1473122"/>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1491017"/>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1713267"/>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1891067"/>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1972029"/>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914400"/>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04045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1625522"/>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9" name="Text Box 6"/>
          <p:cNvSpPr txBox="1">
            <a:spLocks noChangeArrowheads="1"/>
          </p:cNvSpPr>
          <p:nvPr/>
        </p:nvSpPr>
        <p:spPr bwMode="auto">
          <a:xfrm>
            <a:off x="685800" y="6001435"/>
            <a:ext cx="5715000" cy="646331"/>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Could you get the same behavior with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possible? How do you </a:t>
            </a:r>
            <a:r>
              <a:rPr lang="en-US" altLang="en-US" sz="1800" dirty="0">
                <a:latin typeface="Cambria" panose="02040503050406030204" pitchFamily="18" charset="0"/>
              </a:rPr>
              <a:t>know</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cxnSp>
        <p:nvCxnSpPr>
          <p:cNvPr id="51" name="Straight Connector 50"/>
          <p:cNvCxnSpPr/>
          <p:nvPr/>
        </p:nvCxnSpPr>
        <p:spPr bwMode="auto">
          <a:xfrm>
            <a:off x="304800" y="5791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2" name="Rectangle 1"/>
          <p:cNvSpPr/>
          <p:nvPr/>
        </p:nvSpPr>
        <p:spPr>
          <a:xfrm>
            <a:off x="152400" y="6170712"/>
            <a:ext cx="617289" cy="307777"/>
          </a:xfrm>
          <a:prstGeom prst="rect">
            <a:avLst/>
          </a:prstGeom>
          <a:solidFill>
            <a:schemeClr val="bg1"/>
          </a:solidFill>
        </p:spPr>
        <p:txBody>
          <a:bodyPr wrap="none">
            <a:spAutoFit/>
          </a:bodyPr>
          <a:lstStyle/>
          <a:p>
            <a:r>
              <a:rPr lang="en-US" altLang="en-US" sz="1400" dirty="0">
                <a:solidFill>
                  <a:srgbClr val="000000"/>
                </a:solidFill>
                <a:latin typeface="Calibri"/>
                <a:cs typeface="Calibri"/>
              </a:rPr>
              <a:t>Extra!</a:t>
            </a:r>
            <a:endParaRPr lang="en-US">
              <a:latin typeface="Calibri"/>
              <a:cs typeface="Calibri"/>
            </a:endParaRPr>
          </a:p>
        </p:txBody>
      </p:sp>
      <p:sp>
        <p:nvSpPr>
          <p:cNvPr id="52" name="Text Box 12"/>
          <p:cNvSpPr txBox="1">
            <a:spLocks noChangeArrowheads="1"/>
          </p:cNvSpPr>
          <p:nvPr/>
        </p:nvSpPr>
        <p:spPr bwMode="auto">
          <a:xfrm>
            <a:off x="1752600" y="63269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7565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smtClean="0">
                <a:latin typeface="Cambria" panose="02040503050406030204" pitchFamily="18" charset="0"/>
              </a:rPr>
              <a:t>Try this on the back page first…</a:t>
            </a:r>
            <a:endParaRPr lang="en-US" altLang="en-US" sz="2100" i="1" dirty="0">
              <a:latin typeface="Cambria" panose="02040503050406030204" pitchFamily="18" charset="0"/>
            </a:endParaRPr>
          </a:p>
        </p:txBody>
      </p:sp>
      <p:sp>
        <p:nvSpPr>
          <p:cNvPr id="55" name="Text Box 8"/>
          <p:cNvSpPr txBox="1">
            <a:spLocks noChangeArrowheads="1"/>
          </p:cNvSpPr>
          <p:nvPr/>
        </p:nvSpPr>
        <p:spPr bwMode="auto">
          <a:xfrm>
            <a:off x="4284439" y="4789025"/>
            <a:ext cx="3760625"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s0 means   ACCEPTING + ending in a 0</a:t>
            </a:r>
            <a:endParaRPr lang="en-US" altLang="en-US" sz="1400" dirty="0">
              <a:latin typeface="Cambria" panose="02040503050406030204" pitchFamily="18" charset="0"/>
            </a:endParaRPr>
          </a:p>
        </p:txBody>
      </p:sp>
      <p:sp>
        <p:nvSpPr>
          <p:cNvPr id="56" name="Text Box 8"/>
          <p:cNvSpPr txBox="1">
            <a:spLocks noChangeArrowheads="1"/>
          </p:cNvSpPr>
          <p:nvPr/>
        </p:nvSpPr>
        <p:spPr bwMode="auto">
          <a:xfrm>
            <a:off x="4284439" y="5020491"/>
            <a:ext cx="3760625"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s1 means   ACCEPTING + ending in a 1</a:t>
            </a:r>
            <a:endParaRPr lang="en-US" altLang="en-US" sz="1400" dirty="0">
              <a:latin typeface="Cambria" panose="02040503050406030204" pitchFamily="18" charset="0"/>
            </a:endParaRPr>
          </a:p>
        </p:txBody>
      </p:sp>
      <p:sp>
        <p:nvSpPr>
          <p:cNvPr id="57" name="Text Box 8"/>
          <p:cNvSpPr txBox="1">
            <a:spLocks noChangeArrowheads="1"/>
          </p:cNvSpPr>
          <p:nvPr/>
        </p:nvSpPr>
        <p:spPr bwMode="auto">
          <a:xfrm>
            <a:off x="4284439" y="5251957"/>
            <a:ext cx="3760626"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s2 means   REJECTING + ending in a 0   … </a:t>
            </a:r>
            <a:r>
              <a:rPr lang="en-US" altLang="en-US" sz="1400" b="1" dirty="0" smtClean="0">
                <a:latin typeface="Cambria" panose="02040503050406030204" pitchFamily="18" charset="0"/>
              </a:rPr>
              <a:t>or</a:t>
            </a:r>
            <a:r>
              <a:rPr lang="en-US" altLang="en-US" sz="1400" dirty="0" smtClean="0">
                <a:latin typeface="Cambria" panose="02040503050406030204" pitchFamily="18" charset="0"/>
              </a:rPr>
              <a:t>,</a:t>
            </a:r>
            <a:endParaRPr lang="en-US" altLang="en-US" sz="1400" dirty="0">
              <a:latin typeface="Cambria" panose="02040503050406030204" pitchFamily="18" charset="0"/>
            </a:endParaRPr>
          </a:p>
        </p:txBody>
      </p:sp>
      <p:sp>
        <p:nvSpPr>
          <p:cNvPr id="58" name="Text Box 8"/>
          <p:cNvSpPr txBox="1">
            <a:spLocks noChangeArrowheads="1"/>
          </p:cNvSpPr>
          <p:nvPr/>
        </p:nvSpPr>
        <p:spPr bwMode="auto">
          <a:xfrm>
            <a:off x="4284439" y="5483423"/>
            <a:ext cx="3760626"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s3 means   REJECTING + ending in a 1</a:t>
            </a:r>
            <a:endParaRPr lang="en-US" altLang="en-US" sz="1400" dirty="0">
              <a:latin typeface="Cambria" panose="02040503050406030204" pitchFamily="18" charset="0"/>
            </a:endParaRPr>
          </a:p>
        </p:txBody>
      </p:sp>
      <p:cxnSp>
        <p:nvCxnSpPr>
          <p:cNvPr id="36" name="Straight Connector 35"/>
          <p:cNvCxnSpPr/>
          <p:nvPr/>
        </p:nvCxnSpPr>
        <p:spPr bwMode="auto">
          <a:xfrm>
            <a:off x="304800" y="4782002"/>
            <a:ext cx="8034337" cy="0"/>
          </a:xfrm>
          <a:prstGeom prst="line">
            <a:avLst/>
          </a:prstGeom>
          <a:noFill/>
          <a:ln w="9525" cap="flat" cmpd="sng" algn="ctr">
            <a:solidFill>
              <a:schemeClr val="tx1"/>
            </a:solidFill>
            <a:prstDash val="solid"/>
            <a:round/>
            <a:headEnd type="none" w="med" len="med"/>
            <a:tailEnd type="none" w="med" len="med"/>
          </a:ln>
          <a:effectLst/>
        </p:spPr>
      </p:cxnSp>
      <p:sp>
        <p:nvSpPr>
          <p:cNvPr id="48" name="Text Box 8"/>
          <p:cNvSpPr txBox="1">
            <a:spLocks noChangeArrowheads="1"/>
          </p:cNvSpPr>
          <p:nvPr/>
        </p:nvSpPr>
        <p:spPr bwMode="auto">
          <a:xfrm>
            <a:off x="7174728" y="5955268"/>
            <a:ext cx="1740672"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find strings that </a:t>
            </a:r>
            <a:r>
              <a:rPr lang="en-US" altLang="en-US" sz="1400" b="1" i="1" dirty="0" smtClean="0">
                <a:latin typeface="Cambria" panose="02040503050406030204" pitchFamily="18" charset="0"/>
              </a:rPr>
              <a:t>have </a:t>
            </a:r>
            <a:r>
              <a:rPr lang="en-US" altLang="en-US" sz="1400" dirty="0" smtClean="0">
                <a:latin typeface="Cambria" panose="02040503050406030204" pitchFamily="18" charset="0"/>
              </a:rPr>
              <a:t> to be in separate states!</a:t>
            </a:r>
            <a:endParaRPr lang="en-US" altLang="en-US" sz="1400" dirty="0">
              <a:latin typeface="Cambria" panose="02040503050406030204" pitchFamily="18" charset="0"/>
            </a:endParaRPr>
          </a:p>
        </p:txBody>
      </p:sp>
      <p:sp>
        <p:nvSpPr>
          <p:cNvPr id="59" name="Text Box 6"/>
          <p:cNvSpPr txBox="1">
            <a:spLocks noChangeArrowheads="1"/>
          </p:cNvSpPr>
          <p:nvPr/>
        </p:nvSpPr>
        <p:spPr bwMode="auto">
          <a:xfrm>
            <a:off x="381000" y="4026731"/>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rejected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60" name="Rectangle 59"/>
          <p:cNvSpPr/>
          <p:nvPr/>
        </p:nvSpPr>
        <p:spPr>
          <a:xfrm>
            <a:off x="3989871" y="4027232"/>
            <a:ext cx="2501967" cy="276999"/>
          </a:xfrm>
          <a:prstGeom prst="rect">
            <a:avLst/>
          </a:prstGeom>
        </p:spPr>
        <p:txBody>
          <a:bodyPr wrap="none">
            <a:spAutoFit/>
          </a:bodyPr>
          <a:lstStyle/>
          <a:p>
            <a:r>
              <a:rPr lang="en-US" altLang="en-US" sz="1200" dirty="0" smtClean="0">
                <a:solidFill>
                  <a:srgbClr val="000000"/>
                </a:solidFill>
                <a:latin typeface="Cambria" panose="02040503050406030204" pitchFamily="18" charset="0"/>
              </a:rPr>
              <a:t>This machine rejects strings that  …</a:t>
            </a:r>
            <a:endParaRPr lang="en-US" sz="1200" dirty="0"/>
          </a:p>
        </p:txBody>
      </p:sp>
      <p:sp>
        <p:nvSpPr>
          <p:cNvPr id="50" name="Text Box 6"/>
          <p:cNvSpPr txBox="1">
            <a:spLocks noChangeArrowheads="1"/>
          </p:cNvSpPr>
          <p:nvPr/>
        </p:nvSpPr>
        <p:spPr bwMode="auto">
          <a:xfrm>
            <a:off x="228601" y="2681069"/>
            <a:ext cx="5732238" cy="369332"/>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a:t>
            </a:r>
            <a:r>
              <a:rPr lang="en-US" altLang="en-US" sz="1800" i="1" dirty="0" smtClean="0">
                <a:latin typeface="Cambria" panose="02040503050406030204" pitchFamily="18" charset="0"/>
              </a:rPr>
              <a:t>different-length</a:t>
            </a:r>
            <a:r>
              <a:rPr lang="en-US" altLang="en-US" sz="1800" dirty="0" smtClean="0">
                <a:latin typeface="Cambria" panose="02040503050406030204" pitchFamily="18" charset="0"/>
              </a:rPr>
              <a:t> inputs that this FSM </a:t>
            </a:r>
            <a:r>
              <a:rPr lang="en-US" altLang="en-US" sz="1800" b="1" i="1" dirty="0" smtClean="0">
                <a:solidFill>
                  <a:srgbClr val="06A606"/>
                </a:solidFill>
                <a:latin typeface="Cambria" panose="02040503050406030204" pitchFamily="18" charset="0"/>
              </a:rPr>
              <a:t>accepts</a:t>
            </a:r>
            <a:r>
              <a:rPr lang="en-US" altLang="en-US" sz="1800" dirty="0">
                <a:latin typeface="Cambria" panose="02040503050406030204" pitchFamily="18" charset="0"/>
              </a:rPr>
              <a:t>:</a:t>
            </a:r>
          </a:p>
        </p:txBody>
      </p:sp>
      <p:sp>
        <p:nvSpPr>
          <p:cNvPr id="61" name="Text Box 6"/>
          <p:cNvSpPr txBox="1">
            <a:spLocks noChangeArrowheads="1"/>
          </p:cNvSpPr>
          <p:nvPr/>
        </p:nvSpPr>
        <p:spPr bwMode="auto">
          <a:xfrm>
            <a:off x="228600" y="3364468"/>
            <a:ext cx="5732239" cy="369332"/>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a:t>
            </a:r>
            <a:r>
              <a:rPr lang="en-US" altLang="en-US" sz="1800" i="1" dirty="0" smtClean="0">
                <a:latin typeface="Cambria" panose="02040503050406030204" pitchFamily="18" charset="0"/>
              </a:rPr>
              <a:t>different-length</a:t>
            </a:r>
            <a:r>
              <a:rPr lang="en-US" altLang="en-US" sz="1800" dirty="0" smtClean="0">
                <a:latin typeface="Cambria" panose="02040503050406030204" pitchFamily="18" charset="0"/>
              </a:rPr>
              <a:t> inputs that this FSM </a:t>
            </a:r>
            <a:r>
              <a:rPr lang="en-US" altLang="en-US" sz="1800" b="1" i="1" dirty="0" smtClean="0">
                <a:solidFill>
                  <a:srgbClr val="F3020A"/>
                </a:solidFill>
                <a:latin typeface="Cambria" panose="02040503050406030204" pitchFamily="18" charset="0"/>
              </a:rPr>
              <a:t>rejects</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094280" y="646560"/>
              <a:ext cx="3687120" cy="1976040"/>
            </p14:xfrm>
          </p:contentPart>
        </mc:Choice>
        <mc:Fallback xmlns="">
          <p:pic>
            <p:nvPicPr>
              <p:cNvPr id="4" name="Ink 3"/>
              <p:cNvPicPr/>
              <p:nvPr/>
            </p:nvPicPr>
            <p:blipFill>
              <a:blip r:embed="rId3"/>
              <a:stretch>
                <a:fillRect/>
              </a:stretch>
            </p:blipFill>
            <p:spPr>
              <a:xfrm>
                <a:off x="4083480" y="633600"/>
                <a:ext cx="3710880" cy="2000520"/>
              </a:xfrm>
              <a:prstGeom prst="rect">
                <a:avLst/>
              </a:prstGeom>
            </p:spPr>
          </p:pic>
        </mc:Fallback>
      </mc:AlternateContent>
    </p:spTree>
    <p:extLst>
      <p:ext uri="{BB962C8B-B14F-4D97-AF65-F5344CB8AC3E}">
        <p14:creationId xmlns:p14="http://schemas.microsoft.com/office/powerpoint/2010/main" val="1669622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95"/>
          <p:cNvSpPr/>
          <p:nvPr/>
        </p:nvSpPr>
        <p:spPr bwMode="auto">
          <a:xfrm>
            <a:off x="129746" y="4390766"/>
            <a:ext cx="4162168" cy="284206"/>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5" name="Rounded Rectangle 94"/>
          <p:cNvSpPr/>
          <p:nvPr/>
        </p:nvSpPr>
        <p:spPr bwMode="auto">
          <a:xfrm>
            <a:off x="4691477" y="4174413"/>
            <a:ext cx="4143604" cy="284205"/>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4" name="Rounded Rectangle 93"/>
          <p:cNvSpPr/>
          <p:nvPr/>
        </p:nvSpPr>
        <p:spPr bwMode="auto">
          <a:xfrm>
            <a:off x="4800600" y="1000898"/>
            <a:ext cx="3038080" cy="543684"/>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9" name="Rounded Rectangle 8"/>
          <p:cNvSpPr/>
          <p:nvPr/>
        </p:nvSpPr>
        <p:spPr bwMode="auto">
          <a:xfrm>
            <a:off x="345640" y="1365334"/>
            <a:ext cx="3755804" cy="495562"/>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2530" name="Text Box 2"/>
          <p:cNvSpPr txBox="1">
            <a:spLocks noChangeArrowheads="1"/>
          </p:cNvSpPr>
          <p:nvPr/>
        </p:nvSpPr>
        <p:spPr bwMode="auto">
          <a:xfrm>
            <a:off x="276442" y="125739"/>
            <a:ext cx="3902201" cy="584775"/>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i="1" dirty="0" smtClean="0">
                <a:latin typeface="Cambria" panose="02040503050406030204" pitchFamily="18" charset="0"/>
              </a:rPr>
              <a:t>Build-your-own FSMs</a:t>
            </a:r>
            <a:endParaRPr lang="en-US" altLang="en-US" sz="3200" i="1" dirty="0">
              <a:latin typeface="Cambria" panose="02040503050406030204" pitchFamily="18" charset="0"/>
            </a:endParaRPr>
          </a:p>
        </p:txBody>
      </p:sp>
      <p:sp>
        <p:nvSpPr>
          <p:cNvPr id="22532" name="Rectangle 10"/>
          <p:cNvSpPr>
            <a:spLocks noChangeArrowheads="1"/>
          </p:cNvSpPr>
          <p:nvPr/>
        </p:nvSpPr>
        <p:spPr bwMode="auto">
          <a:xfrm>
            <a:off x="179388" y="3733911"/>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that accepts </a:t>
            </a:r>
            <a:r>
              <a:rPr lang="en-US" altLang="en-US" sz="1600" dirty="0">
                <a:latin typeface="Cambria" panose="02040503050406030204" pitchFamily="18" charset="0"/>
              </a:rPr>
              <a:t>strings that </a:t>
            </a:r>
            <a:r>
              <a:rPr lang="en-US" altLang="en-US" sz="1600" b="1" i="1" dirty="0">
                <a:latin typeface="Cambria" panose="02040503050406030204" pitchFamily="18" charset="0"/>
              </a:rPr>
              <a:t>don't </a:t>
            </a:r>
            <a:r>
              <a:rPr lang="en-US" altLang="en-US" sz="1600" dirty="0">
                <a:latin typeface="Cambria" panose="02040503050406030204" pitchFamily="18" charset="0"/>
              </a:rPr>
              <a:t>contain the pattern </a:t>
            </a:r>
            <a:r>
              <a:rPr lang="en-US" altLang="en-US" sz="1600" b="1" dirty="0">
                <a:latin typeface="Cambria" panose="02040503050406030204" pitchFamily="18" charset="0"/>
              </a:rPr>
              <a:t>110</a:t>
            </a:r>
            <a:r>
              <a:rPr lang="en-US" altLang="en-US" sz="1600" dirty="0">
                <a:latin typeface="Cambria" panose="02040503050406030204" pitchFamily="18" charset="0"/>
              </a:rPr>
              <a:t> anywhere. </a:t>
            </a:r>
          </a:p>
        </p:txBody>
      </p:sp>
      <p:sp>
        <p:nvSpPr>
          <p:cNvPr id="22533" name="Rectangle 12"/>
          <p:cNvSpPr>
            <a:spLocks noChangeArrowheads="1"/>
          </p:cNvSpPr>
          <p:nvPr/>
        </p:nvSpPr>
        <p:spPr bwMode="auto">
          <a:xfrm>
            <a:off x="4724400" y="58738"/>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t>
            </a:r>
            <a:r>
              <a:rPr lang="en-US" altLang="en-US" sz="1600" dirty="0" smtClean="0">
                <a:latin typeface="Cambria" panose="02040503050406030204" pitchFamily="18" charset="0"/>
              </a:rPr>
              <a:t>a </a:t>
            </a:r>
            <a:r>
              <a:rPr lang="en-US" altLang="en-US" sz="1600" dirty="0">
                <a:latin typeface="Cambria" panose="02040503050406030204" pitchFamily="18" charset="0"/>
              </a:rPr>
              <a:t>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i="1" dirty="0">
                <a:latin typeface="Cambria" panose="02040503050406030204" pitchFamily="18" charset="0"/>
              </a:rPr>
              <a:t>1</a:t>
            </a:r>
            <a:r>
              <a:rPr lang="en-US" altLang="en-US" sz="1600" i="1" dirty="0">
                <a:latin typeface="Cambria" panose="02040503050406030204" pitchFamily="18" charset="0"/>
              </a:rPr>
              <a:t>s don't </a:t>
            </a:r>
            <a:r>
              <a:rPr lang="en-US" altLang="en-US" sz="1600" i="1" dirty="0" smtClean="0">
                <a:latin typeface="Cambria" panose="02040503050406030204" pitchFamily="18" charset="0"/>
              </a:rPr>
              <a:t>matter!</a:t>
            </a:r>
            <a:endParaRPr lang="en-US" altLang="en-US" sz="1600" i="1" dirty="0">
              <a:latin typeface="Cambria" panose="02040503050406030204" pitchFamily="18" charset="0"/>
            </a:endParaRPr>
          </a:p>
        </p:txBody>
      </p:sp>
      <p:sp>
        <p:nvSpPr>
          <p:cNvPr id="22536" name="Text Box 15"/>
          <p:cNvSpPr txBox="1">
            <a:spLocks noChangeArrowheads="1"/>
          </p:cNvSpPr>
          <p:nvPr/>
        </p:nvSpPr>
        <p:spPr bwMode="auto">
          <a:xfrm>
            <a:off x="4924579" y="1011900"/>
            <a:ext cx="3441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200" b="1" dirty="0" smtClean="0">
                <a:latin typeface="Arial" pitchFamily="34" charset="0"/>
              </a:rPr>
              <a:t>Accepted:   </a:t>
            </a:r>
            <a:r>
              <a:rPr lang="en-US" altLang="en-US" sz="1200" dirty="0">
                <a:latin typeface="Arial" pitchFamily="34" charset="0"/>
              </a:rPr>
              <a:t>110101110,  11,   </a:t>
            </a:r>
            <a:r>
              <a:rPr lang="en-US" altLang="en-US" sz="1200" dirty="0" smtClean="0">
                <a:latin typeface="Arial" pitchFamily="34" charset="0"/>
              </a:rPr>
              <a:t>0000010</a:t>
            </a:r>
          </a:p>
          <a:p>
            <a:pPr>
              <a:spcBef>
                <a:spcPts val="0"/>
              </a:spcBef>
            </a:pPr>
            <a:endParaRPr lang="en-US" altLang="en-US" sz="400" b="1" dirty="0">
              <a:latin typeface="Arial" pitchFamily="34" charset="0"/>
            </a:endParaRPr>
          </a:p>
          <a:p>
            <a:pPr>
              <a:spcBef>
                <a:spcPts val="0"/>
              </a:spcBef>
            </a:pPr>
            <a:r>
              <a:rPr lang="en-US" altLang="en-US" sz="1200" b="1" dirty="0" smtClean="0">
                <a:latin typeface="Arial" pitchFamily="34" charset="0"/>
              </a:rPr>
              <a:t>Rejected:    </a:t>
            </a:r>
            <a:r>
              <a:rPr lang="en-US" altLang="en-US" sz="1200" dirty="0">
                <a:latin typeface="Arial" pitchFamily="34" charset="0"/>
              </a:rPr>
              <a:t>101,  0000,  111011101111</a:t>
            </a:r>
          </a:p>
        </p:txBody>
      </p:sp>
      <p:sp>
        <p:nvSpPr>
          <p:cNvPr id="22538" name="Text Box 17"/>
          <p:cNvSpPr txBox="1">
            <a:spLocks noChangeArrowheads="1"/>
          </p:cNvSpPr>
          <p:nvPr/>
        </p:nvSpPr>
        <p:spPr bwMode="auto">
          <a:xfrm>
            <a:off x="7531443" y="6334333"/>
            <a:ext cx="2122904"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Acc</a:t>
            </a:r>
            <a:r>
              <a:rPr lang="en-US" altLang="en-US" sz="1000" b="1" dirty="0" smtClean="0">
                <a:latin typeface="Arial" pitchFamily="34" charset="0"/>
              </a:rPr>
              <a:t>:   </a:t>
            </a:r>
            <a:r>
              <a:rPr lang="en-US" altLang="en-US" sz="1000" dirty="0" smtClean="0">
                <a:latin typeface="Arial" pitchFamily="34" charset="0"/>
              </a:rPr>
              <a:t>0</a:t>
            </a:r>
            <a:r>
              <a:rPr lang="en-US" altLang="en-US" sz="1000" b="1" u="sng" dirty="0" smtClean="0">
                <a:latin typeface="Arial" pitchFamily="34" charset="0"/>
              </a:rPr>
              <a:t>1</a:t>
            </a:r>
            <a:r>
              <a:rPr lang="en-US" altLang="en-US" sz="1000" dirty="0" smtClean="0">
                <a:latin typeface="Arial" pitchFamily="34" charset="0"/>
              </a:rPr>
              <a:t>00 </a:t>
            </a:r>
            <a:r>
              <a:rPr lang="en-US" altLang="en-US" sz="1000" dirty="0">
                <a:latin typeface="Arial" pitchFamily="34" charset="0"/>
              </a:rPr>
              <a:t>and </a:t>
            </a:r>
            <a:r>
              <a:rPr lang="en-US" altLang="en-US" sz="1000" dirty="0" smtClean="0">
                <a:latin typeface="Arial" pitchFamily="34" charset="0"/>
              </a:rPr>
              <a:t>01</a:t>
            </a:r>
            <a:r>
              <a:rPr lang="en-US" altLang="en-US" sz="1000" b="1" u="sng" dirty="0" smtClean="0">
                <a:latin typeface="Arial" pitchFamily="34" charset="0"/>
              </a:rPr>
              <a:t>1</a:t>
            </a:r>
            <a:r>
              <a:rPr lang="en-US" altLang="en-US" sz="1000" dirty="0" smtClean="0">
                <a:latin typeface="Arial" pitchFamily="34" charset="0"/>
              </a:rPr>
              <a:t>01</a:t>
            </a:r>
            <a:endParaRPr lang="en-US" altLang="en-US" sz="1000" dirty="0">
              <a:latin typeface="Arial" pitchFamily="34" charset="0"/>
            </a:endParaRPr>
          </a:p>
        </p:txBody>
      </p:sp>
      <p:cxnSp>
        <p:nvCxnSpPr>
          <p:cNvPr id="22539" name="Straight Connector 11"/>
          <p:cNvCxnSpPr>
            <a:cxnSpLocks noChangeShapeType="1"/>
          </p:cNvCxnSpPr>
          <p:nvPr/>
        </p:nvCxnSpPr>
        <p:spPr bwMode="auto">
          <a:xfrm>
            <a:off x="4458133" y="230188"/>
            <a:ext cx="0" cy="6503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540" name="Straight Connector 12"/>
          <p:cNvCxnSpPr>
            <a:cxnSpLocks noChangeShapeType="1"/>
          </p:cNvCxnSpPr>
          <p:nvPr/>
        </p:nvCxnSpPr>
        <p:spPr bwMode="auto">
          <a:xfrm>
            <a:off x="215685" y="3707028"/>
            <a:ext cx="41338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541" name="Rectangle 14"/>
          <p:cNvSpPr>
            <a:spLocks noChangeArrowheads="1"/>
          </p:cNvSpPr>
          <p:nvPr/>
        </p:nvSpPr>
        <p:spPr bwMode="auto">
          <a:xfrm>
            <a:off x="345640" y="6476311"/>
            <a:ext cx="20652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there are FIVE more transitions – but no more states - needed here:</a:t>
            </a:r>
            <a:endParaRPr lang="en-US" altLang="en-US" sz="900" dirty="0">
              <a:solidFill>
                <a:srgbClr val="008000"/>
              </a:solidFill>
              <a:latin typeface="Calibri" pitchFamily="34" charset="0"/>
            </a:endParaRPr>
          </a:p>
        </p:txBody>
      </p:sp>
      <p:sp>
        <p:nvSpPr>
          <p:cNvPr id="22542" name="Rectangle 15"/>
          <p:cNvSpPr>
            <a:spLocks noChangeArrowheads="1"/>
          </p:cNvSpPr>
          <p:nvPr/>
        </p:nvSpPr>
        <p:spPr bwMode="auto">
          <a:xfrm>
            <a:off x="7962900" y="1466850"/>
            <a:ext cx="1049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Hint: </a:t>
            </a:r>
            <a:r>
              <a:rPr lang="en-US" altLang="en-US" sz="900" dirty="0" smtClean="0">
                <a:solidFill>
                  <a:srgbClr val="008000"/>
                </a:solidFill>
                <a:latin typeface="Calibri" pitchFamily="34" charset="0"/>
              </a:rPr>
              <a:t>1s never change the state!</a:t>
            </a:r>
            <a:endParaRPr lang="en-US" altLang="en-US" sz="900" dirty="0">
              <a:solidFill>
                <a:srgbClr val="008000"/>
              </a:solidFill>
              <a:latin typeface="Calibri" pitchFamily="34" charset="0"/>
            </a:endParaRPr>
          </a:p>
        </p:txBody>
      </p:sp>
      <p:grpSp>
        <p:nvGrpSpPr>
          <p:cNvPr id="22543" name="Group 9"/>
          <p:cNvGrpSpPr>
            <a:grpSpLocks/>
          </p:cNvGrpSpPr>
          <p:nvPr/>
        </p:nvGrpSpPr>
        <p:grpSpPr bwMode="auto">
          <a:xfrm>
            <a:off x="100914" y="6513492"/>
            <a:ext cx="233362" cy="265112"/>
            <a:chOff x="2928" y="1051"/>
            <a:chExt cx="840" cy="957"/>
          </a:xfrm>
        </p:grpSpPr>
        <p:sp>
          <p:nvSpPr>
            <p:cNvPr id="22560"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61"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2"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3"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4"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5"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6"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7"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8"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9"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70"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71"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72"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2544" name="Text Box 16"/>
          <p:cNvSpPr txBox="1">
            <a:spLocks noChangeArrowheads="1"/>
          </p:cNvSpPr>
          <p:nvPr/>
        </p:nvSpPr>
        <p:spPr bwMode="auto">
          <a:xfrm>
            <a:off x="132175" y="4446460"/>
            <a:ext cx="4262711"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smtClean="0">
                <a:latin typeface="Arial" pitchFamily="34" charset="0"/>
              </a:rPr>
              <a:t>1010001, 011     </a:t>
            </a:r>
            <a:r>
              <a:rPr lang="en-US" altLang="en-US" sz="1200" b="1" dirty="0">
                <a:latin typeface="Arial" pitchFamily="34" charset="0"/>
              </a:rPr>
              <a:t>Rejected:  </a:t>
            </a:r>
            <a:r>
              <a:rPr lang="en-US" altLang="en-US" sz="1200" dirty="0" smtClean="0">
                <a:latin typeface="Arial" pitchFamily="34" charset="0"/>
              </a:rPr>
              <a:t>10100</a:t>
            </a:r>
            <a:r>
              <a:rPr lang="en-US" altLang="en-US" sz="1200" b="1" u="sng" dirty="0" smtClean="0">
                <a:latin typeface="Arial" pitchFamily="34" charset="0"/>
              </a:rPr>
              <a:t>110</a:t>
            </a:r>
            <a:r>
              <a:rPr lang="en-US" altLang="en-US" sz="1200" dirty="0" smtClean="0">
                <a:latin typeface="Arial" pitchFamily="34" charset="0"/>
              </a:rPr>
              <a:t>0, 0</a:t>
            </a:r>
            <a:r>
              <a:rPr lang="en-US" altLang="en-US" sz="1200" b="1" u="sng" dirty="0" smtClean="0">
                <a:latin typeface="Arial" pitchFamily="34" charset="0"/>
              </a:rPr>
              <a:t>110</a:t>
            </a:r>
            <a:r>
              <a:rPr lang="en-US" altLang="en-US" sz="1200" dirty="0" smtClean="0">
                <a:latin typeface="Arial" pitchFamily="34" charset="0"/>
              </a:rPr>
              <a:t>1</a:t>
            </a:r>
            <a:endParaRPr lang="en-US" altLang="en-US" sz="1200" dirty="0">
              <a:latin typeface="Arial" pitchFamily="34" charset="0"/>
            </a:endParaRPr>
          </a:p>
        </p:txBody>
      </p:sp>
      <p:grpSp>
        <p:nvGrpSpPr>
          <p:cNvPr id="22545" name="Group 9"/>
          <p:cNvGrpSpPr>
            <a:grpSpLocks/>
          </p:cNvGrpSpPr>
          <p:nvPr/>
        </p:nvGrpSpPr>
        <p:grpSpPr bwMode="auto">
          <a:xfrm>
            <a:off x="8644382" y="1185704"/>
            <a:ext cx="233362" cy="265113"/>
            <a:chOff x="2928" y="1051"/>
            <a:chExt cx="840" cy="957"/>
          </a:xfrm>
        </p:grpSpPr>
        <p:sp>
          <p:nvSpPr>
            <p:cNvPr id="22547"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48"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49"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5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5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5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 name="Oval 2"/>
          <p:cNvSpPr/>
          <p:nvPr/>
        </p:nvSpPr>
        <p:spPr bwMode="auto">
          <a:xfrm>
            <a:off x="296778" y="5257803"/>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6" name="Freeform 27"/>
          <p:cNvSpPr>
            <a:spLocks/>
          </p:cNvSpPr>
          <p:nvPr/>
        </p:nvSpPr>
        <p:spPr bwMode="auto">
          <a:xfrm>
            <a:off x="116304" y="5369196"/>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Oval 46"/>
          <p:cNvSpPr/>
          <p:nvPr/>
        </p:nvSpPr>
        <p:spPr bwMode="auto">
          <a:xfrm>
            <a:off x="1471862" y="5257801"/>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8" name="Oval 47"/>
          <p:cNvSpPr/>
          <p:nvPr/>
        </p:nvSpPr>
        <p:spPr bwMode="auto">
          <a:xfrm>
            <a:off x="2582776" y="5257800"/>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9" name="Oval 48"/>
          <p:cNvSpPr/>
          <p:nvPr/>
        </p:nvSpPr>
        <p:spPr bwMode="auto">
          <a:xfrm>
            <a:off x="3678738" y="5266135"/>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5" name="Straight Arrow Connector 4"/>
          <p:cNvCxnSpPr/>
          <p:nvPr/>
        </p:nvCxnSpPr>
        <p:spPr bwMode="auto">
          <a:xfrm>
            <a:off x="906753" y="5530670"/>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2" name="Straight Arrow Connector 51"/>
          <p:cNvCxnSpPr/>
          <p:nvPr/>
        </p:nvCxnSpPr>
        <p:spPr bwMode="auto">
          <a:xfrm>
            <a:off x="2048292" y="5530669"/>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3" name="Straight Arrow Connector 52"/>
          <p:cNvCxnSpPr/>
          <p:nvPr/>
        </p:nvCxnSpPr>
        <p:spPr bwMode="auto">
          <a:xfrm>
            <a:off x="3159206" y="5539004"/>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56" name="Text Box 5"/>
          <p:cNvSpPr txBox="1">
            <a:spLocks noChangeArrowheads="1"/>
          </p:cNvSpPr>
          <p:nvPr/>
        </p:nvSpPr>
        <p:spPr bwMode="auto">
          <a:xfrm>
            <a:off x="4627289" y="6274713"/>
            <a:ext cx="2840311" cy="430887"/>
          </a:xfrm>
          <a:prstGeom prst="rect">
            <a:avLst/>
          </a:prstGeom>
          <a:solidFill>
            <a:srgbClr val="FFCC99"/>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b="1" i="1" dirty="0" smtClean="0">
                <a:solidFill>
                  <a:srgbClr val="0900FF"/>
                </a:solidFill>
                <a:latin typeface="Calibri" panose="020F0502020204030204" pitchFamily="34" charset="0"/>
              </a:rPr>
              <a:t>Extra</a:t>
            </a:r>
            <a:r>
              <a:rPr lang="en-US" altLang="en-US" sz="1100" i="1" dirty="0">
                <a:solidFill>
                  <a:srgbClr val="0900FF"/>
                </a:solidFill>
                <a:latin typeface="Calibri" panose="020F0502020204030204" pitchFamily="34" charset="0"/>
              </a:rPr>
              <a:t>!</a:t>
            </a:r>
            <a:r>
              <a:rPr lang="en-US" altLang="en-US" sz="1100" i="1" dirty="0" smtClean="0">
                <a:solidFill>
                  <a:srgbClr val="0900FF"/>
                </a:solidFill>
                <a:latin typeface="Calibri" panose="020F0502020204030204" pitchFamily="34" charset="0"/>
              </a:rPr>
              <a:t>  </a:t>
            </a:r>
            <a:r>
              <a:rPr lang="en-US" altLang="en-US" sz="1100" dirty="0">
                <a:latin typeface="Cambria" panose="02040503050406030204" pitchFamily="18" charset="0"/>
              </a:rPr>
              <a:t>Draw a FSM accepting strings whose third-to-last digit </a:t>
            </a:r>
            <a:r>
              <a:rPr lang="en-US" altLang="en-US" sz="1100" dirty="0" smtClean="0">
                <a:latin typeface="Cambria" panose="02040503050406030204" pitchFamily="18" charset="0"/>
              </a:rPr>
              <a:t>(3d from </a:t>
            </a:r>
            <a:r>
              <a:rPr lang="en-US" altLang="en-US" sz="1100" dirty="0">
                <a:latin typeface="Cambria" panose="02040503050406030204" pitchFamily="18" charset="0"/>
              </a:rPr>
              <a:t>the </a:t>
            </a:r>
            <a:r>
              <a:rPr lang="en-US" altLang="en-US" sz="1100" b="1" u="sng" dirty="0">
                <a:latin typeface="Cambria" panose="02040503050406030204" pitchFamily="18" charset="0"/>
              </a:rPr>
              <a:t>right</a:t>
            </a:r>
            <a:r>
              <a:rPr lang="en-US" altLang="en-US" sz="1100" dirty="0">
                <a:latin typeface="Cambria" panose="02040503050406030204" pitchFamily="18" charset="0"/>
              </a:rPr>
              <a:t>) is a </a:t>
            </a:r>
            <a:r>
              <a:rPr lang="en-US" altLang="en-US" sz="1100" b="1" dirty="0">
                <a:latin typeface="Cambria" panose="02040503050406030204" pitchFamily="18" charset="0"/>
              </a:rPr>
              <a:t>1</a:t>
            </a:r>
            <a:r>
              <a:rPr lang="en-US" altLang="en-US" sz="1100" dirty="0" smtClean="0">
                <a:latin typeface="Cambria" panose="02040503050406030204" pitchFamily="18" charset="0"/>
              </a:rPr>
              <a:t>. </a:t>
            </a:r>
            <a:endParaRPr lang="en-US" altLang="en-US" sz="1100" dirty="0">
              <a:latin typeface="Cambria" panose="02040503050406030204" pitchFamily="18" charset="0"/>
            </a:endParaRPr>
          </a:p>
        </p:txBody>
      </p:sp>
      <p:cxnSp>
        <p:nvCxnSpPr>
          <p:cNvPr id="57" name="Straight Connector 12"/>
          <p:cNvCxnSpPr>
            <a:cxnSpLocks noChangeShapeType="1"/>
          </p:cNvCxnSpPr>
          <p:nvPr/>
        </p:nvCxnSpPr>
        <p:spPr bwMode="auto">
          <a:xfrm>
            <a:off x="4587478" y="6172200"/>
            <a:ext cx="44648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 name="Text Box 17"/>
          <p:cNvSpPr txBox="1">
            <a:spLocks noChangeArrowheads="1"/>
          </p:cNvSpPr>
          <p:nvPr/>
        </p:nvSpPr>
        <p:spPr bwMode="auto">
          <a:xfrm>
            <a:off x="7536091" y="6525891"/>
            <a:ext cx="2008378"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Rej</a:t>
            </a:r>
            <a:r>
              <a:rPr lang="en-US" altLang="en-US" sz="1000" b="1" dirty="0" smtClean="0">
                <a:latin typeface="Arial" pitchFamily="34" charset="0"/>
              </a:rPr>
              <a:t>:    </a:t>
            </a:r>
            <a:r>
              <a:rPr lang="en-US" altLang="en-US" sz="1000" dirty="0" smtClean="0">
                <a:latin typeface="Arial" pitchFamily="34" charset="0"/>
              </a:rPr>
              <a:t>101</a:t>
            </a:r>
            <a:r>
              <a:rPr lang="en-US" altLang="en-US" sz="1000" b="1" u="sng" dirty="0" smtClean="0">
                <a:latin typeface="Arial" pitchFamily="34" charset="0"/>
              </a:rPr>
              <a:t>0</a:t>
            </a:r>
            <a:r>
              <a:rPr lang="en-US" altLang="en-US" sz="1000" dirty="0" smtClean="0">
                <a:latin typeface="Arial" pitchFamily="34" charset="0"/>
              </a:rPr>
              <a:t>01  and 11</a:t>
            </a:r>
            <a:endParaRPr lang="en-US" altLang="en-US" sz="1000" dirty="0">
              <a:latin typeface="Arial" pitchFamily="34" charset="0"/>
            </a:endParaRPr>
          </a:p>
        </p:txBody>
      </p:sp>
      <p:sp>
        <p:nvSpPr>
          <p:cNvPr id="59" name="Rectangle 13"/>
          <p:cNvSpPr>
            <a:spLocks noChangeArrowheads="1"/>
          </p:cNvSpPr>
          <p:nvPr/>
        </p:nvSpPr>
        <p:spPr bwMode="auto">
          <a:xfrm>
            <a:off x="4671350" y="3544329"/>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a:t>
            </a:r>
            <a:r>
              <a:rPr lang="en-US" altLang="en-US" sz="1600" dirty="0" smtClean="0">
                <a:latin typeface="Cambria" panose="02040503050406030204" pitchFamily="18" charset="0"/>
              </a:rPr>
              <a:t>(3d from </a:t>
            </a:r>
            <a:r>
              <a:rPr lang="en-US" altLang="en-US" sz="1600" dirty="0">
                <a:latin typeface="Cambria" panose="02040503050406030204" pitchFamily="18" charset="0"/>
              </a:rPr>
              <a:t>the </a:t>
            </a:r>
            <a:r>
              <a:rPr lang="en-US" altLang="en-US" sz="1600" u="sng" dirty="0">
                <a:latin typeface="Cambria" panose="02040503050406030204" pitchFamily="18" charset="0"/>
              </a:rPr>
              <a:t>left</a:t>
            </a:r>
            <a:r>
              <a:rPr lang="en-US" altLang="en-US" sz="1600" dirty="0">
                <a:latin typeface="Cambria" panose="02040503050406030204" pitchFamily="18" charset="0"/>
              </a:rPr>
              <a: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60" name="Text Box 16"/>
          <p:cNvSpPr txBox="1">
            <a:spLocks noChangeArrowheads="1"/>
          </p:cNvSpPr>
          <p:nvPr/>
        </p:nvSpPr>
        <p:spPr bwMode="auto">
          <a:xfrm>
            <a:off x="4738314" y="4243130"/>
            <a:ext cx="4228572"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smtClean="0">
                <a:latin typeface="Arial" pitchFamily="34" charset="0"/>
              </a:rPr>
              <a:t>10</a:t>
            </a:r>
            <a:r>
              <a:rPr lang="en-US" altLang="en-US" sz="1200" b="1" u="sng" dirty="0" smtClean="0">
                <a:latin typeface="Arial" pitchFamily="34" charset="0"/>
              </a:rPr>
              <a:t>1</a:t>
            </a:r>
            <a:r>
              <a:rPr lang="en-US" altLang="en-US" sz="1200" dirty="0" smtClean="0">
                <a:latin typeface="Arial" pitchFamily="34" charset="0"/>
              </a:rPr>
              <a:t>0001, 01</a:t>
            </a:r>
            <a:r>
              <a:rPr lang="en-US" altLang="en-US" sz="1200" b="1" u="sng" dirty="0" smtClean="0">
                <a:latin typeface="Arial" pitchFamily="34" charset="0"/>
              </a:rPr>
              <a:t>1</a:t>
            </a:r>
            <a:r>
              <a:rPr lang="en-US" altLang="en-US" sz="1200" dirty="0" smtClean="0">
                <a:latin typeface="Arial" pitchFamily="34" charset="0"/>
              </a:rPr>
              <a:t>     </a:t>
            </a:r>
            <a:r>
              <a:rPr lang="en-US" altLang="en-US" sz="1200" b="1" dirty="0">
                <a:latin typeface="Arial" pitchFamily="34" charset="0"/>
              </a:rPr>
              <a:t>Rejected:  </a:t>
            </a:r>
            <a:r>
              <a:rPr lang="en-US" altLang="en-US" sz="1200" dirty="0" smtClean="0">
                <a:latin typeface="Arial" pitchFamily="34" charset="0"/>
              </a:rPr>
              <a:t>11</a:t>
            </a:r>
            <a:r>
              <a:rPr lang="en-US" altLang="en-US" sz="1200" b="1" u="sng" dirty="0" smtClean="0">
                <a:latin typeface="Arial" pitchFamily="34" charset="0"/>
              </a:rPr>
              <a:t>0</a:t>
            </a:r>
            <a:r>
              <a:rPr lang="en-US" altLang="en-US" sz="1200" dirty="0" smtClean="0">
                <a:latin typeface="Arial" pitchFamily="34" charset="0"/>
              </a:rPr>
              <a:t>00100, 11, 0</a:t>
            </a:r>
            <a:endParaRPr lang="en-US" altLang="en-US" sz="1200" dirty="0">
              <a:latin typeface="Arial" pitchFamily="34" charset="0"/>
            </a:endParaRPr>
          </a:p>
        </p:txBody>
      </p:sp>
      <p:sp>
        <p:nvSpPr>
          <p:cNvPr id="61" name="Rectangle 10"/>
          <p:cNvSpPr>
            <a:spLocks noChangeArrowheads="1"/>
          </p:cNvSpPr>
          <p:nvPr/>
        </p:nvSpPr>
        <p:spPr bwMode="auto">
          <a:xfrm>
            <a:off x="215312" y="710625"/>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accepting strings with at least two </a:t>
            </a:r>
            <a:r>
              <a:rPr lang="en-US" altLang="en-US" sz="1600" b="1" dirty="0" smtClean="0">
                <a:latin typeface="Cambria" panose="02040503050406030204" pitchFamily="18" charset="0"/>
              </a:rPr>
              <a:t>1</a:t>
            </a:r>
            <a:r>
              <a:rPr lang="en-US" altLang="en-US" sz="1600" dirty="0" smtClean="0">
                <a:latin typeface="Cambria" panose="02040503050406030204" pitchFamily="18" charset="0"/>
              </a:rPr>
              <a:t>s (anywhere). Others are rejected.</a:t>
            </a:r>
            <a:endParaRPr lang="en-US" altLang="en-US" sz="1600" dirty="0">
              <a:latin typeface="Cambria" panose="02040503050406030204" pitchFamily="18" charset="0"/>
            </a:endParaRPr>
          </a:p>
        </p:txBody>
      </p:sp>
      <p:sp>
        <p:nvSpPr>
          <p:cNvPr id="62" name="Text Box 16"/>
          <p:cNvSpPr txBox="1">
            <a:spLocks noChangeArrowheads="1"/>
          </p:cNvSpPr>
          <p:nvPr/>
        </p:nvSpPr>
        <p:spPr bwMode="auto">
          <a:xfrm>
            <a:off x="368643" y="1341677"/>
            <a:ext cx="3732801"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ts val="0"/>
              </a:spcBef>
            </a:pPr>
            <a:r>
              <a:rPr lang="en-US" altLang="en-US" sz="1200" b="1" dirty="0" smtClean="0">
                <a:latin typeface="Arial" pitchFamily="34" charset="0"/>
              </a:rPr>
              <a:t>Accepted examples:  </a:t>
            </a:r>
            <a:r>
              <a:rPr lang="en-US" altLang="en-US" sz="1200" dirty="0" smtClean="0">
                <a:latin typeface="Arial" pitchFamily="34" charset="0"/>
              </a:rPr>
              <a:t>0101, 00010110, 111011, 11</a:t>
            </a:r>
          </a:p>
          <a:p>
            <a:pPr>
              <a:spcBef>
                <a:spcPts val="0"/>
              </a:spcBef>
            </a:pPr>
            <a:endParaRPr lang="en-US" altLang="en-US" sz="500" dirty="0" smtClean="0">
              <a:latin typeface="Arial" pitchFamily="34" charset="0"/>
            </a:endParaRPr>
          </a:p>
          <a:p>
            <a:pPr>
              <a:spcBef>
                <a:spcPts val="0"/>
              </a:spcBef>
            </a:pPr>
            <a:r>
              <a:rPr lang="en-US" altLang="en-US" sz="1200" b="1" dirty="0" smtClean="0">
                <a:latin typeface="Arial" pitchFamily="34" charset="0"/>
              </a:rPr>
              <a:t>Rejected examples:   </a:t>
            </a:r>
            <a:r>
              <a:rPr lang="en-US" altLang="en-US" sz="1200" dirty="0" smtClean="0">
                <a:latin typeface="Arial" pitchFamily="34" charset="0"/>
              </a:rPr>
              <a:t>0100, 1000, 000000, 1, 0 </a:t>
            </a:r>
            <a:endParaRPr lang="en-US" altLang="en-US" sz="1200" dirty="0">
              <a:latin typeface="Arial" pitchFamily="34" charset="0"/>
            </a:endParaRPr>
          </a:p>
        </p:txBody>
      </p:sp>
      <p:sp>
        <p:nvSpPr>
          <p:cNvPr id="63" name="Rectangle 14"/>
          <p:cNvSpPr>
            <a:spLocks noChangeArrowheads="1"/>
          </p:cNvSpPr>
          <p:nvPr/>
        </p:nvSpPr>
        <p:spPr bwMode="auto">
          <a:xfrm>
            <a:off x="420687" y="2158314"/>
            <a:ext cx="21806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modify this starter FSM by adding labels, transitions, and one more state:</a:t>
            </a:r>
            <a:endParaRPr lang="en-US" altLang="en-US" sz="900" dirty="0">
              <a:solidFill>
                <a:srgbClr val="008000"/>
              </a:solidFill>
              <a:latin typeface="Calibri" pitchFamily="34" charset="0"/>
            </a:endParaRPr>
          </a:p>
        </p:txBody>
      </p:sp>
      <p:grpSp>
        <p:nvGrpSpPr>
          <p:cNvPr id="64" name="Group 9"/>
          <p:cNvGrpSpPr>
            <a:grpSpLocks/>
          </p:cNvGrpSpPr>
          <p:nvPr/>
        </p:nvGrpSpPr>
        <p:grpSpPr bwMode="auto">
          <a:xfrm>
            <a:off x="175961" y="2195495"/>
            <a:ext cx="233362" cy="265112"/>
            <a:chOff x="2928" y="1051"/>
            <a:chExt cx="840" cy="957"/>
          </a:xfrm>
        </p:grpSpPr>
        <p:sp>
          <p:nvSpPr>
            <p:cNvPr id="65"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6"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7"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8"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9"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0"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1"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2"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3"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4"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5"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6"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7"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 name="Rectangle 6"/>
          <p:cNvSpPr/>
          <p:nvPr/>
        </p:nvSpPr>
        <p:spPr>
          <a:xfrm>
            <a:off x="979959" y="5491938"/>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0" name="Rectangle 79"/>
          <p:cNvSpPr/>
          <p:nvPr/>
        </p:nvSpPr>
        <p:spPr>
          <a:xfrm>
            <a:off x="2131906" y="5491938"/>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1" name="Rectangle 80"/>
          <p:cNvSpPr/>
          <p:nvPr/>
        </p:nvSpPr>
        <p:spPr>
          <a:xfrm>
            <a:off x="3240181" y="5491938"/>
            <a:ext cx="306494" cy="338554"/>
          </a:xfrm>
          <a:prstGeom prst="rect">
            <a:avLst/>
          </a:prstGeom>
        </p:spPr>
        <p:txBody>
          <a:bodyPr wrap="none">
            <a:spAutoFit/>
          </a:bodyPr>
          <a:lstStyle/>
          <a:p>
            <a:r>
              <a:rPr lang="en-US" sz="1600" b="1" dirty="0" smtClean="0">
                <a:solidFill>
                  <a:srgbClr val="000000"/>
                </a:solidFill>
                <a:latin typeface="Cambria" panose="02040503050406030204" pitchFamily="18" charset="0"/>
              </a:rPr>
              <a:t>0</a:t>
            </a:r>
            <a:endParaRPr lang="en-US" dirty="0"/>
          </a:p>
        </p:txBody>
      </p:sp>
      <p:sp>
        <p:nvSpPr>
          <p:cNvPr id="82" name="Text Box 5"/>
          <p:cNvSpPr txBox="1">
            <a:spLocks noChangeArrowheads="1"/>
          </p:cNvSpPr>
          <p:nvPr/>
        </p:nvSpPr>
        <p:spPr bwMode="auto">
          <a:xfrm>
            <a:off x="6349043" y="3200400"/>
            <a:ext cx="2680542"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What's the </a:t>
            </a:r>
            <a:r>
              <a:rPr lang="en-US" altLang="en-US" sz="1000" u="sng" dirty="0" smtClean="0">
                <a:solidFill>
                  <a:schemeClr val="bg1">
                    <a:lumMod val="65000"/>
                  </a:schemeClr>
                </a:solidFill>
                <a:latin typeface="Calibri" panose="020F0502020204030204" pitchFamily="34" charset="0"/>
              </a:rPr>
              <a:t>minimum</a:t>
            </a:r>
            <a:r>
              <a:rPr lang="en-US" altLang="en-US" sz="1000" dirty="0" smtClean="0">
                <a:solidFill>
                  <a:schemeClr val="bg1">
                    <a:lumMod val="65000"/>
                  </a:schemeClr>
                </a:solidFill>
                <a:latin typeface="Calibri" panose="020F0502020204030204" pitchFamily="34" charset="0"/>
              </a:rPr>
              <a:t> number of states needed?</a:t>
            </a:r>
            <a:endParaRPr lang="en-US" altLang="en-US" sz="1000" dirty="0">
              <a:solidFill>
                <a:schemeClr val="bg1">
                  <a:lumMod val="65000"/>
                </a:schemeClr>
              </a:solidFill>
              <a:latin typeface="Calibri" panose="020F0502020204030204" pitchFamily="34" charset="0"/>
            </a:endParaRPr>
          </a:p>
        </p:txBody>
      </p:sp>
      <p:sp>
        <p:nvSpPr>
          <p:cNvPr id="88" name="Oval 87"/>
          <p:cNvSpPr/>
          <p:nvPr/>
        </p:nvSpPr>
        <p:spPr bwMode="auto">
          <a:xfrm>
            <a:off x="650031" y="2730845"/>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9" name="Freeform 27"/>
          <p:cNvSpPr>
            <a:spLocks/>
          </p:cNvSpPr>
          <p:nvPr/>
        </p:nvSpPr>
        <p:spPr bwMode="auto">
          <a:xfrm>
            <a:off x="469557" y="28422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Oval 89"/>
          <p:cNvSpPr/>
          <p:nvPr/>
        </p:nvSpPr>
        <p:spPr bwMode="auto">
          <a:xfrm>
            <a:off x="1825115" y="2730843"/>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91" name="Straight Arrow Connector 90"/>
          <p:cNvCxnSpPr/>
          <p:nvPr/>
        </p:nvCxnSpPr>
        <p:spPr bwMode="auto">
          <a:xfrm>
            <a:off x="1260006" y="3003712"/>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92" name="Rectangle 91"/>
          <p:cNvSpPr/>
          <p:nvPr/>
        </p:nvSpPr>
        <p:spPr>
          <a:xfrm>
            <a:off x="1333212" y="2964980"/>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2" name="Right Brace 1"/>
          <p:cNvSpPr/>
          <p:nvPr/>
        </p:nvSpPr>
        <p:spPr bwMode="auto">
          <a:xfrm rot="5400000">
            <a:off x="3199223" y="2522171"/>
            <a:ext cx="208183" cy="1669755"/>
          </a:xfrm>
          <a:prstGeom prst="rightBrace">
            <a:avLst>
              <a:gd name="adj1" fmla="val 56777"/>
              <a:gd name="adj2" fmla="val 50000"/>
            </a:avLst>
          </a:prstGeom>
          <a:noFill/>
          <a:ln w="31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4" name="Text Box 5"/>
          <p:cNvSpPr txBox="1">
            <a:spLocks noChangeArrowheads="1"/>
          </p:cNvSpPr>
          <p:nvPr/>
        </p:nvSpPr>
        <p:spPr bwMode="auto">
          <a:xfrm>
            <a:off x="2600124" y="3338030"/>
            <a:ext cx="1550425"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more stuff    needed here!</a:t>
            </a:r>
            <a:endParaRPr lang="en-US" altLang="en-US" sz="1000" dirty="0">
              <a:solidFill>
                <a:schemeClr val="bg1">
                  <a:lumMod val="65000"/>
                </a:schemeClr>
              </a:solidFill>
              <a:latin typeface="Calibri" panose="020F0502020204030204" pitchFamily="34" charset="0"/>
            </a:endParaRPr>
          </a:p>
        </p:txBody>
      </p:sp>
      <p:sp>
        <p:nvSpPr>
          <p:cNvPr id="85" name="Rectangle 15"/>
          <p:cNvSpPr>
            <a:spLocks noChangeArrowheads="1"/>
          </p:cNvSpPr>
          <p:nvPr/>
        </p:nvSpPr>
        <p:spPr bwMode="auto">
          <a:xfrm>
            <a:off x="7962900" y="1825905"/>
            <a:ext cx="1049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A</a:t>
            </a:r>
            <a:r>
              <a:rPr lang="en-US" altLang="en-US" sz="900" b="1" dirty="0" smtClean="0">
                <a:solidFill>
                  <a:srgbClr val="008000"/>
                </a:solidFill>
                <a:latin typeface="Calibri" pitchFamily="34" charset="0"/>
              </a:rPr>
              <a:t>nother hint</a:t>
            </a:r>
            <a:r>
              <a:rPr lang="en-US" altLang="en-US" sz="900" b="1" dirty="0">
                <a:solidFill>
                  <a:srgbClr val="008000"/>
                </a:solidFill>
                <a:latin typeface="Calibri" pitchFamily="34" charset="0"/>
              </a:rPr>
              <a:t>: </a:t>
            </a:r>
            <a:r>
              <a:rPr lang="en-US" altLang="en-US" sz="900" dirty="0" smtClean="0">
                <a:solidFill>
                  <a:srgbClr val="008000"/>
                </a:solidFill>
                <a:latin typeface="Calibri" pitchFamily="34" charset="0"/>
              </a:rPr>
              <a:t>make a triangle!</a:t>
            </a:r>
            <a:endParaRPr lang="en-US" altLang="en-US" sz="900" dirty="0">
              <a:solidFill>
                <a:srgbClr val="008000"/>
              </a:solidFill>
              <a:latin typeface="Calibri" pitchFamily="34" charset="0"/>
            </a:endParaRPr>
          </a:p>
        </p:txBody>
      </p:sp>
      <p:sp>
        <p:nvSpPr>
          <p:cNvPr id="86" name="Text Box 5"/>
          <p:cNvSpPr txBox="1">
            <a:spLocks noChangeArrowheads="1"/>
          </p:cNvSpPr>
          <p:nvPr/>
        </p:nvSpPr>
        <p:spPr bwMode="auto">
          <a:xfrm>
            <a:off x="6349043" y="5913622"/>
            <a:ext cx="2680542"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solidFill>
                  <a:schemeClr val="bg1">
                    <a:lumMod val="65000"/>
                  </a:schemeClr>
                </a:solidFill>
                <a:latin typeface="Calibri" panose="020F0502020204030204" pitchFamily="34" charset="0"/>
              </a:rPr>
              <a:t>What's the </a:t>
            </a:r>
            <a:r>
              <a:rPr lang="en-US" altLang="en-US" sz="1000" u="sng" dirty="0" smtClean="0">
                <a:solidFill>
                  <a:schemeClr val="bg1">
                    <a:lumMod val="65000"/>
                  </a:schemeClr>
                </a:solidFill>
                <a:latin typeface="Calibri" panose="020F0502020204030204" pitchFamily="34" charset="0"/>
              </a:rPr>
              <a:t>minimum</a:t>
            </a:r>
            <a:r>
              <a:rPr lang="en-US" altLang="en-US" sz="1000" dirty="0" smtClean="0">
                <a:solidFill>
                  <a:schemeClr val="bg1">
                    <a:lumMod val="65000"/>
                  </a:schemeClr>
                </a:solidFill>
                <a:latin typeface="Calibri" panose="020F0502020204030204" pitchFamily="34" charset="0"/>
              </a:rPr>
              <a:t> number of states needed?</a:t>
            </a:r>
            <a:endParaRPr lang="en-US" altLang="en-US" sz="1000" dirty="0">
              <a:solidFill>
                <a:schemeClr val="bg1">
                  <a:lumMod val="65000"/>
                </a:schemeClr>
              </a:solidFill>
              <a:latin typeface="Calibri" panose="020F0502020204030204" pitchFamily="34" charset="0"/>
            </a:endParaRPr>
          </a:p>
        </p:txBody>
      </p:sp>
      <p:cxnSp>
        <p:nvCxnSpPr>
          <p:cNvPr id="97" name="Straight Connector 12"/>
          <p:cNvCxnSpPr>
            <a:cxnSpLocks noChangeShapeType="1"/>
          </p:cNvCxnSpPr>
          <p:nvPr/>
        </p:nvCxnSpPr>
        <p:spPr bwMode="auto">
          <a:xfrm>
            <a:off x="4597168" y="3446621"/>
            <a:ext cx="43738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3758040" y="374760"/>
              <a:ext cx="5355000" cy="6353640"/>
            </p14:xfrm>
          </p:contentPart>
        </mc:Choice>
        <mc:Fallback xmlns="">
          <p:pic>
            <p:nvPicPr>
              <p:cNvPr id="12" name="Ink 11"/>
              <p:cNvPicPr/>
              <p:nvPr/>
            </p:nvPicPr>
            <p:blipFill>
              <a:blip r:embed="rId3"/>
              <a:stretch>
                <a:fillRect/>
              </a:stretch>
            </p:blipFill>
            <p:spPr>
              <a:xfrm>
                <a:off x="3746880" y="368640"/>
                <a:ext cx="5378400" cy="6372000"/>
              </a:xfrm>
              <a:prstGeom prst="rect">
                <a:avLst/>
              </a:prstGeom>
            </p:spPr>
          </p:pic>
        </mc:Fallback>
      </mc:AlternateContent>
    </p:spTree>
    <p:extLst>
      <p:ext uri="{BB962C8B-B14F-4D97-AF65-F5344CB8AC3E}">
        <p14:creationId xmlns:p14="http://schemas.microsoft.com/office/powerpoint/2010/main" val="22518741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4549422" y="1501422"/>
            <a:ext cx="4318000"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smtClean="0">
                <a:latin typeface="Cambria" panose="02040503050406030204" pitchFamily="18" charset="0"/>
              </a:rPr>
              <a:t>Has at least two </a:t>
            </a:r>
            <a:r>
              <a:rPr lang="en-US" altLang="en-US" sz="4400" b="1" dirty="0" smtClean="0">
                <a:latin typeface="Cambria" panose="02040503050406030204" pitchFamily="18" charset="0"/>
              </a:rPr>
              <a:t>1</a:t>
            </a:r>
            <a:r>
              <a:rPr lang="en-US" altLang="en-US" sz="4400" dirty="0" smtClean="0">
                <a:latin typeface="Cambria" panose="02040503050406030204" pitchFamily="18" charset="0"/>
              </a:rPr>
              <a:t>s… ?</a:t>
            </a:r>
            <a:endParaRPr lang="en-US" altLang="en-US" sz="4400" dirty="0">
              <a:latin typeface="Cambria" panose="02040503050406030204" pitchFamily="18" charset="0"/>
            </a:endParaRPr>
          </a:p>
        </p:txBody>
      </p:sp>
      <p:sp>
        <p:nvSpPr>
          <p:cNvPr id="9" name="Rectangle 10"/>
          <p:cNvSpPr>
            <a:spLocks noChangeArrowheads="1"/>
          </p:cNvSpPr>
          <p:nvPr/>
        </p:nvSpPr>
        <p:spPr bwMode="auto">
          <a:xfrm>
            <a:off x="243597" y="1524000"/>
            <a:ext cx="4099803"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dirty="0">
                <a:latin typeface="Cambria" panose="02040503050406030204" pitchFamily="18" charset="0"/>
              </a:rPr>
              <a:t>Draw a FSM </a:t>
            </a:r>
            <a:r>
              <a:rPr lang="en-US" altLang="en-US" sz="2100" dirty="0" smtClean="0">
                <a:latin typeface="Cambria" panose="02040503050406030204" pitchFamily="18" charset="0"/>
              </a:rPr>
              <a:t>accepting strings with at least two </a:t>
            </a:r>
            <a:r>
              <a:rPr lang="en-US" altLang="en-US" sz="2100" b="1" dirty="0" smtClean="0">
                <a:latin typeface="Cambria" panose="02040503050406030204" pitchFamily="18" charset="0"/>
              </a:rPr>
              <a:t>1</a:t>
            </a:r>
            <a:r>
              <a:rPr lang="en-US" altLang="en-US" sz="2100" dirty="0" smtClean="0">
                <a:latin typeface="Cambria" panose="02040503050406030204" pitchFamily="18" charset="0"/>
              </a:rPr>
              <a:t>s (anywhere). Others are rejected.</a:t>
            </a:r>
            <a:endParaRPr lang="en-US" altLang="en-US" sz="2100" dirty="0">
              <a:latin typeface="Cambria" panose="02040503050406030204" pitchFamily="18" charset="0"/>
            </a:endParaRPr>
          </a:p>
        </p:txBody>
      </p:sp>
      <p:sp>
        <p:nvSpPr>
          <p:cNvPr id="10" name="Text Box 16"/>
          <p:cNvSpPr txBox="1">
            <a:spLocks noChangeArrowheads="1"/>
          </p:cNvSpPr>
          <p:nvPr/>
        </p:nvSpPr>
        <p:spPr bwMode="auto">
          <a:xfrm>
            <a:off x="4724400" y="1664038"/>
            <a:ext cx="4114800"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smtClean="0">
                <a:latin typeface="Arial" pitchFamily="34" charset="0"/>
              </a:rPr>
              <a:t>Accepted:  </a:t>
            </a:r>
            <a:r>
              <a:rPr lang="en-US" altLang="en-US" sz="1600" dirty="0" smtClean="0">
                <a:latin typeface="Arial" pitchFamily="34" charset="0"/>
              </a:rPr>
              <a:t>0101, 00010110, 111011, 11</a:t>
            </a:r>
          </a:p>
          <a:p>
            <a:pPr>
              <a:lnSpc>
                <a:spcPct val="60000"/>
              </a:lnSpc>
            </a:pPr>
            <a:endParaRPr lang="en-US" altLang="en-US" sz="1600" dirty="0" smtClean="0">
              <a:latin typeface="Arial" pitchFamily="34" charset="0"/>
            </a:endParaRPr>
          </a:p>
          <a:p>
            <a:pPr>
              <a:lnSpc>
                <a:spcPct val="60000"/>
              </a:lnSpc>
            </a:pPr>
            <a:r>
              <a:rPr lang="en-US" altLang="en-US" sz="1600" b="1" dirty="0" smtClean="0">
                <a:latin typeface="Arial" pitchFamily="34" charset="0"/>
              </a:rPr>
              <a:t>Rejected:   </a:t>
            </a:r>
            <a:r>
              <a:rPr lang="en-US" altLang="en-US" sz="1600" dirty="0" smtClean="0">
                <a:latin typeface="Arial" pitchFamily="34" charset="0"/>
              </a:rPr>
              <a:t>0100, 1000, 000000, 1, 0 </a:t>
            </a:r>
            <a:endParaRPr lang="en-US" altLang="en-US" sz="1600" dirty="0">
              <a:latin typeface="Arial" pitchFamily="34" charset="0"/>
            </a:endParaRPr>
          </a:p>
        </p:txBody>
      </p:sp>
      <p:sp>
        <p:nvSpPr>
          <p:cNvPr id="17" name="AutoShape 13"/>
          <p:cNvSpPr>
            <a:spLocks noChangeArrowheads="1"/>
          </p:cNvSpPr>
          <p:nvPr/>
        </p:nvSpPr>
        <p:spPr bwMode="auto">
          <a:xfrm rot="5430567">
            <a:off x="1567258" y="4130675"/>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Rectangle 15"/>
          <p:cNvSpPr>
            <a:spLocks noChangeArrowheads="1"/>
          </p:cNvSpPr>
          <p:nvPr/>
        </p:nvSpPr>
        <p:spPr bwMode="auto">
          <a:xfrm>
            <a:off x="2021283" y="424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0" name="Line 18"/>
          <p:cNvSpPr>
            <a:spLocks noChangeShapeType="1"/>
          </p:cNvSpPr>
          <p:nvPr/>
        </p:nvSpPr>
        <p:spPr bwMode="auto">
          <a:xfrm>
            <a:off x="2969020" y="4300537"/>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Text Box 19"/>
          <p:cNvSpPr txBox="1">
            <a:spLocks noChangeArrowheads="1"/>
          </p:cNvSpPr>
          <p:nvPr/>
        </p:nvSpPr>
        <p:spPr bwMode="auto">
          <a:xfrm>
            <a:off x="3435745" y="3940175"/>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2" name="Oval 20"/>
          <p:cNvSpPr>
            <a:spLocks noChangeArrowheads="1"/>
          </p:cNvSpPr>
          <p:nvPr/>
        </p:nvSpPr>
        <p:spPr bwMode="auto">
          <a:xfrm>
            <a:off x="1991120" y="38989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5" name="Oval 25"/>
          <p:cNvSpPr>
            <a:spLocks noChangeArrowheads="1"/>
          </p:cNvSpPr>
          <p:nvPr/>
        </p:nvSpPr>
        <p:spPr bwMode="auto">
          <a:xfrm>
            <a:off x="4186633" y="3832225"/>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 name="Rectangle 2"/>
          <p:cNvSpPr/>
          <p:nvPr/>
        </p:nvSpPr>
        <p:spPr>
          <a:xfrm>
            <a:off x="241883" y="6400800"/>
            <a:ext cx="4368055" cy="369332"/>
          </a:xfrm>
          <a:prstGeom prst="rect">
            <a:avLst/>
          </a:prstGeom>
          <a:solidFill>
            <a:srgbClr val="CCECFF"/>
          </a:solidFill>
        </p:spPr>
        <p:txBody>
          <a:bodyPr wrap="none">
            <a:spAutoFit/>
          </a:bodyPr>
          <a:lstStyle/>
          <a:p>
            <a:pPr algn="ctr"/>
            <a:r>
              <a:rPr lang="en-US" altLang="en-US" sz="1800" i="1" dirty="0" smtClean="0">
                <a:latin typeface="Cambria" panose="02040503050406030204" pitchFamily="18" charset="0"/>
              </a:rPr>
              <a:t>What do we need to complete this machine?</a:t>
            </a:r>
            <a:endParaRPr lang="en-US" sz="1800" i="1" dirty="0"/>
          </a:p>
        </p:txBody>
      </p:sp>
      <p:sp>
        <p:nvSpPr>
          <p:cNvPr id="14" name="Text Box 8"/>
          <p:cNvSpPr txBox="1">
            <a:spLocks noChangeArrowheads="1"/>
          </p:cNvSpPr>
          <p:nvPr/>
        </p:nvSpPr>
        <p:spPr bwMode="auto">
          <a:xfrm>
            <a:off x="2240400" y="4190584"/>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15" name="Text Box 10"/>
          <p:cNvSpPr txBox="1">
            <a:spLocks noChangeArrowheads="1"/>
          </p:cNvSpPr>
          <p:nvPr/>
        </p:nvSpPr>
        <p:spPr bwMode="auto">
          <a:xfrm>
            <a:off x="4463553" y="4133340"/>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18" name="Rectangle 27"/>
          <p:cNvSpPr>
            <a:spLocks noChangeArrowheads="1"/>
          </p:cNvSpPr>
          <p:nvPr/>
        </p:nvSpPr>
        <p:spPr bwMode="auto">
          <a:xfrm>
            <a:off x="1558185" y="4843473"/>
            <a:ext cx="1187890"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solidFill>
                  <a:srgbClr val="0000FF"/>
                </a:solidFill>
                <a:latin typeface="Calibri" pitchFamily="34" charset="0"/>
              </a:rPr>
              <a:t>has ZERO 1's</a:t>
            </a:r>
            <a:endParaRPr lang="en-US" altLang="en-US" sz="1500" dirty="0">
              <a:solidFill>
                <a:srgbClr val="0000FF"/>
              </a:solidFill>
              <a:latin typeface="Calibri"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09680" y="2603880"/>
              <a:ext cx="4875480" cy="1999080"/>
            </p14:xfrm>
          </p:contentPart>
        </mc:Choice>
        <mc:Fallback xmlns="">
          <p:pic>
            <p:nvPicPr>
              <p:cNvPr id="2" name="Ink 1"/>
              <p:cNvPicPr/>
              <p:nvPr/>
            </p:nvPicPr>
            <p:blipFill>
              <a:blip r:embed="rId3"/>
              <a:stretch>
                <a:fillRect/>
              </a:stretch>
            </p:blipFill>
            <p:spPr>
              <a:xfrm>
                <a:off x="2197440" y="2597400"/>
                <a:ext cx="4901760" cy="2017800"/>
              </a:xfrm>
              <a:prstGeom prst="rect">
                <a:avLst/>
              </a:prstGeom>
            </p:spPr>
          </p:pic>
        </mc:Fallback>
      </mc:AlternateContent>
    </p:spTree>
    <p:extLst>
      <p:ext uri="{BB962C8B-B14F-4D97-AF65-F5344CB8AC3E}">
        <p14:creationId xmlns:p14="http://schemas.microsoft.com/office/powerpoint/2010/main" val="15132529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4724400" y="1143000"/>
            <a:ext cx="4318000"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Number of </a:t>
            </a:r>
            <a:r>
              <a:rPr lang="en-US" altLang="en-US" sz="4400" b="1" dirty="0">
                <a:latin typeface="Cambria" panose="02040503050406030204" pitchFamily="18" charset="0"/>
              </a:rPr>
              <a:t>0</a:t>
            </a:r>
            <a:r>
              <a:rPr lang="en-US" altLang="en-US" sz="4400" dirty="0">
                <a:latin typeface="Cambria" panose="02040503050406030204" pitchFamily="18" charset="0"/>
              </a:rPr>
              <a:t>s is div. by 3</a:t>
            </a:r>
          </a:p>
        </p:txBody>
      </p:sp>
      <p:sp>
        <p:nvSpPr>
          <p:cNvPr id="6" name="Rectangle 12"/>
          <p:cNvSpPr>
            <a:spLocks noChangeArrowheads="1"/>
          </p:cNvSpPr>
          <p:nvPr/>
        </p:nvSpPr>
        <p:spPr bwMode="auto">
          <a:xfrm>
            <a:off x="296863" y="1244600"/>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7" name="Text Box 15"/>
          <p:cNvSpPr txBox="1">
            <a:spLocks noChangeArrowheads="1"/>
          </p:cNvSpPr>
          <p:nvPr/>
        </p:nvSpPr>
        <p:spPr bwMode="auto">
          <a:xfrm>
            <a:off x="5012267" y="1309955"/>
            <a:ext cx="3886200"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110101110,  11,   </a:t>
            </a:r>
            <a:r>
              <a:rPr lang="en-US" altLang="en-US" sz="1600" dirty="0" smtClean="0">
                <a:latin typeface="Arial" pitchFamily="34" charset="0"/>
              </a:rPr>
              <a:t>0000010</a:t>
            </a:r>
          </a:p>
          <a:p>
            <a:pPr>
              <a:lnSpc>
                <a:spcPct val="60000"/>
              </a:lnSpc>
            </a:pPr>
            <a:endParaRPr lang="en-US" altLang="en-US" sz="1600" b="1" dirty="0">
              <a:latin typeface="Arial" pitchFamily="34" charset="0"/>
            </a:endParaRPr>
          </a:p>
          <a:p>
            <a:pPr>
              <a:lnSpc>
                <a:spcPct val="60000"/>
              </a:lnSpc>
            </a:pPr>
            <a:r>
              <a:rPr lang="en-US" altLang="en-US" sz="1600" b="1" dirty="0">
                <a:latin typeface="Arial" pitchFamily="34" charset="0"/>
              </a:rPr>
              <a:t>Rejected:  </a:t>
            </a:r>
            <a:r>
              <a:rPr lang="en-US" altLang="en-US" sz="1600" dirty="0">
                <a:latin typeface="Arial" pitchFamily="34" charset="0"/>
              </a:rPr>
              <a:t>101,  0000,  111011101111</a:t>
            </a:r>
          </a:p>
        </p:txBody>
      </p:sp>
      <p:sp>
        <p:nvSpPr>
          <p:cNvPr id="8" name="Text Box 3"/>
          <p:cNvSpPr txBox="1">
            <a:spLocks noChangeArrowheads="1"/>
          </p:cNvSpPr>
          <p:nvPr/>
        </p:nvSpPr>
        <p:spPr bwMode="auto">
          <a:xfrm>
            <a:off x="65234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10" name="AutoShape 13"/>
          <p:cNvSpPr>
            <a:spLocks noChangeArrowheads="1"/>
          </p:cNvSpPr>
          <p:nvPr/>
        </p:nvSpPr>
        <p:spPr bwMode="auto">
          <a:xfrm rot="5430567">
            <a:off x="1567258" y="4130675"/>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 name="Rectangle 15"/>
          <p:cNvSpPr>
            <a:spLocks noChangeArrowheads="1"/>
          </p:cNvSpPr>
          <p:nvPr/>
        </p:nvSpPr>
        <p:spPr bwMode="auto">
          <a:xfrm>
            <a:off x="2021283" y="424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2" name="Line 18"/>
          <p:cNvSpPr>
            <a:spLocks noChangeShapeType="1"/>
          </p:cNvSpPr>
          <p:nvPr/>
        </p:nvSpPr>
        <p:spPr bwMode="auto">
          <a:xfrm flipV="1">
            <a:off x="2995914" y="3791324"/>
            <a:ext cx="1198563" cy="4016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Text Box 19"/>
          <p:cNvSpPr txBox="1">
            <a:spLocks noChangeArrowheads="1"/>
          </p:cNvSpPr>
          <p:nvPr/>
        </p:nvSpPr>
        <p:spPr bwMode="auto">
          <a:xfrm>
            <a:off x="3404369" y="357346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14" name="Oval 20"/>
          <p:cNvSpPr>
            <a:spLocks noChangeArrowheads="1"/>
          </p:cNvSpPr>
          <p:nvPr/>
        </p:nvSpPr>
        <p:spPr bwMode="auto">
          <a:xfrm>
            <a:off x="1991120" y="38989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5" name="Oval 25"/>
          <p:cNvSpPr>
            <a:spLocks noChangeArrowheads="1"/>
          </p:cNvSpPr>
          <p:nvPr/>
        </p:nvSpPr>
        <p:spPr bwMode="auto">
          <a:xfrm>
            <a:off x="4260850" y="3210719"/>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6" name="Oval 25"/>
          <p:cNvSpPr>
            <a:spLocks noChangeArrowheads="1"/>
          </p:cNvSpPr>
          <p:nvPr/>
        </p:nvSpPr>
        <p:spPr bwMode="auto">
          <a:xfrm>
            <a:off x="6059850" y="4017169"/>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 name="Oval 25"/>
          <p:cNvSpPr>
            <a:spLocks noChangeArrowheads="1"/>
          </p:cNvSpPr>
          <p:nvPr/>
        </p:nvSpPr>
        <p:spPr bwMode="auto">
          <a:xfrm>
            <a:off x="4194477" y="5257800"/>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 name="Line 18"/>
          <p:cNvSpPr>
            <a:spLocks noChangeShapeType="1"/>
          </p:cNvSpPr>
          <p:nvPr/>
        </p:nvSpPr>
        <p:spPr bwMode="auto">
          <a:xfrm>
            <a:off x="5259865" y="3840307"/>
            <a:ext cx="799985" cy="4046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8"/>
          <p:cNvSpPr>
            <a:spLocks noChangeShapeType="1"/>
          </p:cNvSpPr>
          <p:nvPr/>
        </p:nvSpPr>
        <p:spPr bwMode="auto">
          <a:xfrm flipH="1">
            <a:off x="5121577" y="4800598"/>
            <a:ext cx="938273" cy="60960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8"/>
          <p:cNvSpPr>
            <a:spLocks noChangeShapeType="1"/>
          </p:cNvSpPr>
          <p:nvPr/>
        </p:nvSpPr>
        <p:spPr bwMode="auto">
          <a:xfrm flipH="1" flipV="1">
            <a:off x="4684922" y="4231529"/>
            <a:ext cx="890" cy="936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Text Box 8"/>
          <p:cNvSpPr txBox="1">
            <a:spLocks noChangeArrowheads="1"/>
          </p:cNvSpPr>
          <p:nvPr/>
        </p:nvSpPr>
        <p:spPr bwMode="auto">
          <a:xfrm>
            <a:off x="2240265" y="4161340"/>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2" name="Text Box 10"/>
          <p:cNvSpPr txBox="1">
            <a:spLocks noChangeArrowheads="1"/>
          </p:cNvSpPr>
          <p:nvPr/>
        </p:nvSpPr>
        <p:spPr bwMode="auto">
          <a:xfrm>
            <a:off x="4531078" y="350913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3" name="Text Box 20"/>
          <p:cNvSpPr txBox="1">
            <a:spLocks noChangeArrowheads="1"/>
          </p:cNvSpPr>
          <p:nvPr/>
        </p:nvSpPr>
        <p:spPr bwMode="auto">
          <a:xfrm>
            <a:off x="6330078" y="4304298"/>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4" name="Text Box 20"/>
          <p:cNvSpPr txBox="1">
            <a:spLocks noChangeArrowheads="1"/>
          </p:cNvSpPr>
          <p:nvPr/>
        </p:nvSpPr>
        <p:spPr bwMode="auto">
          <a:xfrm>
            <a:off x="4464805" y="5544929"/>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25" name="Oval 20"/>
          <p:cNvSpPr>
            <a:spLocks noChangeArrowheads="1"/>
          </p:cNvSpPr>
          <p:nvPr/>
        </p:nvSpPr>
        <p:spPr bwMode="auto">
          <a:xfrm>
            <a:off x="2056275" y="3951044"/>
            <a:ext cx="794501" cy="808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6" name="Text Box 19"/>
          <p:cNvSpPr txBox="1">
            <a:spLocks noChangeArrowheads="1"/>
          </p:cNvSpPr>
          <p:nvPr/>
        </p:nvSpPr>
        <p:spPr bwMode="auto">
          <a:xfrm>
            <a:off x="5590713" y="3678409"/>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27" name="Text Box 19"/>
          <p:cNvSpPr txBox="1">
            <a:spLocks noChangeArrowheads="1"/>
          </p:cNvSpPr>
          <p:nvPr/>
        </p:nvSpPr>
        <p:spPr bwMode="auto">
          <a:xfrm>
            <a:off x="5559045" y="5110722"/>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28" name="Text Box 19"/>
          <p:cNvSpPr txBox="1">
            <a:spLocks noChangeArrowheads="1"/>
          </p:cNvSpPr>
          <p:nvPr/>
        </p:nvSpPr>
        <p:spPr bwMode="auto">
          <a:xfrm>
            <a:off x="4386012" y="4563456"/>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smtClean="0">
                <a:latin typeface="Comic Sans MS" pitchFamily="66" charset="0"/>
              </a:rPr>
              <a:t>0</a:t>
            </a:r>
            <a:endParaRPr lang="en-US" altLang="en-US" sz="1800" dirty="0">
              <a:latin typeface="Comic Sans MS" pitchFamily="66" charset="0"/>
            </a:endParaRPr>
          </a:p>
        </p:txBody>
      </p:sp>
      <p:sp>
        <p:nvSpPr>
          <p:cNvPr id="29" name="Text Box 19"/>
          <p:cNvSpPr txBox="1">
            <a:spLocks noChangeArrowheads="1"/>
          </p:cNvSpPr>
          <p:nvPr/>
        </p:nvSpPr>
        <p:spPr bwMode="auto">
          <a:xfrm>
            <a:off x="2259106" y="315917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5" name="Freeform 15"/>
          <p:cNvSpPr>
            <a:spLocks/>
          </p:cNvSpPr>
          <p:nvPr/>
        </p:nvSpPr>
        <p:spPr bwMode="auto">
          <a:xfrm>
            <a:off x="2271713" y="3498996"/>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Text Box 19"/>
          <p:cNvSpPr txBox="1">
            <a:spLocks noChangeArrowheads="1"/>
          </p:cNvSpPr>
          <p:nvPr/>
        </p:nvSpPr>
        <p:spPr bwMode="auto">
          <a:xfrm>
            <a:off x="4969041" y="2542245"/>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7" name="Freeform 15"/>
          <p:cNvSpPr>
            <a:spLocks/>
          </p:cNvSpPr>
          <p:nvPr/>
        </p:nvSpPr>
        <p:spPr bwMode="auto">
          <a:xfrm rot="1790399">
            <a:off x="4843719" y="2849981"/>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Text Box 19"/>
          <p:cNvSpPr txBox="1">
            <a:spLocks noChangeArrowheads="1"/>
          </p:cNvSpPr>
          <p:nvPr/>
        </p:nvSpPr>
        <p:spPr bwMode="auto">
          <a:xfrm>
            <a:off x="6783490" y="3337957"/>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39" name="Freeform 15"/>
          <p:cNvSpPr>
            <a:spLocks/>
          </p:cNvSpPr>
          <p:nvPr/>
        </p:nvSpPr>
        <p:spPr bwMode="auto">
          <a:xfrm rot="1790399">
            <a:off x="6658168" y="364569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Text Box 19"/>
          <p:cNvSpPr txBox="1">
            <a:spLocks noChangeArrowheads="1"/>
          </p:cNvSpPr>
          <p:nvPr/>
        </p:nvSpPr>
        <p:spPr bwMode="auto">
          <a:xfrm>
            <a:off x="4943901" y="459912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p:sp>
        <p:nvSpPr>
          <p:cNvPr id="41" name="Freeform 15"/>
          <p:cNvSpPr>
            <a:spLocks/>
          </p:cNvSpPr>
          <p:nvPr/>
        </p:nvSpPr>
        <p:spPr bwMode="auto">
          <a:xfrm rot="1790399">
            <a:off x="4818579" y="4906864"/>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 name="Rectangle 4"/>
          <p:cNvSpPr/>
          <p:nvPr/>
        </p:nvSpPr>
        <p:spPr>
          <a:xfrm>
            <a:off x="407428" y="6139189"/>
            <a:ext cx="2154757" cy="323165"/>
          </a:xfrm>
          <a:prstGeom prst="rect">
            <a:avLst/>
          </a:prstGeom>
        </p:spPr>
        <p:txBody>
          <a:bodyPr wrap="none">
            <a:spAutoFit/>
          </a:bodyPr>
          <a:lstStyle/>
          <a:p>
            <a:r>
              <a:rPr lang="en-US" altLang="en-US" sz="1500" i="1" dirty="0" smtClean="0">
                <a:solidFill>
                  <a:srgbClr val="0900FF"/>
                </a:solidFill>
                <a:latin typeface="Arial" pitchFamily="34" charset="0"/>
              </a:rPr>
              <a:t>Combine two of these?</a:t>
            </a:r>
            <a:endParaRPr lang="en-US" sz="1500" dirty="0"/>
          </a:p>
        </p:txBody>
      </p:sp>
      <p:sp>
        <p:nvSpPr>
          <p:cNvPr id="43" name="Oval 20"/>
          <p:cNvSpPr>
            <a:spLocks noChangeArrowheads="1"/>
          </p:cNvSpPr>
          <p:nvPr/>
        </p:nvSpPr>
        <p:spPr bwMode="auto">
          <a:xfrm>
            <a:off x="4248419" y="5313813"/>
            <a:ext cx="794501" cy="808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 name="Rectangle 27"/>
          <p:cNvSpPr>
            <a:spLocks noChangeArrowheads="1"/>
          </p:cNvSpPr>
          <p:nvPr/>
        </p:nvSpPr>
        <p:spPr bwMode="auto">
          <a:xfrm>
            <a:off x="3271377" y="2988388"/>
            <a:ext cx="1370440"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smtClean="0">
                <a:solidFill>
                  <a:srgbClr val="0000FF"/>
                </a:solidFill>
                <a:latin typeface="Calibri" pitchFamily="34" charset="0"/>
              </a:rPr>
              <a:t>1</a:t>
            </a:r>
            <a:endParaRPr lang="en-US" altLang="en-US" sz="1500" dirty="0">
              <a:solidFill>
                <a:srgbClr val="0000FF"/>
              </a:solidFill>
              <a:latin typeface="Calibri" pitchFamily="34" charset="0"/>
            </a:endParaRPr>
          </a:p>
        </p:txBody>
      </p:sp>
      <p:sp>
        <p:nvSpPr>
          <p:cNvPr id="44" name="Rectangle 27"/>
          <p:cNvSpPr>
            <a:spLocks noChangeArrowheads="1"/>
          </p:cNvSpPr>
          <p:nvPr/>
        </p:nvSpPr>
        <p:spPr bwMode="auto">
          <a:xfrm>
            <a:off x="1591612" y="4729634"/>
            <a:ext cx="1327159"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smtClean="0">
                <a:solidFill>
                  <a:srgbClr val="0000FF"/>
                </a:solidFill>
                <a:latin typeface="Calibri" pitchFamily="34" charset="0"/>
              </a:rPr>
              <a:t>0</a:t>
            </a:r>
            <a:endParaRPr lang="en-US" altLang="en-US" sz="1500" dirty="0">
              <a:solidFill>
                <a:srgbClr val="0000FF"/>
              </a:solidFill>
              <a:latin typeface="Calibri" pitchFamily="34" charset="0"/>
            </a:endParaRPr>
          </a:p>
        </p:txBody>
      </p:sp>
      <p:sp>
        <p:nvSpPr>
          <p:cNvPr id="45" name="Rectangle 27"/>
          <p:cNvSpPr>
            <a:spLocks noChangeArrowheads="1"/>
          </p:cNvSpPr>
          <p:nvPr/>
        </p:nvSpPr>
        <p:spPr bwMode="auto">
          <a:xfrm>
            <a:off x="6330078" y="4859466"/>
            <a:ext cx="1327159"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a:solidFill>
                  <a:srgbClr val="0000FF"/>
                </a:solidFill>
                <a:latin typeface="Calibri" pitchFamily="34" charset="0"/>
              </a:rPr>
              <a:t>2</a:t>
            </a:r>
            <a:endParaRPr lang="en-US" altLang="en-US" sz="1500" dirty="0">
              <a:solidFill>
                <a:srgbClr val="0000FF"/>
              </a:solidFill>
              <a:latin typeface="Calibri" pitchFamily="34" charset="0"/>
            </a:endParaRPr>
          </a:p>
        </p:txBody>
      </p:sp>
      <p:sp>
        <p:nvSpPr>
          <p:cNvPr id="46" name="Rectangle 27"/>
          <p:cNvSpPr>
            <a:spLocks noChangeArrowheads="1"/>
          </p:cNvSpPr>
          <p:nvPr/>
        </p:nvSpPr>
        <p:spPr bwMode="auto">
          <a:xfrm>
            <a:off x="3723999" y="6098352"/>
            <a:ext cx="1327159" cy="323165"/>
          </a:xfrm>
          <a:prstGeom prst="rect">
            <a:avLst/>
          </a:prstGeom>
          <a:solidFill>
            <a:srgbClr val="FFCC99"/>
          </a:solidFill>
          <a:ln>
            <a:solidFill>
              <a:schemeClr val="bg1"/>
            </a:solid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b="1" dirty="0" smtClean="0">
                <a:latin typeface="Calibri" pitchFamily="34" charset="0"/>
              </a:rPr>
              <a:t>#Zeros%3 == </a:t>
            </a:r>
            <a:r>
              <a:rPr lang="en-US" altLang="en-US" sz="1500" b="1" dirty="0" smtClean="0">
                <a:solidFill>
                  <a:srgbClr val="0000FF"/>
                </a:solidFill>
                <a:latin typeface="Calibri" pitchFamily="34" charset="0"/>
              </a:rPr>
              <a:t>3</a:t>
            </a:r>
            <a:endParaRPr lang="en-US" altLang="en-US" sz="1500" dirty="0">
              <a:solidFill>
                <a:srgbClr val="0000FF"/>
              </a:solidFill>
              <a:latin typeface="Calibri"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99880" y="3132000"/>
              <a:ext cx="3052440" cy="2829240"/>
            </p14:xfrm>
          </p:contentPart>
        </mc:Choice>
        <mc:Fallback xmlns="">
          <p:pic>
            <p:nvPicPr>
              <p:cNvPr id="2" name="Ink 1"/>
              <p:cNvPicPr/>
              <p:nvPr/>
            </p:nvPicPr>
            <p:blipFill>
              <a:blip r:embed="rId3"/>
              <a:stretch>
                <a:fillRect/>
              </a:stretch>
            </p:blipFill>
            <p:spPr>
              <a:xfrm>
                <a:off x="1188720" y="3120120"/>
                <a:ext cx="3076920" cy="2853360"/>
              </a:xfrm>
              <a:prstGeom prst="rect">
                <a:avLst/>
              </a:prstGeom>
            </p:spPr>
          </p:pic>
        </mc:Fallback>
      </mc:AlternateContent>
    </p:spTree>
    <p:extLst>
      <p:ext uri="{BB962C8B-B14F-4D97-AF65-F5344CB8AC3E}">
        <p14:creationId xmlns:p14="http://schemas.microsoft.com/office/powerpoint/2010/main" val="34466934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bwMode="auto">
          <a:xfrm>
            <a:off x="4792134" y="1131711"/>
            <a:ext cx="367453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3554"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No occurrences of </a:t>
            </a:r>
            <a:r>
              <a:rPr lang="en-US" altLang="en-US" sz="4400" dirty="0" smtClean="0">
                <a:latin typeface="Cambria" panose="02040503050406030204" pitchFamily="18" charset="0"/>
              </a:rPr>
              <a:t> </a:t>
            </a:r>
            <a:r>
              <a:rPr lang="en-US" altLang="en-US" sz="4400" b="1" dirty="0" smtClean="0">
                <a:latin typeface="Courier New" pitchFamily="49" charset="0"/>
              </a:rPr>
              <a:t>110</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3555" name="Text Box 3"/>
          <p:cNvSpPr txBox="1">
            <a:spLocks noChangeArrowheads="1"/>
          </p:cNvSpPr>
          <p:nvPr/>
        </p:nvSpPr>
        <p:spPr bwMode="auto">
          <a:xfrm>
            <a:off x="359090" y="6400799"/>
            <a:ext cx="3060068"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smtClean="0">
                <a:latin typeface="Calibri" panose="020F0502020204030204" pitchFamily="34" charset="0"/>
              </a:rPr>
              <a:t>Which </a:t>
            </a:r>
            <a:r>
              <a:rPr lang="en-US" altLang="en-US" sz="1400" b="1" i="1" u="sng" dirty="0" smtClean="0">
                <a:latin typeface="Calibri" panose="020F0502020204030204" pitchFamily="34" charset="0"/>
              </a:rPr>
              <a:t>transitions</a:t>
            </a:r>
            <a:r>
              <a:rPr lang="en-US" altLang="en-US" sz="1400" i="1" dirty="0" smtClean="0">
                <a:latin typeface="Calibri" panose="020F0502020204030204" pitchFamily="34" charset="0"/>
              </a:rPr>
              <a:t> are still needed here?</a:t>
            </a:r>
            <a:endParaRPr lang="en-US" altLang="en-US" sz="1400" dirty="0">
              <a:latin typeface="Calibri" panose="020F0502020204030204" pitchFamily="34" charset="0"/>
            </a:endParaRPr>
          </a:p>
        </p:txBody>
      </p:sp>
      <p:sp>
        <p:nvSpPr>
          <p:cNvPr id="23556" name="Rectangle 4"/>
          <p:cNvSpPr>
            <a:spLocks noChangeArrowheads="1"/>
          </p:cNvSpPr>
          <p:nvPr/>
        </p:nvSpPr>
        <p:spPr bwMode="auto">
          <a:xfrm>
            <a:off x="457200" y="12954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that do </a:t>
            </a:r>
            <a:r>
              <a:rPr lang="en-US" altLang="en-US" sz="1800" b="1" i="1" dirty="0">
                <a:latin typeface="Cambria" panose="02040503050406030204" pitchFamily="18" charset="0"/>
              </a:rPr>
              <a:t>NOT </a:t>
            </a:r>
            <a:r>
              <a:rPr lang="en-US" altLang="en-US" sz="1800" dirty="0">
                <a:latin typeface="Cambria" panose="02040503050406030204" pitchFamily="18" charset="0"/>
              </a:rPr>
              <a:t>anywhere contain the pattern </a:t>
            </a:r>
            <a:r>
              <a:rPr lang="en-US" altLang="en-US" sz="1800" b="1" dirty="0">
                <a:latin typeface="Courier New" pitchFamily="49" charset="0"/>
              </a:rPr>
              <a:t>110 </a:t>
            </a:r>
          </a:p>
        </p:txBody>
      </p:sp>
      <p:sp>
        <p:nvSpPr>
          <p:cNvPr id="23557"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8"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9"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0"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3561"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2"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63"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23564"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65" name="Text Box 22"/>
          <p:cNvSpPr txBox="1">
            <a:spLocks noChangeArrowheads="1"/>
          </p:cNvSpPr>
          <p:nvPr/>
        </p:nvSpPr>
        <p:spPr bwMode="auto">
          <a:xfrm>
            <a:off x="1905000" y="2541494"/>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66"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7"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8"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9"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0"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71" name="Line 26"/>
          <p:cNvSpPr>
            <a:spLocks noChangeShapeType="1"/>
          </p:cNvSpPr>
          <p:nvPr/>
        </p:nvSpPr>
        <p:spPr bwMode="auto">
          <a:xfrm>
            <a:off x="65738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72" name="Oval 27"/>
          <p:cNvSpPr>
            <a:spLocks noChangeArrowheads="1"/>
          </p:cNvSpPr>
          <p:nvPr/>
        </p:nvSpPr>
        <p:spPr bwMode="auto">
          <a:xfrm>
            <a:off x="78803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3" name="Text Box 33"/>
          <p:cNvSpPr txBox="1">
            <a:spLocks noChangeArrowheads="1"/>
          </p:cNvSpPr>
          <p:nvPr/>
        </p:nvSpPr>
        <p:spPr bwMode="auto">
          <a:xfrm>
            <a:off x="69453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74" name="Rectangle 27"/>
          <p:cNvSpPr>
            <a:spLocks noChangeArrowheads="1"/>
          </p:cNvSpPr>
          <p:nvPr/>
        </p:nvSpPr>
        <p:spPr bwMode="auto">
          <a:xfrm>
            <a:off x="838200" y="2536825"/>
            <a:ext cx="701675" cy="415925"/>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a:latin typeface="Calibri" pitchFamily="34" charset="0"/>
              </a:rPr>
              <a:t>start</a:t>
            </a:r>
            <a:endParaRPr lang="en-US" altLang="en-US" sz="2100" dirty="0">
              <a:latin typeface="Calibri" pitchFamily="34" charset="0"/>
            </a:endParaRPr>
          </a:p>
        </p:txBody>
      </p:sp>
      <p:sp>
        <p:nvSpPr>
          <p:cNvPr id="23575" name="Rectangle 28"/>
          <p:cNvSpPr>
            <a:spLocks noChangeArrowheads="1"/>
          </p:cNvSpPr>
          <p:nvPr/>
        </p:nvSpPr>
        <p:spPr bwMode="auto">
          <a:xfrm>
            <a:off x="3217863" y="2536825"/>
            <a:ext cx="1122362" cy="415925"/>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a:t>
            </a:r>
            <a:endParaRPr lang="en-US" altLang="en-US" sz="2100">
              <a:latin typeface="Calibri" pitchFamily="34" charset="0"/>
            </a:endParaRPr>
          </a:p>
        </p:txBody>
      </p:sp>
      <p:sp>
        <p:nvSpPr>
          <p:cNvPr id="23576" name="Rectangle 29"/>
          <p:cNvSpPr>
            <a:spLocks noChangeArrowheads="1"/>
          </p:cNvSpPr>
          <p:nvPr/>
        </p:nvSpPr>
        <p:spPr bwMode="auto">
          <a:xfrm>
            <a:off x="5371071" y="2529231"/>
            <a:ext cx="1258888" cy="415925"/>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w/11</a:t>
            </a:r>
            <a:endParaRPr lang="en-US" altLang="en-US" sz="2100">
              <a:latin typeface="Calibri" pitchFamily="34" charset="0"/>
            </a:endParaRPr>
          </a:p>
        </p:txBody>
      </p:sp>
      <p:sp>
        <p:nvSpPr>
          <p:cNvPr id="23577" name="Rectangle 30"/>
          <p:cNvSpPr>
            <a:spLocks noChangeArrowheads="1"/>
          </p:cNvSpPr>
          <p:nvPr/>
        </p:nvSpPr>
        <p:spPr bwMode="auto">
          <a:xfrm>
            <a:off x="7850658" y="2534679"/>
            <a:ext cx="617537" cy="41433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a:latin typeface="Calibri" pitchFamily="34" charset="0"/>
              </a:rPr>
              <a:t>fail!</a:t>
            </a:r>
            <a:endParaRPr lang="en-US" altLang="en-US" sz="2100" dirty="0">
              <a:latin typeface="Calibri" pitchFamily="34" charset="0"/>
            </a:endParaRPr>
          </a:p>
        </p:txBody>
      </p:sp>
      <p:sp>
        <p:nvSpPr>
          <p:cNvPr id="26" name="Text Box 16"/>
          <p:cNvSpPr txBox="1">
            <a:spLocks noChangeArrowheads="1"/>
          </p:cNvSpPr>
          <p:nvPr/>
        </p:nvSpPr>
        <p:spPr bwMode="auto">
          <a:xfrm>
            <a:off x="5050227" y="1295400"/>
            <a:ext cx="3352800" cy="79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smtClean="0">
                <a:latin typeface="Arial" pitchFamily="34" charset="0"/>
              </a:rPr>
              <a:t>1010001,   0001011     </a:t>
            </a:r>
          </a:p>
          <a:p>
            <a:pPr>
              <a:lnSpc>
                <a:spcPct val="60000"/>
              </a:lnSpc>
            </a:pP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10100</a:t>
            </a:r>
            <a:r>
              <a:rPr lang="en-US" altLang="en-US" sz="1600" b="1" u="sng" dirty="0" smtClean="0">
                <a:latin typeface="Arial" pitchFamily="34" charset="0"/>
              </a:rPr>
              <a:t>110</a:t>
            </a:r>
            <a:r>
              <a:rPr lang="en-US" altLang="en-US" sz="1600" dirty="0" smtClean="0">
                <a:latin typeface="Arial" pitchFamily="34" charset="0"/>
              </a:rPr>
              <a:t>0,   0</a:t>
            </a:r>
            <a:r>
              <a:rPr lang="en-US" altLang="en-US" sz="1600" b="1" u="sng" dirty="0" smtClean="0">
                <a:latin typeface="Arial" pitchFamily="34" charset="0"/>
              </a:rPr>
              <a:t>110</a:t>
            </a:r>
            <a:r>
              <a:rPr lang="en-US" altLang="en-US" sz="1600" dirty="0" smtClean="0">
                <a:latin typeface="Arial" pitchFamily="34" charset="0"/>
              </a:rPr>
              <a:t>01</a:t>
            </a:r>
            <a:endParaRPr lang="en-US" altLang="en-US" sz="1600" dirty="0">
              <a:latin typeface="Arial" pitchFamily="34" charset="0"/>
            </a:endParaRPr>
          </a:p>
        </p:txBody>
      </p:sp>
      <p:sp>
        <p:nvSpPr>
          <p:cNvPr id="29" name="Text Box 8"/>
          <p:cNvSpPr txBox="1">
            <a:spLocks noChangeArrowheads="1"/>
          </p:cNvSpPr>
          <p:nvPr/>
        </p:nvSpPr>
        <p:spPr bwMode="auto">
          <a:xfrm>
            <a:off x="1273881" y="329243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30" name="Text Box 10"/>
          <p:cNvSpPr txBox="1">
            <a:spLocks noChangeArrowheads="1"/>
          </p:cNvSpPr>
          <p:nvPr/>
        </p:nvSpPr>
        <p:spPr bwMode="auto">
          <a:xfrm>
            <a:off x="3498221" y="322254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31" name="Text Box 20"/>
          <p:cNvSpPr txBox="1">
            <a:spLocks noChangeArrowheads="1"/>
          </p:cNvSpPr>
          <p:nvPr/>
        </p:nvSpPr>
        <p:spPr bwMode="auto">
          <a:xfrm>
            <a:off x="5744722" y="323302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32" name="Text Box 20"/>
          <p:cNvSpPr txBox="1">
            <a:spLocks noChangeArrowheads="1"/>
          </p:cNvSpPr>
          <p:nvPr/>
        </p:nvSpPr>
        <p:spPr bwMode="auto">
          <a:xfrm>
            <a:off x="8107022" y="3251994"/>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cxnSp>
        <p:nvCxnSpPr>
          <p:cNvPr id="33" name="AutoShape 21"/>
          <p:cNvCxnSpPr>
            <a:cxnSpLocks noChangeShapeType="1"/>
          </p:cNvCxnSpPr>
          <p:nvPr/>
        </p:nvCxnSpPr>
        <p:spPr bwMode="auto">
          <a:xfrm rot="5400000" flipV="1">
            <a:off x="8536189" y="3045619"/>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4" name="Text Box 22"/>
          <p:cNvSpPr txBox="1">
            <a:spLocks noChangeArrowheads="1"/>
          </p:cNvSpPr>
          <p:nvPr/>
        </p:nvSpPr>
        <p:spPr bwMode="auto">
          <a:xfrm>
            <a:off x="8778282" y="2541495"/>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35" name="Text Box 22"/>
          <p:cNvSpPr txBox="1">
            <a:spLocks noChangeArrowheads="1"/>
          </p:cNvSpPr>
          <p:nvPr/>
        </p:nvSpPr>
        <p:spPr bwMode="auto">
          <a:xfrm>
            <a:off x="8776447" y="2290482"/>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1</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16280" y="2795760"/>
              <a:ext cx="5813280" cy="2118960"/>
            </p14:xfrm>
          </p:contentPart>
        </mc:Choice>
        <mc:Fallback xmlns="">
          <p:pic>
            <p:nvPicPr>
              <p:cNvPr id="2" name="Ink 1"/>
              <p:cNvPicPr/>
              <p:nvPr/>
            </p:nvPicPr>
            <p:blipFill>
              <a:blip r:embed="rId3"/>
              <a:stretch>
                <a:fillRect/>
              </a:stretch>
            </p:blipFill>
            <p:spPr>
              <a:xfrm>
                <a:off x="1902600" y="2790360"/>
                <a:ext cx="5839200" cy="2133720"/>
              </a:xfrm>
              <a:prstGeom prst="rect">
                <a:avLst/>
              </a:prstGeom>
            </p:spPr>
          </p:pic>
        </mc:Fallback>
      </mc:AlternateContent>
    </p:spTree>
    <p:extLst>
      <p:ext uri="{BB962C8B-B14F-4D97-AF65-F5344CB8AC3E}">
        <p14:creationId xmlns:p14="http://schemas.microsoft.com/office/powerpoint/2010/main" val="24077185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4724400" y="1143000"/>
            <a:ext cx="377666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66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 character is a </a:t>
            </a:r>
            <a:r>
              <a:rPr lang="en-US" altLang="en-US" sz="4400" b="1" dirty="0">
                <a:latin typeface="Courier New" pitchFamily="49" charset="0"/>
              </a:rPr>
              <a:t>1</a:t>
            </a:r>
            <a:endParaRPr lang="en-US" altLang="en-US" sz="4400" dirty="0">
              <a:latin typeface="Times" pitchFamily="-106" charset="0"/>
            </a:endParaRPr>
          </a:p>
        </p:txBody>
      </p:sp>
      <p:sp>
        <p:nvSpPr>
          <p:cNvPr id="5" name="Text Box 3"/>
          <p:cNvSpPr txBox="1">
            <a:spLocks noChangeArrowheads="1"/>
          </p:cNvSpPr>
          <p:nvPr/>
        </p:nvSpPr>
        <p:spPr bwMode="auto">
          <a:xfrm>
            <a:off x="6528353" y="6400800"/>
            <a:ext cx="2441694"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6" name="Rectangle 13"/>
          <p:cNvSpPr>
            <a:spLocks noChangeArrowheads="1"/>
          </p:cNvSpPr>
          <p:nvPr/>
        </p:nvSpPr>
        <p:spPr bwMode="auto">
          <a:xfrm>
            <a:off x="340896" y="1343528"/>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7" name="Text Box 16"/>
          <p:cNvSpPr txBox="1">
            <a:spLocks noChangeArrowheads="1"/>
          </p:cNvSpPr>
          <p:nvPr/>
        </p:nvSpPr>
        <p:spPr bwMode="auto">
          <a:xfrm>
            <a:off x="5038706" y="1359820"/>
            <a:ext cx="3244516"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b="1" dirty="0" smtClean="0">
                <a:latin typeface="Arial" pitchFamily="34" charset="0"/>
              </a:rPr>
              <a:t>  </a:t>
            </a:r>
            <a:r>
              <a:rPr lang="en-US" altLang="en-US" sz="1600" dirty="0" smtClean="0">
                <a:latin typeface="Arial" pitchFamily="34" charset="0"/>
              </a:rPr>
              <a:t>10</a:t>
            </a:r>
            <a:r>
              <a:rPr lang="en-US" altLang="en-US" sz="1600" b="1" u="sng" dirty="0" smtClean="0">
                <a:latin typeface="Arial" pitchFamily="34" charset="0"/>
              </a:rPr>
              <a:t>1</a:t>
            </a:r>
            <a:r>
              <a:rPr lang="en-US" altLang="en-US" sz="1600" dirty="0" smtClean="0">
                <a:latin typeface="Arial" pitchFamily="34" charset="0"/>
              </a:rPr>
              <a:t>0001  and 01</a:t>
            </a:r>
            <a:r>
              <a:rPr lang="en-US" altLang="en-US" sz="1600" b="1" u="sng" dirty="0" smtClean="0">
                <a:latin typeface="Arial" pitchFamily="34" charset="0"/>
              </a:rPr>
              <a:t>1</a:t>
            </a:r>
            <a:r>
              <a:rPr lang="en-US" altLang="en-US" sz="1600" dirty="0" smtClean="0">
                <a:latin typeface="Arial" pitchFamily="34" charset="0"/>
              </a:rPr>
              <a:t>0</a:t>
            </a:r>
            <a:br>
              <a:rPr lang="en-US" altLang="en-US" sz="1600" dirty="0" smtClean="0">
                <a:latin typeface="Arial" pitchFamily="34" charset="0"/>
              </a:rPr>
            </a:br>
            <a:r>
              <a:rPr lang="en-US" altLang="en-US" sz="1600" dirty="0" smtClean="0">
                <a:latin typeface="Arial" pitchFamily="34" charset="0"/>
              </a:rPr>
              <a:t>     </a:t>
            </a: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b="1" dirty="0" smtClean="0">
                <a:latin typeface="Arial" pitchFamily="34" charset="0"/>
              </a:rPr>
              <a:t> </a:t>
            </a:r>
            <a:r>
              <a:rPr lang="en-US" altLang="en-US" sz="1600" dirty="0" smtClean="0">
                <a:latin typeface="Arial" pitchFamily="34" charset="0"/>
              </a:rPr>
              <a:t>11</a:t>
            </a:r>
            <a:r>
              <a:rPr lang="en-US" altLang="en-US" sz="1600" b="1" u="sng" dirty="0" smtClean="0">
                <a:latin typeface="Arial" pitchFamily="34" charset="0"/>
              </a:rPr>
              <a:t>0</a:t>
            </a:r>
            <a:r>
              <a:rPr lang="en-US" altLang="en-US" sz="1600" dirty="0" smtClean="0">
                <a:latin typeface="Arial" pitchFamily="34" charset="0"/>
              </a:rPr>
              <a:t>00100  and 11</a:t>
            </a:r>
            <a:endParaRPr lang="en-US" altLang="en-US" sz="1600" dirty="0">
              <a:latin typeface="Arial" pitchFamily="34" charset="0"/>
            </a:endParaRPr>
          </a:p>
        </p:txBody>
      </p:sp>
      <p:sp>
        <p:nvSpPr>
          <p:cNvPr id="10" name="AutoShape 13"/>
          <p:cNvSpPr>
            <a:spLocks noChangeArrowheads="1"/>
          </p:cNvSpPr>
          <p:nvPr/>
        </p:nvSpPr>
        <p:spPr bwMode="auto">
          <a:xfrm rot="5430567">
            <a:off x="595313" y="4021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 name="Rectangle 15"/>
          <p:cNvSpPr>
            <a:spLocks noChangeArrowheads="1"/>
          </p:cNvSpPr>
          <p:nvPr/>
        </p:nvSpPr>
        <p:spPr bwMode="auto">
          <a:xfrm>
            <a:off x="1049338" y="4135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3" name="Line 18"/>
          <p:cNvSpPr>
            <a:spLocks noChangeShapeType="1"/>
          </p:cNvSpPr>
          <p:nvPr/>
        </p:nvSpPr>
        <p:spPr bwMode="auto">
          <a:xfrm>
            <a:off x="1997075" y="4191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Text Box 19"/>
          <p:cNvSpPr txBox="1">
            <a:spLocks noChangeArrowheads="1"/>
          </p:cNvSpPr>
          <p:nvPr/>
        </p:nvSpPr>
        <p:spPr bwMode="auto">
          <a:xfrm>
            <a:off x="2463800" y="3830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15" name="Oval 20"/>
          <p:cNvSpPr>
            <a:spLocks noChangeArrowheads="1"/>
          </p:cNvSpPr>
          <p:nvPr/>
        </p:nvSpPr>
        <p:spPr bwMode="auto">
          <a:xfrm>
            <a:off x="1019175" y="3789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 name="Text Box 22"/>
          <p:cNvSpPr txBox="1">
            <a:spLocks noChangeArrowheads="1"/>
          </p:cNvSpPr>
          <p:nvPr/>
        </p:nvSpPr>
        <p:spPr bwMode="auto">
          <a:xfrm>
            <a:off x="2465294" y="356389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18" name="Oval 25"/>
          <p:cNvSpPr>
            <a:spLocks noChangeArrowheads="1"/>
          </p:cNvSpPr>
          <p:nvPr/>
        </p:nvSpPr>
        <p:spPr bwMode="auto">
          <a:xfrm>
            <a:off x="3214688" y="3722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Line 26"/>
          <p:cNvSpPr>
            <a:spLocks noChangeShapeType="1"/>
          </p:cNvSpPr>
          <p:nvPr/>
        </p:nvSpPr>
        <p:spPr bwMode="auto">
          <a:xfrm>
            <a:off x="4211638" y="4148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Oval 28"/>
          <p:cNvSpPr>
            <a:spLocks noChangeArrowheads="1"/>
          </p:cNvSpPr>
          <p:nvPr/>
        </p:nvSpPr>
        <p:spPr bwMode="auto">
          <a:xfrm>
            <a:off x="5473700" y="3690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2" name="Text Box 33"/>
          <p:cNvSpPr txBox="1">
            <a:spLocks noChangeArrowheads="1"/>
          </p:cNvSpPr>
          <p:nvPr/>
        </p:nvSpPr>
        <p:spPr bwMode="auto">
          <a:xfrm>
            <a:off x="4583113" y="3786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 name="Rectangle 27"/>
          <p:cNvSpPr>
            <a:spLocks noChangeArrowheads="1"/>
          </p:cNvSpPr>
          <p:nvPr/>
        </p:nvSpPr>
        <p:spPr bwMode="auto">
          <a:xfrm>
            <a:off x="730306" y="3337885"/>
            <a:ext cx="1123962"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no chars</a:t>
            </a:r>
            <a:endParaRPr lang="en-US" altLang="en-US" sz="2100" dirty="0">
              <a:latin typeface="Calibri" pitchFamily="34" charset="0"/>
            </a:endParaRPr>
          </a:p>
        </p:txBody>
      </p:sp>
      <p:sp>
        <p:nvSpPr>
          <p:cNvPr id="24" name="Rectangle 28"/>
          <p:cNvSpPr>
            <a:spLocks noChangeArrowheads="1"/>
          </p:cNvSpPr>
          <p:nvPr/>
        </p:nvSpPr>
        <p:spPr bwMode="auto">
          <a:xfrm>
            <a:off x="3048000" y="3276600"/>
            <a:ext cx="1156086"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one char</a:t>
            </a:r>
            <a:endParaRPr lang="en-US" altLang="en-US" sz="2100" dirty="0">
              <a:latin typeface="Calibri" pitchFamily="34" charset="0"/>
            </a:endParaRPr>
          </a:p>
        </p:txBody>
      </p:sp>
      <p:sp>
        <p:nvSpPr>
          <p:cNvPr id="25" name="Rectangle 29"/>
          <p:cNvSpPr>
            <a:spLocks noChangeArrowheads="1"/>
          </p:cNvSpPr>
          <p:nvPr/>
        </p:nvSpPr>
        <p:spPr bwMode="auto">
          <a:xfrm>
            <a:off x="5334000" y="3200400"/>
            <a:ext cx="1270797"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two chars</a:t>
            </a:r>
            <a:endParaRPr lang="en-US" altLang="en-US" sz="2100" dirty="0">
              <a:latin typeface="Calibri" pitchFamily="34" charset="0"/>
            </a:endParaRPr>
          </a:p>
        </p:txBody>
      </p:sp>
      <p:sp>
        <p:nvSpPr>
          <p:cNvPr id="26" name="Text Box 8"/>
          <p:cNvSpPr txBox="1">
            <a:spLocks noChangeArrowheads="1"/>
          </p:cNvSpPr>
          <p:nvPr/>
        </p:nvSpPr>
        <p:spPr bwMode="auto">
          <a:xfrm>
            <a:off x="1273881" y="405443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7" name="Text Box 10"/>
          <p:cNvSpPr txBox="1">
            <a:spLocks noChangeArrowheads="1"/>
          </p:cNvSpPr>
          <p:nvPr/>
        </p:nvSpPr>
        <p:spPr bwMode="auto">
          <a:xfrm>
            <a:off x="3498221" y="398454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8" name="Text Box 20"/>
          <p:cNvSpPr txBox="1">
            <a:spLocks noChangeArrowheads="1"/>
          </p:cNvSpPr>
          <p:nvPr/>
        </p:nvSpPr>
        <p:spPr bwMode="auto">
          <a:xfrm>
            <a:off x="5744722" y="399502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9" name="Text Box 22"/>
          <p:cNvSpPr txBox="1">
            <a:spLocks noChangeArrowheads="1"/>
          </p:cNvSpPr>
          <p:nvPr/>
        </p:nvSpPr>
        <p:spPr bwMode="auto">
          <a:xfrm>
            <a:off x="4569666" y="3545634"/>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99080" y="2300400"/>
              <a:ext cx="7637400" cy="3768840"/>
            </p14:xfrm>
          </p:contentPart>
        </mc:Choice>
        <mc:Fallback xmlns="">
          <p:pic>
            <p:nvPicPr>
              <p:cNvPr id="2" name="Ink 1"/>
              <p:cNvPicPr/>
              <p:nvPr/>
            </p:nvPicPr>
            <p:blipFill>
              <a:blip r:embed="rId3"/>
              <a:stretch>
                <a:fillRect/>
              </a:stretch>
            </p:blipFill>
            <p:spPr>
              <a:xfrm>
                <a:off x="1094040" y="2293560"/>
                <a:ext cx="7656480" cy="3788640"/>
              </a:xfrm>
              <a:prstGeom prst="rect">
                <a:avLst/>
              </a:prstGeom>
            </p:spPr>
          </p:pic>
        </mc:Fallback>
      </mc:AlternateContent>
    </p:spTree>
    <p:extLst>
      <p:ext uri="{BB962C8B-B14F-4D97-AF65-F5344CB8AC3E}">
        <p14:creationId xmlns:p14="http://schemas.microsoft.com/office/powerpoint/2010/main" val="41776138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724400" y="1295400"/>
            <a:ext cx="377666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470378"/>
            <a:ext cx="3158748"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a:t>
            </a:r>
          </a:p>
          <a:p>
            <a:pPr>
              <a:lnSpc>
                <a:spcPct val="60000"/>
              </a:lnSpc>
            </a:pPr>
            <a:r>
              <a:rPr lang="en-US" altLang="en-US" sz="1600" dirty="0" smtClean="0">
                <a:latin typeface="Arial" pitchFamily="34" charset="0"/>
              </a:rPr>
              <a:t>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81800" y="2689200"/>
              <a:ext cx="6351480" cy="3184200"/>
            </p14:xfrm>
          </p:contentPart>
        </mc:Choice>
        <mc:Fallback xmlns="">
          <p:pic>
            <p:nvPicPr>
              <p:cNvPr id="2" name="Ink 1"/>
              <p:cNvPicPr/>
              <p:nvPr/>
            </p:nvPicPr>
            <p:blipFill>
              <a:blip r:embed="rId3"/>
              <a:stretch>
                <a:fillRect/>
              </a:stretch>
            </p:blipFill>
            <p:spPr>
              <a:xfrm>
                <a:off x="1071000" y="2678760"/>
                <a:ext cx="6375240" cy="3205080"/>
              </a:xfrm>
              <a:prstGeom prst="rect">
                <a:avLst/>
              </a:prstGeom>
            </p:spPr>
          </p:pic>
        </mc:Fallback>
      </mc:AlternateContent>
    </p:spTree>
    <p:extLst>
      <p:ext uri="{BB962C8B-B14F-4D97-AF65-F5344CB8AC3E}">
        <p14:creationId xmlns:p14="http://schemas.microsoft.com/office/powerpoint/2010/main" val="29306351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sp>
        <p:nvSpPr>
          <p:cNvPr id="28676" name="Rectangle 1028"/>
          <p:cNvSpPr>
            <a:spLocks noChangeArrowheads="1"/>
          </p:cNvSpPr>
          <p:nvPr/>
        </p:nvSpPr>
        <p:spPr bwMode="auto">
          <a:xfrm>
            <a:off x="6394450" y="6416355"/>
            <a:ext cx="2661444" cy="369332"/>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Do we </a:t>
            </a:r>
            <a:r>
              <a:rPr lang="en-US" altLang="en-US" sz="1800" b="1" i="1" dirty="0" smtClean="0">
                <a:latin typeface="Cambria" panose="02040503050406030204" pitchFamily="18" charset="0"/>
              </a:rPr>
              <a:t>need </a:t>
            </a:r>
            <a:r>
              <a:rPr lang="en-US" altLang="en-US" sz="1800" dirty="0" smtClean="0">
                <a:latin typeface="Cambria" panose="02040503050406030204" pitchFamily="18" charset="0"/>
              </a:rPr>
              <a:t>15 states?</a:t>
            </a:r>
            <a:endParaRPr lang="en-US" altLang="en-US" sz="1800" dirty="0">
              <a:latin typeface="Cambria" panose="02040503050406030204" pitchFamily="18" charset="0"/>
            </a:endParaRPr>
          </a:p>
        </p:txBody>
      </p:sp>
      <p:grpSp>
        <p:nvGrpSpPr>
          <p:cNvPr id="28677" name="Group 1032"/>
          <p:cNvGrpSpPr>
            <a:grpSpLocks/>
          </p:cNvGrpSpPr>
          <p:nvPr/>
        </p:nvGrpSpPr>
        <p:grpSpPr bwMode="auto">
          <a:xfrm>
            <a:off x="4151313" y="1444625"/>
            <a:ext cx="706437" cy="455613"/>
            <a:chOff x="660" y="2852"/>
            <a:chExt cx="445" cy="287"/>
          </a:xfrm>
        </p:grpSpPr>
        <p:sp>
          <p:nvSpPr>
            <p:cNvPr id="28766"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7"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28678" name="Group 1035"/>
          <p:cNvGrpSpPr>
            <a:grpSpLocks/>
          </p:cNvGrpSpPr>
          <p:nvPr/>
        </p:nvGrpSpPr>
        <p:grpSpPr bwMode="auto">
          <a:xfrm>
            <a:off x="1843088" y="1771650"/>
            <a:ext cx="706437" cy="455613"/>
            <a:chOff x="1471" y="2967"/>
            <a:chExt cx="445" cy="287"/>
          </a:xfrm>
        </p:grpSpPr>
        <p:sp>
          <p:nvSpPr>
            <p:cNvPr id="28764"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5"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28679" name="Group 1038"/>
          <p:cNvGrpSpPr>
            <a:grpSpLocks/>
          </p:cNvGrpSpPr>
          <p:nvPr/>
        </p:nvGrpSpPr>
        <p:grpSpPr bwMode="auto">
          <a:xfrm>
            <a:off x="6491288" y="1798638"/>
            <a:ext cx="706437" cy="455612"/>
            <a:chOff x="1471" y="2967"/>
            <a:chExt cx="445" cy="287"/>
          </a:xfrm>
        </p:grpSpPr>
        <p:sp>
          <p:nvSpPr>
            <p:cNvPr id="28762"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3"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0" name="Group 1041"/>
          <p:cNvGrpSpPr>
            <a:grpSpLocks/>
          </p:cNvGrpSpPr>
          <p:nvPr/>
        </p:nvGrpSpPr>
        <p:grpSpPr bwMode="auto">
          <a:xfrm>
            <a:off x="7615238" y="2290763"/>
            <a:ext cx="706437" cy="455612"/>
            <a:chOff x="1471" y="2967"/>
            <a:chExt cx="445" cy="287"/>
          </a:xfrm>
        </p:grpSpPr>
        <p:sp>
          <p:nvSpPr>
            <p:cNvPr id="28760"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1"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28681" name="Group 1044"/>
          <p:cNvGrpSpPr>
            <a:grpSpLocks/>
          </p:cNvGrpSpPr>
          <p:nvPr/>
        </p:nvGrpSpPr>
        <p:grpSpPr bwMode="auto">
          <a:xfrm>
            <a:off x="8301038" y="3195638"/>
            <a:ext cx="706437" cy="455612"/>
            <a:chOff x="1471" y="2967"/>
            <a:chExt cx="445" cy="287"/>
          </a:xfrm>
        </p:grpSpPr>
        <p:sp>
          <p:nvSpPr>
            <p:cNvPr id="28758"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9"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8682" name="Group 1047"/>
          <p:cNvGrpSpPr>
            <a:grpSpLocks/>
          </p:cNvGrpSpPr>
          <p:nvPr/>
        </p:nvGrpSpPr>
        <p:grpSpPr bwMode="auto">
          <a:xfrm>
            <a:off x="5470525" y="2338388"/>
            <a:ext cx="706438" cy="455612"/>
            <a:chOff x="1471" y="2967"/>
            <a:chExt cx="445" cy="287"/>
          </a:xfrm>
        </p:grpSpPr>
        <p:sp>
          <p:nvSpPr>
            <p:cNvPr id="28756"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7"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3" name="Group 1050"/>
          <p:cNvGrpSpPr>
            <a:grpSpLocks/>
          </p:cNvGrpSpPr>
          <p:nvPr/>
        </p:nvGrpSpPr>
        <p:grpSpPr bwMode="auto">
          <a:xfrm>
            <a:off x="3122613" y="2306638"/>
            <a:ext cx="706437" cy="455612"/>
            <a:chOff x="1471" y="2967"/>
            <a:chExt cx="445" cy="287"/>
          </a:xfrm>
        </p:grpSpPr>
        <p:sp>
          <p:nvSpPr>
            <p:cNvPr id="28754"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5"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4" name="Group 1053"/>
          <p:cNvGrpSpPr>
            <a:grpSpLocks/>
          </p:cNvGrpSpPr>
          <p:nvPr/>
        </p:nvGrpSpPr>
        <p:grpSpPr bwMode="auto">
          <a:xfrm>
            <a:off x="754063" y="2293938"/>
            <a:ext cx="706437" cy="455612"/>
            <a:chOff x="1471" y="2967"/>
            <a:chExt cx="445" cy="287"/>
          </a:xfrm>
        </p:grpSpPr>
        <p:sp>
          <p:nvSpPr>
            <p:cNvPr id="28752"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3"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28685" name="Group 1056"/>
          <p:cNvGrpSpPr>
            <a:grpSpLocks/>
          </p:cNvGrpSpPr>
          <p:nvPr/>
        </p:nvGrpSpPr>
        <p:grpSpPr bwMode="auto">
          <a:xfrm>
            <a:off x="228600" y="3189288"/>
            <a:ext cx="706438" cy="455612"/>
            <a:chOff x="1471" y="2967"/>
            <a:chExt cx="445" cy="287"/>
          </a:xfrm>
        </p:grpSpPr>
        <p:sp>
          <p:nvSpPr>
            <p:cNvPr id="28750"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1"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8686" name="Group 1059"/>
          <p:cNvGrpSpPr>
            <a:grpSpLocks/>
          </p:cNvGrpSpPr>
          <p:nvPr/>
        </p:nvGrpSpPr>
        <p:grpSpPr bwMode="auto">
          <a:xfrm>
            <a:off x="1398588" y="3157538"/>
            <a:ext cx="706437" cy="455612"/>
            <a:chOff x="1471" y="2967"/>
            <a:chExt cx="445" cy="287"/>
          </a:xfrm>
        </p:grpSpPr>
        <p:sp>
          <p:nvSpPr>
            <p:cNvPr id="28748"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9"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8687" name="Group 1062"/>
          <p:cNvGrpSpPr>
            <a:grpSpLocks/>
          </p:cNvGrpSpPr>
          <p:nvPr/>
        </p:nvGrpSpPr>
        <p:grpSpPr bwMode="auto">
          <a:xfrm>
            <a:off x="2490788" y="3184525"/>
            <a:ext cx="706437" cy="455613"/>
            <a:chOff x="1471" y="2967"/>
            <a:chExt cx="445" cy="287"/>
          </a:xfrm>
        </p:grpSpPr>
        <p:sp>
          <p:nvSpPr>
            <p:cNvPr id="28746"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7"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8" name="Group 1065"/>
          <p:cNvGrpSpPr>
            <a:grpSpLocks/>
          </p:cNvGrpSpPr>
          <p:nvPr/>
        </p:nvGrpSpPr>
        <p:grpSpPr bwMode="auto">
          <a:xfrm>
            <a:off x="3767138" y="3171825"/>
            <a:ext cx="706437" cy="455613"/>
            <a:chOff x="1471" y="2967"/>
            <a:chExt cx="445" cy="287"/>
          </a:xfrm>
        </p:grpSpPr>
        <p:sp>
          <p:nvSpPr>
            <p:cNvPr id="28744"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5"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9" name="Group 1068"/>
          <p:cNvGrpSpPr>
            <a:grpSpLocks/>
          </p:cNvGrpSpPr>
          <p:nvPr/>
        </p:nvGrpSpPr>
        <p:grpSpPr bwMode="auto">
          <a:xfrm>
            <a:off x="4879975" y="3179763"/>
            <a:ext cx="706438" cy="455612"/>
            <a:chOff x="1471" y="2967"/>
            <a:chExt cx="445" cy="287"/>
          </a:xfrm>
        </p:grpSpPr>
        <p:sp>
          <p:nvSpPr>
            <p:cNvPr id="28742"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3"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8690" name="Group 1071"/>
          <p:cNvGrpSpPr>
            <a:grpSpLocks/>
          </p:cNvGrpSpPr>
          <p:nvPr/>
        </p:nvGrpSpPr>
        <p:grpSpPr bwMode="auto">
          <a:xfrm>
            <a:off x="6097588" y="3187700"/>
            <a:ext cx="706437" cy="455613"/>
            <a:chOff x="1471" y="2967"/>
            <a:chExt cx="445" cy="287"/>
          </a:xfrm>
        </p:grpSpPr>
        <p:sp>
          <p:nvSpPr>
            <p:cNvPr id="28740"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1"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8691" name="Group 1074"/>
          <p:cNvGrpSpPr>
            <a:grpSpLocks/>
          </p:cNvGrpSpPr>
          <p:nvPr/>
        </p:nvGrpSpPr>
        <p:grpSpPr bwMode="auto">
          <a:xfrm>
            <a:off x="7113588" y="3176588"/>
            <a:ext cx="706437" cy="455612"/>
            <a:chOff x="1471" y="2967"/>
            <a:chExt cx="445" cy="287"/>
          </a:xfrm>
        </p:grpSpPr>
        <p:sp>
          <p:nvSpPr>
            <p:cNvPr id="28738"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9"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8692" name="Line 1077"/>
          <p:cNvSpPr>
            <a:spLocks noChangeShapeType="1"/>
          </p:cNvSpPr>
          <p:nvPr/>
        </p:nvSpPr>
        <p:spPr bwMode="auto">
          <a:xfrm flipH="1">
            <a:off x="2590800" y="178276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1078"/>
          <p:cNvSpPr>
            <a:spLocks noChangeShapeType="1"/>
          </p:cNvSpPr>
          <p:nvPr/>
        </p:nvSpPr>
        <p:spPr bwMode="auto">
          <a:xfrm>
            <a:off x="4868863" y="173513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1079"/>
          <p:cNvSpPr>
            <a:spLocks noChangeShapeType="1"/>
          </p:cNvSpPr>
          <p:nvPr/>
        </p:nvSpPr>
        <p:spPr bwMode="auto">
          <a:xfrm flipH="1">
            <a:off x="6138863" y="215106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1080"/>
          <p:cNvSpPr>
            <a:spLocks noChangeShapeType="1"/>
          </p:cNvSpPr>
          <p:nvPr/>
        </p:nvSpPr>
        <p:spPr bwMode="auto">
          <a:xfrm>
            <a:off x="7156450" y="216058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81"/>
          <p:cNvSpPr>
            <a:spLocks noChangeShapeType="1"/>
          </p:cNvSpPr>
          <p:nvPr/>
        </p:nvSpPr>
        <p:spPr bwMode="auto">
          <a:xfrm>
            <a:off x="2425700" y="220027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82"/>
          <p:cNvSpPr>
            <a:spLocks noChangeShapeType="1"/>
          </p:cNvSpPr>
          <p:nvPr/>
        </p:nvSpPr>
        <p:spPr bwMode="auto">
          <a:xfrm flipH="1">
            <a:off x="1436688" y="213201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Text Box 1083"/>
          <p:cNvSpPr txBox="1">
            <a:spLocks noChangeArrowheads="1"/>
          </p:cNvSpPr>
          <p:nvPr/>
        </p:nvSpPr>
        <p:spPr bwMode="auto">
          <a:xfrm>
            <a:off x="1338263" y="26765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699" name="Text Box 1084"/>
          <p:cNvSpPr txBox="1">
            <a:spLocks noChangeArrowheads="1"/>
          </p:cNvSpPr>
          <p:nvPr/>
        </p:nvSpPr>
        <p:spPr bwMode="auto">
          <a:xfrm>
            <a:off x="3729038" y="27019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0" name="Text Box 1085"/>
          <p:cNvSpPr txBox="1">
            <a:spLocks noChangeArrowheads="1"/>
          </p:cNvSpPr>
          <p:nvPr/>
        </p:nvSpPr>
        <p:spPr bwMode="auto">
          <a:xfrm>
            <a:off x="2735263" y="20875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1" name="Text Box 1086"/>
          <p:cNvSpPr txBox="1">
            <a:spLocks noChangeArrowheads="1"/>
          </p:cNvSpPr>
          <p:nvPr/>
        </p:nvSpPr>
        <p:spPr bwMode="auto">
          <a:xfrm>
            <a:off x="6078538" y="266858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2" name="Text Box 1087"/>
          <p:cNvSpPr txBox="1">
            <a:spLocks noChangeArrowheads="1"/>
          </p:cNvSpPr>
          <p:nvPr/>
        </p:nvSpPr>
        <p:spPr bwMode="auto">
          <a:xfrm>
            <a:off x="8329613" y="26892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3" name="Text Box 1088"/>
          <p:cNvSpPr txBox="1">
            <a:spLocks noChangeArrowheads="1"/>
          </p:cNvSpPr>
          <p:nvPr/>
        </p:nvSpPr>
        <p:spPr bwMode="auto">
          <a:xfrm>
            <a:off x="7253288" y="19526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4" name="Text Box 1089"/>
          <p:cNvSpPr txBox="1">
            <a:spLocks noChangeArrowheads="1"/>
          </p:cNvSpPr>
          <p:nvPr/>
        </p:nvSpPr>
        <p:spPr bwMode="auto">
          <a:xfrm>
            <a:off x="5380038" y="15621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5" name="Text Box 1090"/>
          <p:cNvSpPr txBox="1">
            <a:spLocks noChangeArrowheads="1"/>
          </p:cNvSpPr>
          <p:nvPr/>
        </p:nvSpPr>
        <p:spPr bwMode="auto">
          <a:xfrm>
            <a:off x="3287713" y="15986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6" name="Text Box 1091"/>
          <p:cNvSpPr txBox="1">
            <a:spLocks noChangeArrowheads="1"/>
          </p:cNvSpPr>
          <p:nvPr/>
        </p:nvSpPr>
        <p:spPr bwMode="auto">
          <a:xfrm>
            <a:off x="1482725" y="19923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7" name="Text Box 1092"/>
          <p:cNvSpPr txBox="1">
            <a:spLocks noChangeArrowheads="1"/>
          </p:cNvSpPr>
          <p:nvPr/>
        </p:nvSpPr>
        <p:spPr bwMode="auto">
          <a:xfrm>
            <a:off x="512763" y="2727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8" name="Text Box 1093"/>
          <p:cNvSpPr txBox="1">
            <a:spLocks noChangeArrowheads="1"/>
          </p:cNvSpPr>
          <p:nvPr/>
        </p:nvSpPr>
        <p:spPr bwMode="auto">
          <a:xfrm>
            <a:off x="2836863" y="27051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9" name="Text Box 1094"/>
          <p:cNvSpPr txBox="1">
            <a:spLocks noChangeArrowheads="1"/>
          </p:cNvSpPr>
          <p:nvPr/>
        </p:nvSpPr>
        <p:spPr bwMode="auto">
          <a:xfrm>
            <a:off x="5213350" y="26876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0" name="Text Box 1095"/>
          <p:cNvSpPr txBox="1">
            <a:spLocks noChangeArrowheads="1"/>
          </p:cNvSpPr>
          <p:nvPr/>
        </p:nvSpPr>
        <p:spPr bwMode="auto">
          <a:xfrm>
            <a:off x="6099175" y="20097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1" name="Text Box 1096"/>
          <p:cNvSpPr txBox="1">
            <a:spLocks noChangeArrowheads="1"/>
          </p:cNvSpPr>
          <p:nvPr/>
        </p:nvSpPr>
        <p:spPr bwMode="auto">
          <a:xfrm>
            <a:off x="7373938" y="26987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2" name="Line 1097"/>
          <p:cNvSpPr>
            <a:spLocks noChangeShapeType="1"/>
          </p:cNvSpPr>
          <p:nvPr/>
        </p:nvSpPr>
        <p:spPr bwMode="auto">
          <a:xfrm flipH="1">
            <a:off x="560388" y="27828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1098"/>
          <p:cNvSpPr>
            <a:spLocks noChangeShapeType="1"/>
          </p:cNvSpPr>
          <p:nvPr/>
        </p:nvSpPr>
        <p:spPr bwMode="auto">
          <a:xfrm flipH="1">
            <a:off x="2927350" y="278447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1099"/>
          <p:cNvSpPr>
            <a:spLocks noChangeShapeType="1"/>
          </p:cNvSpPr>
          <p:nvPr/>
        </p:nvSpPr>
        <p:spPr bwMode="auto">
          <a:xfrm flipH="1">
            <a:off x="5264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1100"/>
          <p:cNvSpPr>
            <a:spLocks noChangeShapeType="1"/>
          </p:cNvSpPr>
          <p:nvPr/>
        </p:nvSpPr>
        <p:spPr bwMode="auto">
          <a:xfrm flipH="1">
            <a:off x="7456488" y="27701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1101"/>
          <p:cNvSpPr>
            <a:spLocks noChangeShapeType="1"/>
          </p:cNvSpPr>
          <p:nvPr/>
        </p:nvSpPr>
        <p:spPr bwMode="auto">
          <a:xfrm>
            <a:off x="82359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1102"/>
          <p:cNvSpPr>
            <a:spLocks noChangeShapeType="1"/>
          </p:cNvSpPr>
          <p:nvPr/>
        </p:nvSpPr>
        <p:spPr bwMode="auto">
          <a:xfrm>
            <a:off x="6026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1103"/>
          <p:cNvSpPr>
            <a:spLocks noChangeShapeType="1"/>
          </p:cNvSpPr>
          <p:nvPr/>
        </p:nvSpPr>
        <p:spPr bwMode="auto">
          <a:xfrm>
            <a:off x="35877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1104"/>
          <p:cNvSpPr>
            <a:spLocks noChangeShapeType="1"/>
          </p:cNvSpPr>
          <p:nvPr/>
        </p:nvSpPr>
        <p:spPr bwMode="auto">
          <a:xfrm>
            <a:off x="1265238" y="27813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8720" name="Group 1105"/>
          <p:cNvGrpSpPr>
            <a:grpSpLocks/>
          </p:cNvGrpSpPr>
          <p:nvPr/>
        </p:nvGrpSpPr>
        <p:grpSpPr bwMode="auto">
          <a:xfrm>
            <a:off x="152400" y="6105525"/>
            <a:ext cx="500063" cy="600075"/>
            <a:chOff x="2928" y="1051"/>
            <a:chExt cx="840" cy="957"/>
          </a:xfrm>
        </p:grpSpPr>
        <p:sp>
          <p:nvSpPr>
            <p:cNvPr id="28725"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8726"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7"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8"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9"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0"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1"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2"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3"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4"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8735"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736"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737"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8722" name="Text Box 1120"/>
          <p:cNvSpPr txBox="1">
            <a:spLocks noChangeArrowheads="1"/>
          </p:cNvSpPr>
          <p:nvPr/>
        </p:nvSpPr>
        <p:spPr bwMode="auto">
          <a:xfrm>
            <a:off x="712787" y="6029325"/>
            <a:ext cx="1652587"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dirty="0" smtClean="0">
                <a:solidFill>
                  <a:srgbClr val="008000"/>
                </a:solidFill>
                <a:latin typeface="Cambria" panose="02040503050406030204" pitchFamily="18" charset="0"/>
              </a:rPr>
              <a:t>I don't </a:t>
            </a:r>
            <a:r>
              <a:rPr lang="en-US" altLang="en-US" sz="900" u="sng" dirty="0" smtClean="0">
                <a:solidFill>
                  <a:srgbClr val="008000"/>
                </a:solidFill>
                <a:latin typeface="Cambria" panose="02040503050406030204" pitchFamily="18" charset="0"/>
              </a:rPr>
              <a:t>accept </a:t>
            </a:r>
            <a:r>
              <a:rPr lang="en-US" altLang="en-US" sz="900" dirty="0" smtClean="0">
                <a:solidFill>
                  <a:srgbClr val="008000"/>
                </a:solidFill>
                <a:latin typeface="Cambria" panose="02040503050406030204" pitchFamily="18" charset="0"/>
              </a:rPr>
              <a:t>this solution!</a:t>
            </a:r>
          </a:p>
          <a:p>
            <a:r>
              <a:rPr lang="en-US" altLang="en-US" sz="900" dirty="0" smtClean="0">
                <a:solidFill>
                  <a:srgbClr val="008000"/>
                </a:solidFill>
                <a:latin typeface="Cambria" panose="02040503050406030204" pitchFamily="18" charset="0"/>
              </a:rPr>
              <a:t>Something's not right here: it's down-right h</a:t>
            </a:r>
            <a:r>
              <a:rPr lang="en-US" altLang="en-US" sz="900" b="1" u="sng" dirty="0" smtClean="0">
                <a:solidFill>
                  <a:srgbClr val="008000"/>
                </a:solidFill>
                <a:latin typeface="Cambria" panose="02040503050406030204" pitchFamily="18" charset="0"/>
              </a:rPr>
              <a:t>arrow</a:t>
            </a:r>
            <a:r>
              <a:rPr lang="en-US" altLang="en-US" sz="900" dirty="0" smtClean="0">
                <a:solidFill>
                  <a:srgbClr val="008000"/>
                </a:solidFill>
                <a:latin typeface="Cambria" panose="02040503050406030204" pitchFamily="18" charset="0"/>
              </a:rPr>
              <a:t>ing!</a:t>
            </a:r>
            <a:endParaRPr lang="en-US" altLang="en-US" sz="900" dirty="0">
              <a:solidFill>
                <a:srgbClr val="008000"/>
              </a:solidFill>
              <a:latin typeface="Cambria" panose="02040503050406030204" pitchFamily="18" charset="0"/>
            </a:endParaRPr>
          </a:p>
        </p:txBody>
      </p:sp>
      <p:sp>
        <p:nvSpPr>
          <p:cNvPr id="28724" name="Freeform 1122"/>
          <p:cNvSpPr>
            <a:spLocks/>
          </p:cNvSpPr>
          <p:nvPr/>
        </p:nvSpPr>
        <p:spPr bwMode="auto">
          <a:xfrm rot="5400000">
            <a:off x="4418012" y="123507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807840" y="446760"/>
              <a:ext cx="8246160" cy="5586120"/>
            </p14:xfrm>
          </p:contentPart>
        </mc:Choice>
        <mc:Fallback xmlns="">
          <p:pic>
            <p:nvPicPr>
              <p:cNvPr id="3" name="Ink 2"/>
              <p:cNvPicPr/>
              <p:nvPr/>
            </p:nvPicPr>
            <p:blipFill>
              <a:blip r:embed="rId3"/>
              <a:stretch>
                <a:fillRect/>
              </a:stretch>
            </p:blipFill>
            <p:spPr>
              <a:xfrm>
                <a:off x="796680" y="435600"/>
                <a:ext cx="8269200" cy="5609880"/>
              </a:xfrm>
              <a:prstGeom prst="rect">
                <a:avLst/>
              </a:prstGeom>
            </p:spPr>
          </p:pic>
        </mc:Fallback>
      </mc:AlternateContent>
    </p:spTree>
    <p:extLst>
      <p:ext uri="{BB962C8B-B14F-4D97-AF65-F5344CB8AC3E}">
        <p14:creationId xmlns:p14="http://schemas.microsoft.com/office/powerpoint/2010/main" val="9499888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85"/>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grpSp>
        <p:nvGrpSpPr>
          <p:cNvPr id="29701" name="Group 88"/>
          <p:cNvGrpSpPr>
            <a:grpSpLocks/>
          </p:cNvGrpSpPr>
          <p:nvPr/>
        </p:nvGrpSpPr>
        <p:grpSpPr bwMode="auto">
          <a:xfrm>
            <a:off x="8135938" y="2798762"/>
            <a:ext cx="706437" cy="455613"/>
            <a:chOff x="1471" y="2967"/>
            <a:chExt cx="445" cy="287"/>
          </a:xfrm>
        </p:grpSpPr>
        <p:sp>
          <p:nvSpPr>
            <p:cNvPr id="29731" name="Oval 8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2" name="Text Box 9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9702" name="Group 91"/>
          <p:cNvGrpSpPr>
            <a:grpSpLocks/>
          </p:cNvGrpSpPr>
          <p:nvPr/>
        </p:nvGrpSpPr>
        <p:grpSpPr bwMode="auto">
          <a:xfrm>
            <a:off x="609600" y="2797175"/>
            <a:ext cx="706438" cy="455612"/>
            <a:chOff x="1471" y="2967"/>
            <a:chExt cx="445" cy="287"/>
          </a:xfrm>
        </p:grpSpPr>
        <p:sp>
          <p:nvSpPr>
            <p:cNvPr id="29729" name="Oval 9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0" name="Text Box 9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9703" name="Group 94"/>
          <p:cNvGrpSpPr>
            <a:grpSpLocks/>
          </p:cNvGrpSpPr>
          <p:nvPr/>
        </p:nvGrpSpPr>
        <p:grpSpPr bwMode="auto">
          <a:xfrm>
            <a:off x="1600200" y="2797175"/>
            <a:ext cx="706438" cy="455612"/>
            <a:chOff x="1471" y="2967"/>
            <a:chExt cx="445" cy="287"/>
          </a:xfrm>
        </p:grpSpPr>
        <p:sp>
          <p:nvSpPr>
            <p:cNvPr id="29727" name="Oval 9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8" name="Text Box 9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9704" name="Group 97"/>
          <p:cNvGrpSpPr>
            <a:grpSpLocks/>
          </p:cNvGrpSpPr>
          <p:nvPr/>
        </p:nvGrpSpPr>
        <p:grpSpPr bwMode="auto">
          <a:xfrm>
            <a:off x="2590800" y="2797175"/>
            <a:ext cx="706438" cy="455612"/>
            <a:chOff x="1471" y="2967"/>
            <a:chExt cx="445" cy="287"/>
          </a:xfrm>
        </p:grpSpPr>
        <p:sp>
          <p:nvSpPr>
            <p:cNvPr id="29725" name="Oval 9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6" name="Text Box 99"/>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9705" name="Group 100"/>
          <p:cNvGrpSpPr>
            <a:grpSpLocks/>
          </p:cNvGrpSpPr>
          <p:nvPr/>
        </p:nvGrpSpPr>
        <p:grpSpPr bwMode="auto">
          <a:xfrm>
            <a:off x="3602038" y="2797175"/>
            <a:ext cx="706437" cy="455612"/>
            <a:chOff x="1471" y="2967"/>
            <a:chExt cx="445" cy="287"/>
          </a:xfrm>
        </p:grpSpPr>
        <p:sp>
          <p:nvSpPr>
            <p:cNvPr id="29723" name="Oval 10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4" name="Text Box 102"/>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9706" name="Group 103"/>
          <p:cNvGrpSpPr>
            <a:grpSpLocks/>
          </p:cNvGrpSpPr>
          <p:nvPr/>
        </p:nvGrpSpPr>
        <p:grpSpPr bwMode="auto">
          <a:xfrm>
            <a:off x="4714875" y="2797175"/>
            <a:ext cx="706438" cy="455612"/>
            <a:chOff x="1471" y="2967"/>
            <a:chExt cx="445" cy="287"/>
          </a:xfrm>
        </p:grpSpPr>
        <p:sp>
          <p:nvSpPr>
            <p:cNvPr id="29721" name="Oval 10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2" name="Text Box 105"/>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9707" name="Group 106"/>
          <p:cNvGrpSpPr>
            <a:grpSpLocks/>
          </p:cNvGrpSpPr>
          <p:nvPr/>
        </p:nvGrpSpPr>
        <p:grpSpPr bwMode="auto">
          <a:xfrm>
            <a:off x="5932488" y="2797175"/>
            <a:ext cx="706437" cy="455612"/>
            <a:chOff x="1471" y="2967"/>
            <a:chExt cx="445" cy="287"/>
          </a:xfrm>
        </p:grpSpPr>
        <p:sp>
          <p:nvSpPr>
            <p:cNvPr id="29719" name="Oval 10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0" name="Text Box 10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9708" name="Group 109"/>
          <p:cNvGrpSpPr>
            <a:grpSpLocks/>
          </p:cNvGrpSpPr>
          <p:nvPr/>
        </p:nvGrpSpPr>
        <p:grpSpPr bwMode="auto">
          <a:xfrm>
            <a:off x="6948488" y="2797175"/>
            <a:ext cx="706437" cy="455612"/>
            <a:chOff x="1471" y="2967"/>
            <a:chExt cx="445" cy="287"/>
          </a:xfrm>
        </p:grpSpPr>
        <p:sp>
          <p:nvSpPr>
            <p:cNvPr id="29717" name="Oval 11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8" name="Text Box 11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9709" name="Oval 113"/>
          <p:cNvSpPr>
            <a:spLocks noChangeArrowheads="1"/>
          </p:cNvSpPr>
          <p:nvPr/>
        </p:nvSpPr>
        <p:spPr bwMode="auto">
          <a:xfrm>
            <a:off x="4649788"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0" name="Oval 115"/>
          <p:cNvSpPr>
            <a:spLocks noChangeArrowheads="1"/>
          </p:cNvSpPr>
          <p:nvPr/>
        </p:nvSpPr>
        <p:spPr bwMode="auto">
          <a:xfrm>
            <a:off x="586581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1" name="Oval 116"/>
          <p:cNvSpPr>
            <a:spLocks noChangeArrowheads="1"/>
          </p:cNvSpPr>
          <p:nvPr/>
        </p:nvSpPr>
        <p:spPr bwMode="auto">
          <a:xfrm>
            <a:off x="68754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2" name="Oval 117"/>
          <p:cNvSpPr>
            <a:spLocks noChangeArrowheads="1"/>
          </p:cNvSpPr>
          <p:nvPr/>
        </p:nvSpPr>
        <p:spPr bwMode="auto">
          <a:xfrm>
            <a:off x="80692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3" name="Freeform 118"/>
          <p:cNvSpPr>
            <a:spLocks/>
          </p:cNvSpPr>
          <p:nvPr/>
        </p:nvSpPr>
        <p:spPr bwMode="auto">
          <a:xfrm>
            <a:off x="468313" y="2898775"/>
            <a:ext cx="131762"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14" name="Text Box 134"/>
          <p:cNvSpPr txBox="1">
            <a:spLocks noChangeArrowheads="1"/>
          </p:cNvSpPr>
          <p:nvPr/>
        </p:nvSpPr>
        <p:spPr bwMode="auto">
          <a:xfrm>
            <a:off x="228600" y="6019800"/>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8 states?</a:t>
            </a:r>
          </a:p>
        </p:txBody>
      </p:sp>
      <p:sp>
        <p:nvSpPr>
          <p:cNvPr id="29715" name="Rectangle 87"/>
          <p:cNvSpPr>
            <a:spLocks noChangeArrowheads="1"/>
          </p:cNvSpPr>
          <p:nvPr/>
        </p:nvSpPr>
        <p:spPr bwMode="auto">
          <a:xfrm>
            <a:off x="5865813" y="6019800"/>
            <a:ext cx="2973387" cy="646331"/>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How could we prove that 8 states are </a:t>
            </a:r>
            <a:r>
              <a:rPr lang="en-US" altLang="en-US" sz="1800" u="sng" dirty="0">
                <a:latin typeface="Cambria" panose="02040503050406030204" pitchFamily="18" charset="0"/>
              </a:rPr>
              <a:t>required</a:t>
            </a:r>
            <a:r>
              <a:rPr lang="en-US" altLang="en-US" sz="18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5440" y="1253880"/>
              <a:ext cx="9647640" cy="3324240"/>
            </p14:xfrm>
          </p:contentPart>
        </mc:Choice>
        <mc:Fallback xmlns="">
          <p:pic>
            <p:nvPicPr>
              <p:cNvPr id="3" name="Ink 2"/>
              <p:cNvPicPr/>
              <p:nvPr/>
            </p:nvPicPr>
            <p:blipFill>
              <a:blip r:embed="rId4"/>
              <a:stretch>
                <a:fillRect/>
              </a:stretch>
            </p:blipFill>
            <p:spPr>
              <a:xfrm>
                <a:off x="-68040" y="1241280"/>
                <a:ext cx="9672840" cy="3347640"/>
              </a:xfrm>
              <a:prstGeom prst="rect">
                <a:avLst/>
              </a:prstGeom>
            </p:spPr>
          </p:pic>
        </mc:Fallback>
      </mc:AlternateContent>
    </p:spTree>
    <p:extLst>
      <p:ext uri="{BB962C8B-B14F-4D97-AF65-F5344CB8AC3E}">
        <p14:creationId xmlns:p14="http://schemas.microsoft.com/office/powerpoint/2010/main" val="19857795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1"/>
          <p:cNvSpPr txBox="1">
            <a:spLocks noChangeArrowheads="1"/>
          </p:cNvSpPr>
          <p:nvPr/>
        </p:nvSpPr>
        <p:spPr bwMode="auto">
          <a:xfrm>
            <a:off x="1676400" y="228600"/>
            <a:ext cx="5715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2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rPr>
              <a:t>Homework </a:t>
            </a:r>
            <a:r>
              <a:rPr kumimoji="0" lang="en-US" altLang="en-US" sz="4200" b="0" i="0"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12</a:t>
            </a:r>
            <a:endParaRPr kumimoji="0" lang="en-US" altLang="en-US" sz="4200" b="0" i="0" u="none" strike="noStrike" kern="1200" cap="none" spc="0" normalizeH="0" baseline="0" noProof="0" dirty="0">
              <a:ln>
                <a:noFill/>
              </a:ln>
              <a:solidFill>
                <a:srgbClr val="000000"/>
              </a:solidFill>
              <a:effectLst/>
              <a:uLnTx/>
              <a:uFillTx/>
              <a:latin typeface="Cambria" panose="02040503050406030204" pitchFamily="18" charset="0"/>
              <a:ea typeface="ＭＳ Ｐゴシック" pitchFamily="34" charset="-128"/>
            </a:endParaRPr>
          </a:p>
        </p:txBody>
      </p:sp>
      <p:sp>
        <p:nvSpPr>
          <p:cNvPr id="14341" name="Text Box 21"/>
          <p:cNvSpPr txBox="1">
            <a:spLocks noChangeArrowheads="1"/>
          </p:cNvSpPr>
          <p:nvPr/>
        </p:nvSpPr>
        <p:spPr bwMode="auto">
          <a:xfrm>
            <a:off x="762000" y="1524000"/>
            <a:ext cx="7696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(1)    </a:t>
            </a:r>
            <a:r>
              <a:rPr kumimoji="0" lang="en-US" altLang="en-US" sz="3200" b="0" i="1" u="none" strike="noStrike" kern="1200" cap="none" spc="0" normalizeH="0" baseline="0" noProof="0" dirty="0" smtClean="0">
                <a:ln>
                  <a:noFill/>
                </a:ln>
                <a:solidFill>
                  <a:srgbClr val="CC3300"/>
                </a:solidFill>
                <a:effectLst/>
                <a:uLnTx/>
                <a:uFillTx/>
                <a:latin typeface="Calibri" pitchFamily="34" charset="0"/>
                <a:ea typeface="ＭＳ Ｐゴシック" pitchFamily="34" charset="-128"/>
              </a:rPr>
              <a:t>project milestone </a:t>
            </a:r>
            <a:r>
              <a:rPr kumimoji="0" lang="en-US" altLang="en-US" sz="3200" b="0" i="1" u="none" strike="noStrike" kern="1200" cap="none" spc="0" normalizeH="0" baseline="0" noProof="0" dirty="0" smtClean="0">
                <a:ln>
                  <a:noFill/>
                </a:ln>
                <a:solidFill>
                  <a:srgbClr val="000000"/>
                </a:solidFill>
                <a:effectLst/>
                <a:uLnTx/>
                <a:uFillTx/>
                <a:latin typeface="Cambria" panose="02040503050406030204" pitchFamily="18" charset="0"/>
                <a:ea typeface="ＭＳ Ｐゴシック" pitchFamily="34" charset="-128"/>
              </a:rPr>
              <a:t>~</a:t>
            </a:r>
            <a:r>
              <a:rPr kumimoji="0" lang="en-US" altLang="en-US" sz="3200" b="0"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 </a:t>
            </a:r>
            <a:r>
              <a:rPr kumimoji="0" lang="en-US" altLang="en-US" sz="32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"progress report"</a:t>
            </a:r>
            <a:endParaRPr kumimoji="0" lang="en-US" altLang="en-US" sz="32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endParaRPr>
          </a:p>
        </p:txBody>
      </p:sp>
      <p:sp>
        <p:nvSpPr>
          <p:cNvPr id="11" name="Rectangle 1"/>
          <p:cNvSpPr>
            <a:spLocks noChangeArrowheads="1"/>
          </p:cNvSpPr>
          <p:nvPr/>
        </p:nvSpPr>
        <p:spPr bwMode="auto">
          <a:xfrm>
            <a:off x="1600200" y="2603211"/>
            <a:ext cx="28956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100" b="0"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For the milestone, you’ll submit a new .</a:t>
            </a:r>
            <a:r>
              <a:rPr kumimoji="0" lang="en-US" altLang="en-US" sz="2100" b="0" i="1" u="none" strike="noStrike" kern="1200" cap="none" spc="0" normalizeH="0" baseline="0" noProof="0" dirty="0" err="1" smtClean="0">
                <a:ln>
                  <a:noFill/>
                </a:ln>
                <a:solidFill>
                  <a:srgbClr val="000000"/>
                </a:solidFill>
                <a:effectLst/>
                <a:uLnTx/>
                <a:uFillTx/>
                <a:latin typeface="Calibri" pitchFamily="34" charset="0"/>
                <a:ea typeface="ＭＳ Ｐゴシック" pitchFamily="34" charset="-128"/>
              </a:rPr>
              <a:t>py</a:t>
            </a:r>
            <a:r>
              <a:rPr kumimoji="0" lang="en-US" altLang="en-US" sz="2100" b="0"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 file:</a:t>
            </a:r>
            <a:endParaRPr kumimoji="0" lang="en-US" altLang="en-US" sz="21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12" name="Rectangle 1"/>
          <p:cNvSpPr>
            <a:spLocks noChangeArrowheads="1"/>
          </p:cNvSpPr>
          <p:nvPr/>
        </p:nvSpPr>
        <p:spPr bwMode="auto">
          <a:xfrm>
            <a:off x="4800600" y="2464712"/>
            <a:ext cx="2895600" cy="1015663"/>
          </a:xfrm>
          <a:prstGeom prst="rect">
            <a:avLst/>
          </a:prstGeom>
          <a:no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500" b="1" i="0" u="none" strike="noStrike" kern="1200" cap="none" spc="0" normalizeH="0" baseline="0" noProof="0" dirty="0" smtClean="0">
                <a:ln>
                  <a:noFill/>
                </a:ln>
                <a:solidFill>
                  <a:srgbClr val="FFFFFF"/>
                </a:solidFill>
                <a:effectLst/>
                <a:uLnTx/>
                <a:uFillTx/>
                <a:latin typeface="Courier New" panose="02070309020205020404" pitchFamily="49" charset="0"/>
                <a:ea typeface="ＭＳ Ｐゴシック" pitchFamily="34" charset="-128"/>
                <a:cs typeface="Courier New" panose="02070309020205020404" pitchFamily="49" charset="0"/>
              </a:rPr>
              <a:t>vpython_milestone.zip</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500" b="1" i="0" u="none" strike="noStrike" kern="1200" cap="none" spc="0" normalizeH="0" baseline="0" noProof="0" dirty="0" smtClean="0">
                <a:ln>
                  <a:noFill/>
                </a:ln>
                <a:solidFill>
                  <a:srgbClr val="FFFFFF"/>
                </a:solidFill>
                <a:effectLst/>
                <a:uLnTx/>
                <a:uFillTx/>
                <a:latin typeface="Courier New" panose="02070309020205020404" pitchFamily="49" charset="0"/>
                <a:ea typeface="ＭＳ Ｐゴシック" pitchFamily="34" charset="-128"/>
                <a:cs typeface="Courier New" panose="02070309020205020404" pitchFamily="49" charset="0"/>
              </a:rPr>
              <a:t>picobot_milestone.zip</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500" b="1" i="0" u="none" strike="noStrike" kern="1200" cap="none" spc="0" normalizeH="0" baseline="0" noProof="0" dirty="0" smtClean="0">
                <a:ln>
                  <a:noFill/>
                </a:ln>
                <a:solidFill>
                  <a:srgbClr val="FFFFFF"/>
                </a:solidFill>
                <a:effectLst/>
                <a:uLnTx/>
                <a:uFillTx/>
                <a:latin typeface="Courier New" panose="02070309020205020404" pitchFamily="49" charset="0"/>
                <a:ea typeface="ＭＳ Ｐゴシック" pitchFamily="34" charset="-128"/>
                <a:cs typeface="Courier New" panose="02070309020205020404" pitchFamily="49" charset="0"/>
              </a:rPr>
              <a:t>textid_milestone.zip</a:t>
            </a:r>
            <a:endParaRPr kumimoji="0" lang="en-US" altLang="en-US" sz="1500" b="1" i="0" u="none" strike="noStrike" kern="1200" cap="none" spc="0" normalizeH="0" baseline="0" noProof="0" dirty="0">
              <a:ln>
                <a:noFill/>
              </a:ln>
              <a:solidFill>
                <a:srgbClr val="FFFFFF"/>
              </a:solidFill>
              <a:effectLst/>
              <a:uLnTx/>
              <a:uFillTx/>
              <a:latin typeface="Courier New" panose="02070309020205020404" pitchFamily="49" charset="0"/>
              <a:ea typeface="ＭＳ Ｐゴシック" pitchFamily="34" charset="-128"/>
              <a:cs typeface="Courier New" panose="02070309020205020404" pitchFamily="49" charset="0"/>
            </a:endParaRPr>
          </a:p>
        </p:txBody>
      </p:sp>
      <p:sp>
        <p:nvSpPr>
          <p:cNvPr id="13" name="Rectangle 12"/>
          <p:cNvSpPr/>
          <p:nvPr/>
        </p:nvSpPr>
        <p:spPr>
          <a:xfrm>
            <a:off x="6092911" y="3231012"/>
            <a:ext cx="1721838" cy="323165"/>
          </a:xfrm>
          <a:prstGeom prst="rect">
            <a:avLst/>
          </a:prstGeom>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500" b="0" i="1" u="none" strike="noStrike" kern="1200" cap="none" spc="0" normalizeH="0" baseline="0" noProof="0" dirty="0" smtClean="0">
                <a:ln>
                  <a:noFill/>
                </a:ln>
                <a:solidFill>
                  <a:srgbClr val="FFFFFF">
                    <a:lumMod val="50000"/>
                  </a:srgbClr>
                </a:solidFill>
                <a:effectLst/>
                <a:uLnTx/>
                <a:uFillTx/>
                <a:latin typeface="Calibri" pitchFamily="34" charset="0"/>
                <a:ea typeface="ＭＳ Ｐゴシック" pitchFamily="34" charset="-128"/>
              </a:rPr>
              <a:t>worth 25 points</a:t>
            </a:r>
            <a:endParaRPr kumimoji="0" lang="en-US" sz="1500" b="0" i="0" u="sng" strike="noStrike" kern="1200" cap="none" spc="0" normalizeH="0" baseline="0" noProof="0" dirty="0">
              <a:ln>
                <a:noFill/>
              </a:ln>
              <a:solidFill>
                <a:srgbClr val="333399">
                  <a:lumMod val="60000"/>
                  <a:lumOff val="40000"/>
                </a:srgbClr>
              </a:solidFill>
              <a:effectLst/>
              <a:uLnTx/>
              <a:uFillTx/>
              <a:latin typeface="Times New Roman" pitchFamily="18" charset="0"/>
              <a:ea typeface="ＭＳ Ｐゴシック" pitchFamily="34" charset="-128"/>
            </a:endParaRPr>
          </a:p>
        </p:txBody>
      </p:sp>
      <p:sp>
        <p:nvSpPr>
          <p:cNvPr id="14" name="Rectangle 1"/>
          <p:cNvSpPr>
            <a:spLocks noChangeArrowheads="1"/>
          </p:cNvSpPr>
          <p:nvPr/>
        </p:nvSpPr>
        <p:spPr bwMode="auto">
          <a:xfrm>
            <a:off x="4800600" y="2748536"/>
            <a:ext cx="2895600" cy="461665"/>
          </a:xfrm>
          <a:prstGeom prst="rect">
            <a:avLst/>
          </a:prstGeom>
          <a:solidFill>
            <a:schemeClr val="bg1">
              <a:lumMod val="95000"/>
            </a:schemeClr>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34" charset="-128"/>
                <a:cs typeface="Courier New" panose="02070309020205020404" pitchFamily="49" charset="0"/>
              </a:rPr>
              <a:t>milestone.py</a:t>
            </a:r>
            <a:endParaRPr kumimoji="0" lang="en-US" altLang="en-US" sz="2400" b="1"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34" charset="-128"/>
              <a:cs typeface="Courier New" panose="02070309020205020404" pitchFamily="49" charset="0"/>
            </a:endParaRPr>
          </a:p>
        </p:txBody>
      </p:sp>
      <p:sp>
        <p:nvSpPr>
          <p:cNvPr id="16" name="Text Box 21"/>
          <p:cNvSpPr txBox="1">
            <a:spLocks noChangeArrowheads="1"/>
          </p:cNvSpPr>
          <p:nvPr/>
        </p:nvSpPr>
        <p:spPr bwMode="auto">
          <a:xfrm>
            <a:off x="762000" y="5546484"/>
            <a:ext cx="670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(2)    </a:t>
            </a:r>
            <a:r>
              <a:rPr kumimoji="0" lang="en-US" altLang="en-US" sz="3200" b="0" i="0" u="none" strike="noStrike" kern="1200" cap="none" spc="0" normalizeH="0" baseline="0" noProof="0" dirty="0">
                <a:ln>
                  <a:noFill/>
                </a:ln>
                <a:solidFill>
                  <a:srgbClr val="000000"/>
                </a:solidFill>
                <a:effectLst/>
                <a:uLnTx/>
                <a:uFillTx/>
                <a:latin typeface="Calibri" pitchFamily="34" charset="0"/>
                <a:ea typeface="ＭＳ Ｐゴシック" pitchFamily="34" charset="-128"/>
              </a:rPr>
              <a:t>Building  </a:t>
            </a:r>
            <a:r>
              <a:rPr kumimoji="0" lang="en-US" altLang="en-US" sz="3200" b="0" i="1" u="none" strike="noStrike" kern="1200" cap="none" spc="0" normalizeH="0" baseline="0" noProof="0" dirty="0">
                <a:ln>
                  <a:noFill/>
                </a:ln>
                <a:solidFill>
                  <a:srgbClr val="0900FF"/>
                </a:solidFill>
                <a:effectLst/>
                <a:uLnTx/>
                <a:uFillTx/>
                <a:latin typeface="Calibri" pitchFamily="34" charset="0"/>
                <a:ea typeface="ＭＳ Ｐゴシック" pitchFamily="34" charset="-128"/>
              </a:rPr>
              <a:t>finite-state machines</a:t>
            </a:r>
          </a:p>
        </p:txBody>
      </p:sp>
      <p:sp>
        <p:nvSpPr>
          <p:cNvPr id="17" name="Line 1044"/>
          <p:cNvSpPr>
            <a:spLocks noChangeShapeType="1"/>
          </p:cNvSpPr>
          <p:nvPr/>
        </p:nvSpPr>
        <p:spPr bwMode="auto">
          <a:xfrm flipH="1">
            <a:off x="5791200" y="5066766"/>
            <a:ext cx="533400" cy="468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endParaRPr>
          </a:p>
        </p:txBody>
      </p:sp>
      <p:sp>
        <p:nvSpPr>
          <p:cNvPr id="18" name="Rectangle 1"/>
          <p:cNvSpPr>
            <a:spLocks noChangeArrowheads="1"/>
          </p:cNvSpPr>
          <p:nvPr/>
        </p:nvSpPr>
        <p:spPr bwMode="auto">
          <a:xfrm>
            <a:off x="5410200" y="4371733"/>
            <a:ext cx="2667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100" b="0" i="1" u="none" strike="noStrike" kern="1200" cap="none" spc="0" normalizeH="0" baseline="0" noProof="0" dirty="0">
                <a:ln>
                  <a:noFill/>
                </a:ln>
                <a:solidFill>
                  <a:srgbClr val="000000"/>
                </a:solidFill>
                <a:effectLst/>
                <a:uLnTx/>
                <a:uFillTx/>
                <a:latin typeface="Calibri" pitchFamily="34" charset="0"/>
                <a:ea typeface="ＭＳ Ｐゴシック" pitchFamily="34" charset="-128"/>
              </a:rPr>
              <a:t>mathematical </a:t>
            </a:r>
            <a:r>
              <a:rPr kumimoji="0" lang="en-US" altLang="en-US" sz="2100" b="0" i="1" u="none" strike="noStrike" kern="1200" cap="none" spc="0" normalizeH="0" baseline="0" noProof="0" dirty="0" smtClean="0">
                <a:ln>
                  <a:noFill/>
                </a:ln>
                <a:solidFill>
                  <a:srgbClr val="000000"/>
                </a:solidFill>
                <a:effectLst/>
                <a:uLnTx/>
                <a:uFillTx/>
                <a:latin typeface="Calibri" pitchFamily="34" charset="0"/>
                <a:ea typeface="ＭＳ Ｐゴシック" pitchFamily="34" charset="-128"/>
              </a:rPr>
              <a:t>foundations </a:t>
            </a:r>
            <a:r>
              <a:rPr kumimoji="0" lang="en-US" altLang="en-US" sz="2100" b="0" i="1" u="none" strike="noStrike" kern="1200" cap="none" spc="0" normalizeH="0" baseline="0" noProof="0" dirty="0">
                <a:ln>
                  <a:noFill/>
                </a:ln>
                <a:solidFill>
                  <a:srgbClr val="000000"/>
                </a:solidFill>
                <a:effectLst/>
                <a:uLnTx/>
                <a:uFillTx/>
                <a:latin typeface="Calibri" pitchFamily="34" charset="0"/>
                <a:ea typeface="ＭＳ Ｐゴシック" pitchFamily="34" charset="-128"/>
              </a:rPr>
              <a:t>of CS</a:t>
            </a:r>
            <a:endParaRPr kumimoji="0" lang="en-US" altLang="en-US" sz="21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19" name="Rectangle 18"/>
          <p:cNvSpPr/>
          <p:nvPr/>
        </p:nvSpPr>
        <p:spPr>
          <a:xfrm>
            <a:off x="2703106" y="6153835"/>
            <a:ext cx="4541238" cy="323165"/>
          </a:xfrm>
          <a:prstGeom prst="rect">
            <a:avLst/>
          </a:prstGeom>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500" b="0" i="1" u="none" strike="noStrike" kern="1200" cap="none" spc="0" normalizeH="0" baseline="0" noProof="0" dirty="0" smtClean="0">
                <a:ln>
                  <a:noFill/>
                </a:ln>
                <a:solidFill>
                  <a:srgbClr val="FFFFFF">
                    <a:lumMod val="50000"/>
                  </a:srgbClr>
                </a:solidFill>
                <a:effectLst/>
                <a:uLnTx/>
                <a:uFillTx/>
                <a:latin typeface="Calibri" pitchFamily="34" charset="0"/>
                <a:ea typeface="ＭＳ Ｐゴシック" pitchFamily="34" charset="-128"/>
              </a:rPr>
              <a:t>50 assigned points;    </a:t>
            </a:r>
            <a:r>
              <a:rPr kumimoji="0" lang="en-US" altLang="en-US" sz="1500" b="0" i="1" u="none" strike="noStrike" kern="1200" cap="none" spc="0" normalizeH="0" baseline="0" noProof="0" dirty="0" smtClean="0">
                <a:ln>
                  <a:noFill/>
                </a:ln>
                <a:solidFill>
                  <a:srgbClr val="333399">
                    <a:lumMod val="60000"/>
                    <a:lumOff val="40000"/>
                  </a:srgbClr>
                </a:solidFill>
                <a:effectLst/>
                <a:uLnTx/>
                <a:uFillTx/>
                <a:latin typeface="Calibri" pitchFamily="34" charset="0"/>
                <a:ea typeface="ＭＳ Ｐゴシック" pitchFamily="34" charset="-128"/>
              </a:rPr>
              <a:t>up to +30 ex. cr. pts;  </a:t>
            </a:r>
            <a:r>
              <a:rPr kumimoji="0" lang="en-US" altLang="en-US" sz="1500" b="0" i="1" u="sng" strike="noStrike" kern="1200" cap="none" spc="0" normalizeH="0" baseline="0" noProof="0" dirty="0" smtClean="0">
                <a:ln>
                  <a:noFill/>
                </a:ln>
                <a:solidFill>
                  <a:srgbClr val="333399">
                    <a:lumMod val="60000"/>
                    <a:lumOff val="40000"/>
                  </a:srgbClr>
                </a:solidFill>
                <a:effectLst/>
                <a:uLnTx/>
                <a:uFillTx/>
                <a:latin typeface="Calibri" pitchFamily="34" charset="0"/>
                <a:ea typeface="ＭＳ Ｐゴシック" pitchFamily="34" charset="-128"/>
              </a:rPr>
              <a:t>due by 12/11</a:t>
            </a:r>
            <a:endParaRPr kumimoji="0" lang="en-US" sz="1500" b="0" i="0" u="sng" strike="noStrike" kern="1200" cap="none" spc="0" normalizeH="0" baseline="0" noProof="0" dirty="0">
              <a:ln>
                <a:noFill/>
              </a:ln>
              <a:solidFill>
                <a:srgbClr val="333399">
                  <a:lumMod val="60000"/>
                  <a:lumOff val="40000"/>
                </a:srgbClr>
              </a:solidFill>
              <a:effectLst/>
              <a:uLnTx/>
              <a:uFillTx/>
              <a:latin typeface="Times New Roman" pitchFamily="18" charset="0"/>
              <a:ea typeface="ＭＳ Ｐゴシック" pitchFamily="34" charset="-128"/>
            </a:endParaRPr>
          </a:p>
        </p:txBody>
      </p:sp>
      <p:sp>
        <p:nvSpPr>
          <p:cNvPr id="20" name="Down Arrow 19"/>
          <p:cNvSpPr/>
          <p:nvPr/>
        </p:nvSpPr>
        <p:spPr bwMode="auto">
          <a:xfrm rot="16200000">
            <a:off x="196769" y="5540053"/>
            <a:ext cx="533400" cy="597062"/>
          </a:xfrm>
          <a:prstGeom prst="downArrow">
            <a:avLst/>
          </a:prstGeom>
          <a:solidFill>
            <a:srgbClr val="CCECFF"/>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148498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600200" y="27781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838325" y="33035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3233738" y="3768725"/>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3200400" y="2778125"/>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2406650" y="1679575"/>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825625" y="1898650"/>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1403350" y="3387725"/>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6"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19467"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19468" name="Group 35"/>
          <p:cNvGrpSpPr>
            <a:grpSpLocks/>
          </p:cNvGrpSpPr>
          <p:nvPr/>
        </p:nvGrpSpPr>
        <p:grpSpPr bwMode="auto">
          <a:xfrm>
            <a:off x="8391525" y="6061075"/>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6019800" y="27019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6259513" y="322421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931025" y="1600200"/>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6340475" y="1801813"/>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841750" y="4208463"/>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841750" y="2419350"/>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6103938" y="2784475"/>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9478" name="Straight Arrow Connector 39"/>
          <p:cNvCxnSpPr>
            <a:cxnSpLocks noChangeShapeType="1"/>
          </p:cNvCxnSpPr>
          <p:nvPr/>
        </p:nvCxnSpPr>
        <p:spPr bwMode="auto">
          <a:xfrm>
            <a:off x="2209800" y="65532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9479"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500120" y="803520"/>
              <a:ext cx="6715440" cy="5804640"/>
            </p14:xfrm>
          </p:contentPart>
        </mc:Choice>
        <mc:Fallback xmlns="">
          <p:pic>
            <p:nvPicPr>
              <p:cNvPr id="3" name="Ink 2"/>
              <p:cNvPicPr/>
              <p:nvPr/>
            </p:nvPicPr>
            <p:blipFill>
              <a:blip r:embed="rId3"/>
              <a:stretch>
                <a:fillRect/>
              </a:stretch>
            </p:blipFill>
            <p:spPr>
              <a:xfrm>
                <a:off x="1490760" y="794160"/>
                <a:ext cx="6734160" cy="5823360"/>
              </a:xfrm>
              <a:prstGeom prst="rect">
                <a:avLst/>
              </a:prstGeom>
            </p:spPr>
          </p:pic>
        </mc:Fallback>
      </mc:AlternateContent>
    </p:spTree>
    <p:extLst>
      <p:ext uri="{BB962C8B-B14F-4D97-AF65-F5344CB8AC3E}">
        <p14:creationId xmlns:p14="http://schemas.microsoft.com/office/powerpoint/2010/main" val="31337086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0" y="0"/>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dirty="0" smtClean="0">
                <a:latin typeface="Cambria" panose="02040503050406030204" pitchFamily="18" charset="0"/>
              </a:rPr>
              <a:t>Quiz</a:t>
            </a:r>
            <a:endParaRPr lang="en-US" altLang="en-US" sz="4200" i="1" dirty="0">
              <a:latin typeface="Cambria" panose="02040503050406030204" pitchFamily="18" charset="0"/>
            </a:endParaRPr>
          </a:p>
        </p:txBody>
      </p:sp>
      <p:sp>
        <p:nvSpPr>
          <p:cNvPr id="21508" name="Oval 7"/>
          <p:cNvSpPr>
            <a:spLocks noChangeArrowheads="1"/>
          </p:cNvSpPr>
          <p:nvPr/>
        </p:nvSpPr>
        <p:spPr bwMode="auto">
          <a:xfrm>
            <a:off x="1409794" y="121753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38798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980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151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9206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320722"/>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02068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144454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1619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24293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1869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040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1511222"/>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137152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138581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142073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150169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2" name="Text Box 6"/>
          <p:cNvSpPr txBox="1">
            <a:spLocks noChangeArrowheads="1"/>
          </p:cNvSpPr>
          <p:nvPr/>
        </p:nvSpPr>
        <p:spPr bwMode="auto">
          <a:xfrm>
            <a:off x="268287" y="4957737"/>
            <a:ext cx="3846513" cy="646331"/>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What does each state say about the </a:t>
            </a:r>
            <a:r>
              <a:rPr lang="en-US" altLang="en-US" sz="1800" b="1" i="1" dirty="0" smtClean="0">
                <a:solidFill>
                  <a:srgbClr val="0900FF"/>
                </a:solidFill>
                <a:latin typeface="Cambria" panose="02040503050406030204" pitchFamily="18" charset="0"/>
              </a:rPr>
              <a:t>current state </a:t>
            </a:r>
            <a:r>
              <a:rPr lang="en-US" altLang="en-US" sz="1800" dirty="0" smtClean="0">
                <a:latin typeface="Cambria" panose="02040503050406030204" pitchFamily="18" charset="0"/>
              </a:rPr>
              <a:t>of the input?!?</a:t>
            </a:r>
            <a:endParaRPr lang="en-US" altLang="en-US" sz="1800" dirty="0">
              <a:latin typeface="Cambria" panose="02040503050406030204" pitchFamily="18" charset="0"/>
            </a:endParaRPr>
          </a:p>
        </p:txBody>
      </p:sp>
      <p:cxnSp>
        <p:nvCxnSpPr>
          <p:cNvPr id="3" name="Straight Connector 2"/>
          <p:cNvCxnSpPr/>
          <p:nvPr/>
        </p:nvCxnSpPr>
        <p:spPr bwMode="auto">
          <a:xfrm>
            <a:off x="271463" y="3165765"/>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304800" y="388387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4" name="Oval 19"/>
          <p:cNvSpPr>
            <a:spLocks noChangeArrowheads="1"/>
          </p:cNvSpPr>
          <p:nvPr/>
        </p:nvSpPr>
        <p:spPr bwMode="auto">
          <a:xfrm>
            <a:off x="6839766" y="1473122"/>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1491017"/>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1713267"/>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1891067"/>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1972029"/>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914400"/>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04045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1625522"/>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9" name="Text Box 6"/>
          <p:cNvSpPr txBox="1">
            <a:spLocks noChangeArrowheads="1"/>
          </p:cNvSpPr>
          <p:nvPr/>
        </p:nvSpPr>
        <p:spPr bwMode="auto">
          <a:xfrm>
            <a:off x="685800" y="6001435"/>
            <a:ext cx="5715000" cy="646331"/>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Could you get the same behavior with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possible? How do you </a:t>
            </a:r>
            <a:r>
              <a:rPr lang="en-US" altLang="en-US" sz="1800" dirty="0">
                <a:latin typeface="Cambria" panose="02040503050406030204" pitchFamily="18" charset="0"/>
              </a:rPr>
              <a:t>know</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cxnSp>
        <p:nvCxnSpPr>
          <p:cNvPr id="51" name="Straight Connector 50"/>
          <p:cNvCxnSpPr/>
          <p:nvPr/>
        </p:nvCxnSpPr>
        <p:spPr bwMode="auto">
          <a:xfrm>
            <a:off x="304800" y="5791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2" name="Rectangle 1"/>
          <p:cNvSpPr/>
          <p:nvPr/>
        </p:nvSpPr>
        <p:spPr>
          <a:xfrm>
            <a:off x="152400" y="6170712"/>
            <a:ext cx="617289" cy="307777"/>
          </a:xfrm>
          <a:prstGeom prst="rect">
            <a:avLst/>
          </a:prstGeom>
          <a:solidFill>
            <a:schemeClr val="bg1"/>
          </a:solidFill>
        </p:spPr>
        <p:txBody>
          <a:bodyPr wrap="none">
            <a:spAutoFit/>
          </a:bodyPr>
          <a:lstStyle/>
          <a:p>
            <a:r>
              <a:rPr lang="en-US" altLang="en-US" sz="1400" dirty="0">
                <a:solidFill>
                  <a:srgbClr val="000000"/>
                </a:solidFill>
                <a:latin typeface="Calibri"/>
                <a:cs typeface="Calibri"/>
              </a:rPr>
              <a:t>Extra!</a:t>
            </a:r>
            <a:endParaRPr lang="en-US">
              <a:latin typeface="Calibri"/>
              <a:cs typeface="Calibri"/>
            </a:endParaRPr>
          </a:p>
        </p:txBody>
      </p:sp>
      <p:sp>
        <p:nvSpPr>
          <p:cNvPr id="52" name="Text Box 12"/>
          <p:cNvSpPr txBox="1">
            <a:spLocks noChangeArrowheads="1"/>
          </p:cNvSpPr>
          <p:nvPr/>
        </p:nvSpPr>
        <p:spPr bwMode="auto">
          <a:xfrm>
            <a:off x="1752600" y="63269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7565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smtClean="0">
                <a:latin typeface="Cambria" panose="02040503050406030204" pitchFamily="18" charset="0"/>
              </a:rPr>
              <a:t>Try this on the back page first…</a:t>
            </a:r>
            <a:endParaRPr lang="en-US" altLang="en-US" sz="2100" i="1" dirty="0">
              <a:latin typeface="Cambria" panose="02040503050406030204" pitchFamily="18" charset="0"/>
            </a:endParaRPr>
          </a:p>
        </p:txBody>
      </p:sp>
      <p:sp>
        <p:nvSpPr>
          <p:cNvPr id="55" name="Text Box 8"/>
          <p:cNvSpPr txBox="1">
            <a:spLocks noChangeArrowheads="1"/>
          </p:cNvSpPr>
          <p:nvPr/>
        </p:nvSpPr>
        <p:spPr bwMode="auto">
          <a:xfrm>
            <a:off x="4284439" y="4789025"/>
            <a:ext cx="3760625"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s0 means   ACCEPTING + ending in a 0</a:t>
            </a:r>
            <a:endParaRPr lang="en-US" altLang="en-US" sz="1400" dirty="0">
              <a:latin typeface="Cambria" panose="02040503050406030204" pitchFamily="18" charset="0"/>
            </a:endParaRPr>
          </a:p>
        </p:txBody>
      </p:sp>
      <p:sp>
        <p:nvSpPr>
          <p:cNvPr id="56" name="Text Box 8"/>
          <p:cNvSpPr txBox="1">
            <a:spLocks noChangeArrowheads="1"/>
          </p:cNvSpPr>
          <p:nvPr/>
        </p:nvSpPr>
        <p:spPr bwMode="auto">
          <a:xfrm>
            <a:off x="4284439" y="5020491"/>
            <a:ext cx="3760625"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s1 means   ACCEPTING + ending in a 1</a:t>
            </a:r>
            <a:endParaRPr lang="en-US" altLang="en-US" sz="1400" dirty="0">
              <a:latin typeface="Cambria" panose="02040503050406030204" pitchFamily="18" charset="0"/>
            </a:endParaRPr>
          </a:p>
        </p:txBody>
      </p:sp>
      <p:sp>
        <p:nvSpPr>
          <p:cNvPr id="57" name="Text Box 8"/>
          <p:cNvSpPr txBox="1">
            <a:spLocks noChangeArrowheads="1"/>
          </p:cNvSpPr>
          <p:nvPr/>
        </p:nvSpPr>
        <p:spPr bwMode="auto">
          <a:xfrm>
            <a:off x="4284439" y="5251957"/>
            <a:ext cx="3760626"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s2 means   REJECTING + ending in a 0   … </a:t>
            </a:r>
            <a:r>
              <a:rPr lang="en-US" altLang="en-US" sz="1400" b="1" dirty="0" smtClean="0">
                <a:latin typeface="Cambria" panose="02040503050406030204" pitchFamily="18" charset="0"/>
              </a:rPr>
              <a:t>or</a:t>
            </a:r>
            <a:r>
              <a:rPr lang="en-US" altLang="en-US" sz="1400" dirty="0" smtClean="0">
                <a:latin typeface="Cambria" panose="02040503050406030204" pitchFamily="18" charset="0"/>
              </a:rPr>
              <a:t>,</a:t>
            </a:r>
            <a:endParaRPr lang="en-US" altLang="en-US" sz="1400" dirty="0">
              <a:latin typeface="Cambria" panose="02040503050406030204" pitchFamily="18" charset="0"/>
            </a:endParaRPr>
          </a:p>
        </p:txBody>
      </p:sp>
      <p:sp>
        <p:nvSpPr>
          <p:cNvPr id="58" name="Text Box 8"/>
          <p:cNvSpPr txBox="1">
            <a:spLocks noChangeArrowheads="1"/>
          </p:cNvSpPr>
          <p:nvPr/>
        </p:nvSpPr>
        <p:spPr bwMode="auto">
          <a:xfrm>
            <a:off x="4284439" y="5483423"/>
            <a:ext cx="3760626"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s3 means   REJECTING + ending in a 1</a:t>
            </a:r>
            <a:endParaRPr lang="en-US" altLang="en-US" sz="1400" dirty="0">
              <a:latin typeface="Cambria" panose="02040503050406030204" pitchFamily="18" charset="0"/>
            </a:endParaRPr>
          </a:p>
        </p:txBody>
      </p:sp>
      <p:cxnSp>
        <p:nvCxnSpPr>
          <p:cNvPr id="36" name="Straight Connector 35"/>
          <p:cNvCxnSpPr/>
          <p:nvPr/>
        </p:nvCxnSpPr>
        <p:spPr bwMode="auto">
          <a:xfrm>
            <a:off x="304800" y="4782002"/>
            <a:ext cx="8034337" cy="0"/>
          </a:xfrm>
          <a:prstGeom prst="line">
            <a:avLst/>
          </a:prstGeom>
          <a:noFill/>
          <a:ln w="9525" cap="flat" cmpd="sng" algn="ctr">
            <a:solidFill>
              <a:schemeClr val="tx1"/>
            </a:solidFill>
            <a:prstDash val="solid"/>
            <a:round/>
            <a:headEnd type="none" w="med" len="med"/>
            <a:tailEnd type="none" w="med" len="med"/>
          </a:ln>
          <a:effectLst/>
        </p:spPr>
      </p:cxnSp>
      <p:sp>
        <p:nvSpPr>
          <p:cNvPr id="48" name="Text Box 8"/>
          <p:cNvSpPr txBox="1">
            <a:spLocks noChangeArrowheads="1"/>
          </p:cNvSpPr>
          <p:nvPr/>
        </p:nvSpPr>
        <p:spPr bwMode="auto">
          <a:xfrm>
            <a:off x="7174728" y="5955268"/>
            <a:ext cx="1740672"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find strings that </a:t>
            </a:r>
            <a:r>
              <a:rPr lang="en-US" altLang="en-US" sz="1400" b="1" i="1" dirty="0" smtClean="0">
                <a:latin typeface="Cambria" panose="02040503050406030204" pitchFamily="18" charset="0"/>
              </a:rPr>
              <a:t>have </a:t>
            </a:r>
            <a:r>
              <a:rPr lang="en-US" altLang="en-US" sz="1400" dirty="0" smtClean="0">
                <a:latin typeface="Cambria" panose="02040503050406030204" pitchFamily="18" charset="0"/>
              </a:rPr>
              <a:t> to be in separate states!</a:t>
            </a:r>
            <a:endParaRPr lang="en-US" altLang="en-US" sz="1400" dirty="0">
              <a:latin typeface="Cambria" panose="02040503050406030204" pitchFamily="18" charset="0"/>
            </a:endParaRPr>
          </a:p>
        </p:txBody>
      </p:sp>
      <p:sp>
        <p:nvSpPr>
          <p:cNvPr id="59" name="Text Box 6"/>
          <p:cNvSpPr txBox="1">
            <a:spLocks noChangeArrowheads="1"/>
          </p:cNvSpPr>
          <p:nvPr/>
        </p:nvSpPr>
        <p:spPr bwMode="auto">
          <a:xfrm>
            <a:off x="381000" y="4026731"/>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rejected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60" name="Rectangle 59"/>
          <p:cNvSpPr/>
          <p:nvPr/>
        </p:nvSpPr>
        <p:spPr>
          <a:xfrm>
            <a:off x="3989871" y="4027232"/>
            <a:ext cx="2501967" cy="276999"/>
          </a:xfrm>
          <a:prstGeom prst="rect">
            <a:avLst/>
          </a:prstGeom>
        </p:spPr>
        <p:txBody>
          <a:bodyPr wrap="none">
            <a:spAutoFit/>
          </a:bodyPr>
          <a:lstStyle/>
          <a:p>
            <a:r>
              <a:rPr lang="en-US" altLang="en-US" sz="1200" dirty="0" smtClean="0">
                <a:solidFill>
                  <a:srgbClr val="000000"/>
                </a:solidFill>
                <a:latin typeface="Cambria" panose="02040503050406030204" pitchFamily="18" charset="0"/>
              </a:rPr>
              <a:t>This machine rejects strings that  …</a:t>
            </a:r>
            <a:endParaRPr lang="en-US" sz="1200" dirty="0"/>
          </a:p>
        </p:txBody>
      </p:sp>
      <p:sp>
        <p:nvSpPr>
          <p:cNvPr id="50" name="Text Box 6"/>
          <p:cNvSpPr txBox="1">
            <a:spLocks noChangeArrowheads="1"/>
          </p:cNvSpPr>
          <p:nvPr/>
        </p:nvSpPr>
        <p:spPr bwMode="auto">
          <a:xfrm>
            <a:off x="228601" y="2681069"/>
            <a:ext cx="5732238" cy="369332"/>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a:t>
            </a:r>
            <a:r>
              <a:rPr lang="en-US" altLang="en-US" sz="1800" i="1" dirty="0" smtClean="0">
                <a:latin typeface="Cambria" panose="02040503050406030204" pitchFamily="18" charset="0"/>
              </a:rPr>
              <a:t>different-length</a:t>
            </a:r>
            <a:r>
              <a:rPr lang="en-US" altLang="en-US" sz="1800" dirty="0" smtClean="0">
                <a:latin typeface="Cambria" panose="02040503050406030204" pitchFamily="18" charset="0"/>
              </a:rPr>
              <a:t> inputs that this FSM </a:t>
            </a:r>
            <a:r>
              <a:rPr lang="en-US" altLang="en-US" sz="1800" b="1" i="1" dirty="0" smtClean="0">
                <a:solidFill>
                  <a:srgbClr val="06A606"/>
                </a:solidFill>
                <a:latin typeface="Cambria" panose="02040503050406030204" pitchFamily="18" charset="0"/>
              </a:rPr>
              <a:t>accepts</a:t>
            </a:r>
            <a:r>
              <a:rPr lang="en-US" altLang="en-US" sz="1800" dirty="0">
                <a:latin typeface="Cambria" panose="02040503050406030204" pitchFamily="18" charset="0"/>
              </a:rPr>
              <a:t>:</a:t>
            </a:r>
          </a:p>
        </p:txBody>
      </p:sp>
      <p:sp>
        <p:nvSpPr>
          <p:cNvPr id="61" name="Text Box 6"/>
          <p:cNvSpPr txBox="1">
            <a:spLocks noChangeArrowheads="1"/>
          </p:cNvSpPr>
          <p:nvPr/>
        </p:nvSpPr>
        <p:spPr bwMode="auto">
          <a:xfrm>
            <a:off x="228600" y="3364468"/>
            <a:ext cx="5732239" cy="369332"/>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a:t>
            </a:r>
            <a:r>
              <a:rPr lang="en-US" altLang="en-US" sz="1800" i="1" dirty="0" smtClean="0">
                <a:latin typeface="Cambria" panose="02040503050406030204" pitchFamily="18" charset="0"/>
              </a:rPr>
              <a:t>different-length</a:t>
            </a:r>
            <a:r>
              <a:rPr lang="en-US" altLang="en-US" sz="1800" dirty="0" smtClean="0">
                <a:latin typeface="Cambria" panose="02040503050406030204" pitchFamily="18" charset="0"/>
              </a:rPr>
              <a:t> inputs that this FSM </a:t>
            </a:r>
            <a:r>
              <a:rPr lang="en-US" altLang="en-US" sz="1800" b="1" i="1" dirty="0" smtClean="0">
                <a:solidFill>
                  <a:srgbClr val="F3020A"/>
                </a:solidFill>
                <a:latin typeface="Cambria" panose="02040503050406030204" pitchFamily="18" charset="0"/>
              </a:rPr>
              <a:t>rejects</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911040" y="330480"/>
              <a:ext cx="4858200" cy="5268960"/>
            </p14:xfrm>
          </p:contentPart>
        </mc:Choice>
        <mc:Fallback xmlns="">
          <p:pic>
            <p:nvPicPr>
              <p:cNvPr id="5" name="Ink 4"/>
              <p:cNvPicPr/>
              <p:nvPr/>
            </p:nvPicPr>
            <p:blipFill>
              <a:blip r:embed="rId3"/>
              <a:stretch>
                <a:fillRect/>
              </a:stretch>
            </p:blipFill>
            <p:spPr>
              <a:xfrm>
                <a:off x="3901680" y="321120"/>
                <a:ext cx="4876920" cy="5287680"/>
              </a:xfrm>
              <a:prstGeom prst="rect">
                <a:avLst/>
              </a:prstGeom>
            </p:spPr>
          </p:pic>
        </mc:Fallback>
      </mc:AlternateContent>
    </p:spTree>
    <p:extLst>
      <p:ext uri="{BB962C8B-B14F-4D97-AF65-F5344CB8AC3E}">
        <p14:creationId xmlns:p14="http://schemas.microsoft.com/office/powerpoint/2010/main" val="24305413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0199" y="80963"/>
            <a:ext cx="42711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i="1" dirty="0" smtClean="0">
                <a:latin typeface="Cambria" panose="02040503050406030204" pitchFamily="18" charset="0"/>
              </a:rPr>
              <a:t>Build-your-own FSMs</a:t>
            </a:r>
            <a:endParaRPr lang="en-US" altLang="en-US" sz="3200" i="1" dirty="0">
              <a:latin typeface="Cambria" panose="02040503050406030204" pitchFamily="18" charset="0"/>
            </a:endParaRPr>
          </a:p>
        </p:txBody>
      </p:sp>
      <p:sp>
        <p:nvSpPr>
          <p:cNvPr id="22532" name="Rectangle 10"/>
          <p:cNvSpPr>
            <a:spLocks noChangeArrowheads="1"/>
          </p:cNvSpPr>
          <p:nvPr/>
        </p:nvSpPr>
        <p:spPr bwMode="auto">
          <a:xfrm>
            <a:off x="179388" y="3670300"/>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that accepts </a:t>
            </a:r>
            <a:r>
              <a:rPr lang="en-US" altLang="en-US" sz="1600" dirty="0">
                <a:latin typeface="Cambria" panose="02040503050406030204" pitchFamily="18" charset="0"/>
              </a:rPr>
              <a:t>strings that </a:t>
            </a:r>
            <a:r>
              <a:rPr lang="en-US" altLang="en-US" sz="1600" b="1" i="1" dirty="0">
                <a:latin typeface="Cambria" panose="02040503050406030204" pitchFamily="18" charset="0"/>
              </a:rPr>
              <a:t>don't </a:t>
            </a:r>
            <a:r>
              <a:rPr lang="en-US" altLang="en-US" sz="1600" dirty="0">
                <a:latin typeface="Cambria" panose="02040503050406030204" pitchFamily="18" charset="0"/>
              </a:rPr>
              <a:t>contain the pattern </a:t>
            </a:r>
            <a:r>
              <a:rPr lang="en-US" altLang="en-US" sz="1600" b="1" dirty="0">
                <a:latin typeface="Cambria" panose="02040503050406030204" pitchFamily="18" charset="0"/>
              </a:rPr>
              <a:t>110</a:t>
            </a:r>
            <a:r>
              <a:rPr lang="en-US" altLang="en-US" sz="1600" dirty="0">
                <a:latin typeface="Cambria" panose="02040503050406030204" pitchFamily="18" charset="0"/>
              </a:rPr>
              <a:t> anywhere. </a:t>
            </a:r>
          </a:p>
        </p:txBody>
      </p:sp>
      <p:sp>
        <p:nvSpPr>
          <p:cNvPr id="22533" name="Rectangle 12"/>
          <p:cNvSpPr>
            <a:spLocks noChangeArrowheads="1"/>
          </p:cNvSpPr>
          <p:nvPr/>
        </p:nvSpPr>
        <p:spPr bwMode="auto">
          <a:xfrm>
            <a:off x="4724400" y="58738"/>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22536" name="Text Box 15"/>
          <p:cNvSpPr txBox="1">
            <a:spLocks noChangeArrowheads="1"/>
          </p:cNvSpPr>
          <p:nvPr/>
        </p:nvSpPr>
        <p:spPr bwMode="auto">
          <a:xfrm>
            <a:off x="5204287" y="1011900"/>
            <a:ext cx="3441038" cy="4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smtClean="0">
                <a:latin typeface="Arial" pitchFamily="34" charset="0"/>
              </a:rPr>
              <a:t>Accepted:   </a:t>
            </a:r>
            <a:r>
              <a:rPr lang="en-US" altLang="en-US" sz="1200" dirty="0">
                <a:latin typeface="Arial" pitchFamily="34" charset="0"/>
              </a:rPr>
              <a:t>110101110,  11,   </a:t>
            </a:r>
            <a:r>
              <a:rPr lang="en-US" altLang="en-US" sz="1200" dirty="0" smtClean="0">
                <a:latin typeface="Arial" pitchFamily="34" charset="0"/>
              </a:rPr>
              <a:t>0000010</a:t>
            </a:r>
          </a:p>
          <a:p>
            <a:pPr>
              <a:lnSpc>
                <a:spcPct val="60000"/>
              </a:lnSpc>
            </a:pPr>
            <a:endParaRPr lang="en-US" altLang="en-US" sz="400" b="1" dirty="0">
              <a:latin typeface="Arial" pitchFamily="34" charset="0"/>
            </a:endParaRPr>
          </a:p>
          <a:p>
            <a:pPr>
              <a:lnSpc>
                <a:spcPct val="60000"/>
              </a:lnSpc>
            </a:pPr>
            <a:r>
              <a:rPr lang="en-US" altLang="en-US" sz="1200" b="1" dirty="0" smtClean="0">
                <a:latin typeface="Arial" pitchFamily="34" charset="0"/>
              </a:rPr>
              <a:t>Rejected:    </a:t>
            </a:r>
            <a:r>
              <a:rPr lang="en-US" altLang="en-US" sz="1200" dirty="0">
                <a:latin typeface="Arial" pitchFamily="34" charset="0"/>
              </a:rPr>
              <a:t>101,  0000,  111011101111</a:t>
            </a:r>
          </a:p>
        </p:txBody>
      </p:sp>
      <p:sp>
        <p:nvSpPr>
          <p:cNvPr id="22538" name="Text Box 17"/>
          <p:cNvSpPr txBox="1">
            <a:spLocks noChangeArrowheads="1"/>
          </p:cNvSpPr>
          <p:nvPr/>
        </p:nvSpPr>
        <p:spPr bwMode="auto">
          <a:xfrm>
            <a:off x="7661475" y="6309619"/>
            <a:ext cx="2122904"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Acc</a:t>
            </a:r>
            <a:r>
              <a:rPr lang="en-US" altLang="en-US" sz="1000" b="1" dirty="0" smtClean="0">
                <a:latin typeface="Arial" pitchFamily="34" charset="0"/>
              </a:rPr>
              <a:t>:   </a:t>
            </a:r>
            <a:r>
              <a:rPr lang="en-US" altLang="en-US" sz="1000" dirty="0" smtClean="0">
                <a:latin typeface="Arial" pitchFamily="34" charset="0"/>
              </a:rPr>
              <a:t>0</a:t>
            </a:r>
            <a:r>
              <a:rPr lang="en-US" altLang="en-US" sz="1000" b="1" u="sng" dirty="0" smtClean="0">
                <a:latin typeface="Arial" pitchFamily="34" charset="0"/>
              </a:rPr>
              <a:t>1</a:t>
            </a:r>
            <a:r>
              <a:rPr lang="en-US" altLang="en-US" sz="1000" dirty="0" smtClean="0">
                <a:latin typeface="Arial" pitchFamily="34" charset="0"/>
              </a:rPr>
              <a:t>00 </a:t>
            </a:r>
            <a:r>
              <a:rPr lang="en-US" altLang="en-US" sz="1000" dirty="0">
                <a:latin typeface="Arial" pitchFamily="34" charset="0"/>
              </a:rPr>
              <a:t>and </a:t>
            </a:r>
            <a:r>
              <a:rPr lang="en-US" altLang="en-US" sz="1000" dirty="0" smtClean="0">
                <a:latin typeface="Arial" pitchFamily="34" charset="0"/>
              </a:rPr>
              <a:t>01</a:t>
            </a:r>
            <a:r>
              <a:rPr lang="en-US" altLang="en-US" sz="1000" b="1" u="sng" dirty="0" smtClean="0">
                <a:latin typeface="Arial" pitchFamily="34" charset="0"/>
              </a:rPr>
              <a:t>1</a:t>
            </a:r>
            <a:r>
              <a:rPr lang="en-US" altLang="en-US" sz="1000" dirty="0" smtClean="0">
                <a:latin typeface="Arial" pitchFamily="34" charset="0"/>
              </a:rPr>
              <a:t>01</a:t>
            </a:r>
            <a:endParaRPr lang="en-US" altLang="en-US" sz="1000" dirty="0">
              <a:latin typeface="Arial" pitchFamily="34" charset="0"/>
            </a:endParaRPr>
          </a:p>
        </p:txBody>
      </p:sp>
      <p:cxnSp>
        <p:nvCxnSpPr>
          <p:cNvPr id="22539" name="Straight Connector 11"/>
          <p:cNvCxnSpPr>
            <a:cxnSpLocks noChangeShapeType="1"/>
          </p:cNvCxnSpPr>
          <p:nvPr/>
        </p:nvCxnSpPr>
        <p:spPr bwMode="auto">
          <a:xfrm>
            <a:off x="4458133" y="230188"/>
            <a:ext cx="0" cy="6503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540" name="Straight Connector 12"/>
          <p:cNvCxnSpPr>
            <a:cxnSpLocks noChangeShapeType="1"/>
          </p:cNvCxnSpPr>
          <p:nvPr/>
        </p:nvCxnSpPr>
        <p:spPr bwMode="auto">
          <a:xfrm>
            <a:off x="265113" y="3581400"/>
            <a:ext cx="862488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541" name="Rectangle 14"/>
          <p:cNvSpPr>
            <a:spLocks noChangeArrowheads="1"/>
          </p:cNvSpPr>
          <p:nvPr/>
        </p:nvSpPr>
        <p:spPr bwMode="auto">
          <a:xfrm>
            <a:off x="403225" y="4738687"/>
            <a:ext cx="1528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there are FIVE more transitions needed here:</a:t>
            </a:r>
            <a:endParaRPr lang="en-US" altLang="en-US" sz="900" dirty="0">
              <a:solidFill>
                <a:srgbClr val="008000"/>
              </a:solidFill>
              <a:latin typeface="Calibri" pitchFamily="34" charset="0"/>
            </a:endParaRPr>
          </a:p>
        </p:txBody>
      </p:sp>
      <p:sp>
        <p:nvSpPr>
          <p:cNvPr id="22542" name="Rectangle 15"/>
          <p:cNvSpPr>
            <a:spLocks noChangeArrowheads="1"/>
          </p:cNvSpPr>
          <p:nvPr/>
        </p:nvSpPr>
        <p:spPr bwMode="auto">
          <a:xfrm>
            <a:off x="7962900" y="1466850"/>
            <a:ext cx="1049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Hint: </a:t>
            </a:r>
            <a:r>
              <a:rPr lang="en-US" altLang="en-US" sz="900" dirty="0" smtClean="0">
                <a:solidFill>
                  <a:srgbClr val="008000"/>
                </a:solidFill>
                <a:latin typeface="Calibri" pitchFamily="34" charset="0"/>
              </a:rPr>
              <a:t>1s never change the state!</a:t>
            </a:r>
            <a:endParaRPr lang="en-US" altLang="en-US" sz="900" dirty="0">
              <a:solidFill>
                <a:srgbClr val="008000"/>
              </a:solidFill>
              <a:latin typeface="Calibri" pitchFamily="34" charset="0"/>
            </a:endParaRPr>
          </a:p>
        </p:txBody>
      </p:sp>
      <p:grpSp>
        <p:nvGrpSpPr>
          <p:cNvPr id="22543" name="Group 9"/>
          <p:cNvGrpSpPr>
            <a:grpSpLocks/>
          </p:cNvGrpSpPr>
          <p:nvPr/>
        </p:nvGrpSpPr>
        <p:grpSpPr bwMode="auto">
          <a:xfrm>
            <a:off x="158499" y="4775868"/>
            <a:ext cx="233362" cy="265112"/>
            <a:chOff x="2928" y="1051"/>
            <a:chExt cx="840" cy="957"/>
          </a:xfrm>
        </p:grpSpPr>
        <p:sp>
          <p:nvSpPr>
            <p:cNvPr id="22560"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61"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2"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3"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4"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5"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6"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7"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8"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9"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70"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71"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72"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2544" name="Text Box 16"/>
          <p:cNvSpPr txBox="1">
            <a:spLocks noChangeArrowheads="1"/>
          </p:cNvSpPr>
          <p:nvPr/>
        </p:nvSpPr>
        <p:spPr bwMode="auto">
          <a:xfrm>
            <a:off x="446088" y="4384675"/>
            <a:ext cx="3352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1010001     </a:t>
            </a:r>
            <a:r>
              <a:rPr lang="en-US" altLang="en-US" sz="1200" b="1">
                <a:latin typeface="Arial" pitchFamily="34" charset="0"/>
              </a:rPr>
              <a:t>Rejected:  </a:t>
            </a:r>
            <a:r>
              <a:rPr lang="en-US" altLang="en-US" sz="1200">
                <a:latin typeface="Arial" pitchFamily="34" charset="0"/>
              </a:rPr>
              <a:t>10100</a:t>
            </a:r>
            <a:r>
              <a:rPr lang="en-US" altLang="en-US" sz="1200" b="1" u="sng">
                <a:latin typeface="Arial" pitchFamily="34" charset="0"/>
              </a:rPr>
              <a:t>110</a:t>
            </a:r>
            <a:r>
              <a:rPr lang="en-US" altLang="en-US" sz="1200">
                <a:latin typeface="Arial" pitchFamily="34" charset="0"/>
              </a:rPr>
              <a:t>0</a:t>
            </a:r>
          </a:p>
        </p:txBody>
      </p:sp>
      <p:grpSp>
        <p:nvGrpSpPr>
          <p:cNvPr id="22545" name="Group 9"/>
          <p:cNvGrpSpPr>
            <a:grpSpLocks/>
          </p:cNvGrpSpPr>
          <p:nvPr/>
        </p:nvGrpSpPr>
        <p:grpSpPr bwMode="auto">
          <a:xfrm>
            <a:off x="8758238" y="1828800"/>
            <a:ext cx="233362" cy="265113"/>
            <a:chOff x="2928" y="1051"/>
            <a:chExt cx="840" cy="957"/>
          </a:xfrm>
        </p:grpSpPr>
        <p:sp>
          <p:nvSpPr>
            <p:cNvPr id="22547"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48"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49"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5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5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5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 name="Oval 2"/>
          <p:cNvSpPr/>
          <p:nvPr/>
        </p:nvSpPr>
        <p:spPr bwMode="auto">
          <a:xfrm>
            <a:off x="296778" y="5489022"/>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6" name="Freeform 27"/>
          <p:cNvSpPr>
            <a:spLocks/>
          </p:cNvSpPr>
          <p:nvPr/>
        </p:nvSpPr>
        <p:spPr bwMode="auto">
          <a:xfrm>
            <a:off x="116304" y="5600415"/>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Oval 46"/>
          <p:cNvSpPr/>
          <p:nvPr/>
        </p:nvSpPr>
        <p:spPr bwMode="auto">
          <a:xfrm>
            <a:off x="1471862" y="5489020"/>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8" name="Oval 47"/>
          <p:cNvSpPr/>
          <p:nvPr/>
        </p:nvSpPr>
        <p:spPr bwMode="auto">
          <a:xfrm>
            <a:off x="2582776" y="5489019"/>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9" name="Oval 48"/>
          <p:cNvSpPr/>
          <p:nvPr/>
        </p:nvSpPr>
        <p:spPr bwMode="auto">
          <a:xfrm>
            <a:off x="3678738" y="5497354"/>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5" name="Straight Arrow Connector 4"/>
          <p:cNvCxnSpPr/>
          <p:nvPr/>
        </p:nvCxnSpPr>
        <p:spPr bwMode="auto">
          <a:xfrm>
            <a:off x="906753" y="5761889"/>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2" name="Straight Arrow Connector 51"/>
          <p:cNvCxnSpPr/>
          <p:nvPr/>
        </p:nvCxnSpPr>
        <p:spPr bwMode="auto">
          <a:xfrm>
            <a:off x="2048292" y="5761888"/>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3" name="Straight Arrow Connector 52"/>
          <p:cNvCxnSpPr/>
          <p:nvPr/>
        </p:nvCxnSpPr>
        <p:spPr bwMode="auto">
          <a:xfrm>
            <a:off x="3159206" y="5770223"/>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56" name="Text Box 5"/>
          <p:cNvSpPr txBox="1">
            <a:spLocks noChangeArrowheads="1"/>
          </p:cNvSpPr>
          <p:nvPr/>
        </p:nvSpPr>
        <p:spPr bwMode="auto">
          <a:xfrm>
            <a:off x="4627289" y="6274713"/>
            <a:ext cx="2840311" cy="430887"/>
          </a:xfrm>
          <a:prstGeom prst="rect">
            <a:avLst/>
          </a:prstGeom>
          <a:solidFill>
            <a:srgbClr val="FFCC99"/>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b="1" i="1" dirty="0" smtClean="0">
                <a:solidFill>
                  <a:srgbClr val="0900FF"/>
                </a:solidFill>
                <a:latin typeface="Calibri" panose="020F0502020204030204" pitchFamily="34" charset="0"/>
              </a:rPr>
              <a:t>Extra</a:t>
            </a:r>
            <a:r>
              <a:rPr lang="en-US" altLang="en-US" sz="1100" i="1" dirty="0">
                <a:solidFill>
                  <a:srgbClr val="0900FF"/>
                </a:solidFill>
                <a:latin typeface="Calibri" panose="020F0502020204030204" pitchFamily="34" charset="0"/>
              </a:rPr>
              <a:t>!</a:t>
            </a:r>
            <a:r>
              <a:rPr lang="en-US" altLang="en-US" sz="1100" i="1" dirty="0" smtClean="0">
                <a:solidFill>
                  <a:srgbClr val="0900FF"/>
                </a:solidFill>
                <a:latin typeface="Calibri" panose="020F0502020204030204" pitchFamily="34" charset="0"/>
              </a:rPr>
              <a:t>  </a:t>
            </a:r>
            <a:r>
              <a:rPr lang="en-US" altLang="en-US" sz="1100" dirty="0">
                <a:latin typeface="Cambria" panose="02040503050406030204" pitchFamily="18" charset="0"/>
              </a:rPr>
              <a:t>Draw a FSM accepting strings whose third-to-last digit </a:t>
            </a:r>
            <a:r>
              <a:rPr lang="en-US" altLang="en-US" sz="1100" dirty="0" smtClean="0">
                <a:latin typeface="Cambria" panose="02040503050406030204" pitchFamily="18" charset="0"/>
              </a:rPr>
              <a:t>(3d from </a:t>
            </a:r>
            <a:r>
              <a:rPr lang="en-US" altLang="en-US" sz="1100" dirty="0">
                <a:latin typeface="Cambria" panose="02040503050406030204" pitchFamily="18" charset="0"/>
              </a:rPr>
              <a:t>the </a:t>
            </a:r>
            <a:r>
              <a:rPr lang="en-US" altLang="en-US" sz="1100" b="1" u="sng" dirty="0">
                <a:latin typeface="Cambria" panose="02040503050406030204" pitchFamily="18" charset="0"/>
              </a:rPr>
              <a:t>right</a:t>
            </a:r>
            <a:r>
              <a:rPr lang="en-US" altLang="en-US" sz="1100" dirty="0">
                <a:latin typeface="Cambria" panose="02040503050406030204" pitchFamily="18" charset="0"/>
              </a:rPr>
              <a:t>) is a </a:t>
            </a:r>
            <a:r>
              <a:rPr lang="en-US" altLang="en-US" sz="1100" b="1" dirty="0">
                <a:latin typeface="Cambria" panose="02040503050406030204" pitchFamily="18" charset="0"/>
              </a:rPr>
              <a:t>1</a:t>
            </a:r>
            <a:r>
              <a:rPr lang="en-US" altLang="en-US" sz="1100" dirty="0" smtClean="0">
                <a:latin typeface="Cambria" panose="02040503050406030204" pitchFamily="18" charset="0"/>
              </a:rPr>
              <a:t>. </a:t>
            </a:r>
            <a:endParaRPr lang="en-US" altLang="en-US" sz="1100" dirty="0">
              <a:latin typeface="Cambria" panose="02040503050406030204" pitchFamily="18" charset="0"/>
            </a:endParaRPr>
          </a:p>
        </p:txBody>
      </p:sp>
      <p:cxnSp>
        <p:nvCxnSpPr>
          <p:cNvPr id="57" name="Straight Connector 12"/>
          <p:cNvCxnSpPr>
            <a:cxnSpLocks noChangeShapeType="1"/>
          </p:cNvCxnSpPr>
          <p:nvPr/>
        </p:nvCxnSpPr>
        <p:spPr bwMode="auto">
          <a:xfrm>
            <a:off x="4587478" y="6096000"/>
            <a:ext cx="44648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 name="Text Box 17"/>
          <p:cNvSpPr txBox="1">
            <a:spLocks noChangeArrowheads="1"/>
          </p:cNvSpPr>
          <p:nvPr/>
        </p:nvSpPr>
        <p:spPr bwMode="auto">
          <a:xfrm>
            <a:off x="7666123" y="6501177"/>
            <a:ext cx="2008378" cy="19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000" b="1" dirty="0" err="1" smtClean="0">
                <a:latin typeface="Arial" pitchFamily="34" charset="0"/>
              </a:rPr>
              <a:t>Rej</a:t>
            </a:r>
            <a:r>
              <a:rPr lang="en-US" altLang="en-US" sz="1000" b="1" dirty="0" smtClean="0">
                <a:latin typeface="Arial" pitchFamily="34" charset="0"/>
              </a:rPr>
              <a:t>:    </a:t>
            </a:r>
            <a:r>
              <a:rPr lang="en-US" altLang="en-US" sz="1000" dirty="0" smtClean="0">
                <a:latin typeface="Arial" pitchFamily="34" charset="0"/>
              </a:rPr>
              <a:t>101</a:t>
            </a:r>
            <a:r>
              <a:rPr lang="en-US" altLang="en-US" sz="1000" b="1" u="sng" dirty="0" smtClean="0">
                <a:latin typeface="Arial" pitchFamily="34" charset="0"/>
              </a:rPr>
              <a:t>0</a:t>
            </a:r>
            <a:r>
              <a:rPr lang="en-US" altLang="en-US" sz="1000" dirty="0" smtClean="0">
                <a:latin typeface="Arial" pitchFamily="34" charset="0"/>
              </a:rPr>
              <a:t>01  and 11</a:t>
            </a:r>
            <a:endParaRPr lang="en-US" altLang="en-US" sz="1000" dirty="0">
              <a:latin typeface="Arial" pitchFamily="34" charset="0"/>
            </a:endParaRPr>
          </a:p>
        </p:txBody>
      </p:sp>
      <p:sp>
        <p:nvSpPr>
          <p:cNvPr id="59" name="Rectangle 13"/>
          <p:cNvSpPr>
            <a:spLocks noChangeArrowheads="1"/>
          </p:cNvSpPr>
          <p:nvPr/>
        </p:nvSpPr>
        <p:spPr bwMode="auto">
          <a:xfrm>
            <a:off x="4671350" y="3617250"/>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a:t>
            </a:r>
            <a:r>
              <a:rPr lang="en-US" altLang="en-US" sz="1600" dirty="0" smtClean="0">
                <a:latin typeface="Cambria" panose="02040503050406030204" pitchFamily="18" charset="0"/>
              </a:rPr>
              <a:t>(3d from </a:t>
            </a:r>
            <a:r>
              <a:rPr lang="en-US" altLang="en-US" sz="1600" dirty="0">
                <a:latin typeface="Cambria" panose="02040503050406030204" pitchFamily="18" charset="0"/>
              </a:rPr>
              <a:t>the </a:t>
            </a:r>
            <a:r>
              <a:rPr lang="en-US" altLang="en-US" sz="1600" u="sng" dirty="0">
                <a:latin typeface="Cambria" panose="02040503050406030204" pitchFamily="18" charset="0"/>
              </a:rPr>
              <a:t>left</a:t>
            </a:r>
            <a:r>
              <a:rPr lang="en-US" altLang="en-US" sz="1600" dirty="0">
                <a:latin typeface="Cambria" panose="02040503050406030204" pitchFamily="18" charset="0"/>
              </a:rPr>
              <a: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60" name="Text Box 16"/>
          <p:cNvSpPr txBox="1">
            <a:spLocks noChangeArrowheads="1"/>
          </p:cNvSpPr>
          <p:nvPr/>
        </p:nvSpPr>
        <p:spPr bwMode="auto">
          <a:xfrm>
            <a:off x="4823750" y="4279238"/>
            <a:ext cx="3948113"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a:latin typeface="Arial" pitchFamily="34" charset="0"/>
              </a:rPr>
              <a:t>10</a:t>
            </a:r>
            <a:r>
              <a:rPr lang="en-US" altLang="en-US" sz="1200" b="1" u="sng" dirty="0">
                <a:latin typeface="Arial" pitchFamily="34" charset="0"/>
              </a:rPr>
              <a:t>1</a:t>
            </a:r>
            <a:r>
              <a:rPr lang="en-US" altLang="en-US" sz="1200" dirty="0">
                <a:latin typeface="Arial" pitchFamily="34" charset="0"/>
              </a:rPr>
              <a:t>0001     </a:t>
            </a:r>
            <a:r>
              <a:rPr lang="en-US" altLang="en-US" sz="1200" b="1" dirty="0">
                <a:latin typeface="Arial" pitchFamily="34" charset="0"/>
              </a:rPr>
              <a:t>Rejected:  </a:t>
            </a:r>
            <a:r>
              <a:rPr lang="en-US" altLang="en-US" sz="1200" dirty="0" smtClean="0">
                <a:latin typeface="Arial" pitchFamily="34" charset="0"/>
              </a:rPr>
              <a:t>11</a:t>
            </a:r>
            <a:r>
              <a:rPr lang="en-US" altLang="en-US" sz="1200" b="1" u="sng" dirty="0" smtClean="0">
                <a:latin typeface="Arial" pitchFamily="34" charset="0"/>
              </a:rPr>
              <a:t>0</a:t>
            </a:r>
            <a:r>
              <a:rPr lang="en-US" altLang="en-US" sz="1200" dirty="0" smtClean="0">
                <a:latin typeface="Arial" pitchFamily="34" charset="0"/>
              </a:rPr>
              <a:t>00100, 11, 0</a:t>
            </a:r>
            <a:endParaRPr lang="en-US" altLang="en-US" sz="1200" dirty="0">
              <a:latin typeface="Arial" pitchFamily="34" charset="0"/>
            </a:endParaRPr>
          </a:p>
        </p:txBody>
      </p:sp>
      <p:sp>
        <p:nvSpPr>
          <p:cNvPr id="61" name="Rectangle 10"/>
          <p:cNvSpPr>
            <a:spLocks noChangeArrowheads="1"/>
          </p:cNvSpPr>
          <p:nvPr/>
        </p:nvSpPr>
        <p:spPr bwMode="auto">
          <a:xfrm>
            <a:off x="215312" y="812334"/>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accepting strings with at least two </a:t>
            </a:r>
            <a:r>
              <a:rPr lang="en-US" altLang="en-US" sz="1600" b="1" dirty="0" smtClean="0">
                <a:latin typeface="Cambria" panose="02040503050406030204" pitchFamily="18" charset="0"/>
              </a:rPr>
              <a:t>1</a:t>
            </a:r>
            <a:r>
              <a:rPr lang="en-US" altLang="en-US" sz="1600" dirty="0" smtClean="0">
                <a:latin typeface="Cambria" panose="02040503050406030204" pitchFamily="18" charset="0"/>
              </a:rPr>
              <a:t>s (anywhere). Others are rejected.</a:t>
            </a:r>
            <a:endParaRPr lang="en-US" altLang="en-US" sz="1600" dirty="0">
              <a:latin typeface="Cambria" panose="02040503050406030204" pitchFamily="18" charset="0"/>
            </a:endParaRPr>
          </a:p>
        </p:txBody>
      </p:sp>
      <p:sp>
        <p:nvSpPr>
          <p:cNvPr id="62" name="Text Box 16"/>
          <p:cNvSpPr txBox="1">
            <a:spLocks noChangeArrowheads="1"/>
          </p:cNvSpPr>
          <p:nvPr/>
        </p:nvSpPr>
        <p:spPr bwMode="auto">
          <a:xfrm>
            <a:off x="482011" y="1459089"/>
            <a:ext cx="3732801" cy="49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smtClean="0">
                <a:latin typeface="Arial" pitchFamily="34" charset="0"/>
              </a:rPr>
              <a:t>Accepted examples:  </a:t>
            </a:r>
            <a:r>
              <a:rPr lang="en-US" altLang="en-US" sz="1200" dirty="0" smtClean="0">
                <a:latin typeface="Arial" pitchFamily="34" charset="0"/>
              </a:rPr>
              <a:t>0101, 00010110, 111011, 11</a:t>
            </a:r>
          </a:p>
          <a:p>
            <a:pPr>
              <a:lnSpc>
                <a:spcPct val="60000"/>
              </a:lnSpc>
            </a:pPr>
            <a:endParaRPr lang="en-US" altLang="en-US" sz="500" dirty="0" smtClean="0">
              <a:latin typeface="Arial" pitchFamily="34" charset="0"/>
            </a:endParaRPr>
          </a:p>
          <a:p>
            <a:pPr>
              <a:lnSpc>
                <a:spcPct val="60000"/>
              </a:lnSpc>
            </a:pPr>
            <a:r>
              <a:rPr lang="en-US" altLang="en-US" sz="1200" b="1" dirty="0" smtClean="0">
                <a:latin typeface="Arial" pitchFamily="34" charset="0"/>
              </a:rPr>
              <a:t>Rejected examples:   </a:t>
            </a:r>
            <a:r>
              <a:rPr lang="en-US" altLang="en-US" sz="1200" dirty="0" smtClean="0">
                <a:latin typeface="Arial" pitchFamily="34" charset="0"/>
              </a:rPr>
              <a:t>0100, 1000, 000000, 1, 0 </a:t>
            </a:r>
            <a:endParaRPr lang="en-US" altLang="en-US" sz="1200" dirty="0">
              <a:latin typeface="Arial" pitchFamily="34" charset="0"/>
            </a:endParaRPr>
          </a:p>
        </p:txBody>
      </p:sp>
      <p:sp>
        <p:nvSpPr>
          <p:cNvPr id="63" name="Rectangle 14"/>
          <p:cNvSpPr>
            <a:spLocks noChangeArrowheads="1"/>
          </p:cNvSpPr>
          <p:nvPr/>
        </p:nvSpPr>
        <p:spPr bwMode="auto">
          <a:xfrm>
            <a:off x="420687" y="2057400"/>
            <a:ext cx="21806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smtClean="0">
                <a:solidFill>
                  <a:srgbClr val="008000"/>
                </a:solidFill>
                <a:latin typeface="Calibri" pitchFamily="34" charset="0"/>
              </a:rPr>
              <a:t>Hint - </a:t>
            </a:r>
            <a:r>
              <a:rPr lang="en-US" altLang="en-US" sz="900" dirty="0" smtClean="0">
                <a:solidFill>
                  <a:srgbClr val="008000"/>
                </a:solidFill>
                <a:latin typeface="Calibri" pitchFamily="34" charset="0"/>
              </a:rPr>
              <a:t>modify this starter FSM by adding labels, transitions, and one more state:</a:t>
            </a:r>
            <a:endParaRPr lang="en-US" altLang="en-US" sz="900" dirty="0">
              <a:solidFill>
                <a:srgbClr val="008000"/>
              </a:solidFill>
              <a:latin typeface="Calibri" pitchFamily="34" charset="0"/>
            </a:endParaRPr>
          </a:p>
        </p:txBody>
      </p:sp>
      <p:grpSp>
        <p:nvGrpSpPr>
          <p:cNvPr id="64" name="Group 9"/>
          <p:cNvGrpSpPr>
            <a:grpSpLocks/>
          </p:cNvGrpSpPr>
          <p:nvPr/>
        </p:nvGrpSpPr>
        <p:grpSpPr bwMode="auto">
          <a:xfrm>
            <a:off x="175961" y="2094581"/>
            <a:ext cx="233362" cy="265112"/>
            <a:chOff x="2928" y="1051"/>
            <a:chExt cx="840" cy="957"/>
          </a:xfrm>
        </p:grpSpPr>
        <p:sp>
          <p:nvSpPr>
            <p:cNvPr id="65"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6"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7"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8"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9"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0"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1"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2"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3"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74"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5"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6"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7"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 name="Rectangle 6"/>
          <p:cNvSpPr/>
          <p:nvPr/>
        </p:nvSpPr>
        <p:spPr>
          <a:xfrm>
            <a:off x="979959" y="5723157"/>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0" name="Rectangle 79"/>
          <p:cNvSpPr/>
          <p:nvPr/>
        </p:nvSpPr>
        <p:spPr>
          <a:xfrm>
            <a:off x="2131906" y="5723157"/>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81" name="Rectangle 80"/>
          <p:cNvSpPr/>
          <p:nvPr/>
        </p:nvSpPr>
        <p:spPr>
          <a:xfrm>
            <a:off x="3240181" y="5723157"/>
            <a:ext cx="306494" cy="338554"/>
          </a:xfrm>
          <a:prstGeom prst="rect">
            <a:avLst/>
          </a:prstGeom>
        </p:spPr>
        <p:txBody>
          <a:bodyPr wrap="none">
            <a:spAutoFit/>
          </a:bodyPr>
          <a:lstStyle/>
          <a:p>
            <a:r>
              <a:rPr lang="en-US" sz="1600" b="1" dirty="0" smtClean="0">
                <a:solidFill>
                  <a:srgbClr val="000000"/>
                </a:solidFill>
                <a:latin typeface="Cambria" panose="02040503050406030204" pitchFamily="18" charset="0"/>
              </a:rPr>
              <a:t>0</a:t>
            </a:r>
            <a:endParaRPr lang="en-US" dirty="0"/>
          </a:p>
        </p:txBody>
      </p:sp>
      <p:sp>
        <p:nvSpPr>
          <p:cNvPr id="82" name="Text Box 5"/>
          <p:cNvSpPr txBox="1">
            <a:spLocks noChangeArrowheads="1"/>
          </p:cNvSpPr>
          <p:nvPr/>
        </p:nvSpPr>
        <p:spPr bwMode="auto">
          <a:xfrm>
            <a:off x="6363351" y="3258979"/>
            <a:ext cx="2680542"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dirty="0" smtClean="0">
                <a:latin typeface="Calibri" panose="020F0502020204030204" pitchFamily="34" charset="0"/>
              </a:rPr>
              <a:t>What's the minimum number of states needed?</a:t>
            </a:r>
            <a:endParaRPr lang="en-US" altLang="en-US" sz="1000" dirty="0">
              <a:latin typeface="Calibri" panose="020F0502020204030204" pitchFamily="34" charset="0"/>
            </a:endParaRPr>
          </a:p>
        </p:txBody>
      </p:sp>
      <p:sp>
        <p:nvSpPr>
          <p:cNvPr id="88" name="Oval 87"/>
          <p:cNvSpPr/>
          <p:nvPr/>
        </p:nvSpPr>
        <p:spPr bwMode="auto">
          <a:xfrm>
            <a:off x="866274" y="2780111"/>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9" name="Freeform 27"/>
          <p:cNvSpPr>
            <a:spLocks/>
          </p:cNvSpPr>
          <p:nvPr/>
        </p:nvSpPr>
        <p:spPr bwMode="auto">
          <a:xfrm>
            <a:off x="685800" y="2891504"/>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Oval 89"/>
          <p:cNvSpPr/>
          <p:nvPr/>
        </p:nvSpPr>
        <p:spPr bwMode="auto">
          <a:xfrm>
            <a:off x="2041358" y="2780109"/>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91" name="Straight Arrow Connector 90"/>
          <p:cNvCxnSpPr/>
          <p:nvPr/>
        </p:nvCxnSpPr>
        <p:spPr bwMode="auto">
          <a:xfrm>
            <a:off x="1476249" y="3052978"/>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92" name="Rectangle 91"/>
          <p:cNvSpPr/>
          <p:nvPr/>
        </p:nvSpPr>
        <p:spPr>
          <a:xfrm>
            <a:off x="1549455" y="3014246"/>
            <a:ext cx="306494" cy="338554"/>
          </a:xfrm>
          <a:prstGeom prst="rect">
            <a:avLst/>
          </a:prstGeom>
        </p:spPr>
        <p:txBody>
          <a:bodyPr wrap="none">
            <a:spAutoFit/>
          </a:bodyPr>
          <a:lstStyle/>
          <a:p>
            <a:r>
              <a:rPr lang="en-US" altLang="en-US" sz="1600" b="1" dirty="0">
                <a:solidFill>
                  <a:srgbClr val="000000"/>
                </a:solidFill>
                <a:latin typeface="Cambria" panose="02040503050406030204" pitchFamily="18" charset="0"/>
              </a:rPr>
              <a:t>1</a:t>
            </a:r>
            <a:endParaRPr lang="en-US" dirty="0"/>
          </a:p>
        </p:txBody>
      </p:sp>
      <p:sp>
        <p:nvSpPr>
          <p:cNvPr id="93" name="Text Box 5"/>
          <p:cNvSpPr txBox="1">
            <a:spLocks noChangeArrowheads="1"/>
          </p:cNvSpPr>
          <p:nvPr/>
        </p:nvSpPr>
        <p:spPr bwMode="auto">
          <a:xfrm>
            <a:off x="27930" y="6568824"/>
            <a:ext cx="1353256" cy="246221"/>
          </a:xfrm>
          <a:prstGeom prst="rect">
            <a:avLst/>
          </a:prstGeom>
          <a:no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000" dirty="0" smtClean="0">
                <a:latin typeface="Calibri" panose="020F0502020204030204" pitchFamily="34" charset="0"/>
              </a:rPr>
              <a:t>What else is  needed?</a:t>
            </a:r>
            <a:endParaRPr lang="en-US" altLang="en-US" sz="1000" dirty="0">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89360" y="89280"/>
              <a:ext cx="7751520" cy="6349320"/>
            </p14:xfrm>
          </p:contentPart>
        </mc:Choice>
        <mc:Fallback xmlns="">
          <p:pic>
            <p:nvPicPr>
              <p:cNvPr id="4" name="Ink 3"/>
              <p:cNvPicPr/>
              <p:nvPr/>
            </p:nvPicPr>
            <p:blipFill>
              <a:blip r:embed="rId3"/>
              <a:stretch>
                <a:fillRect/>
              </a:stretch>
            </p:blipFill>
            <p:spPr>
              <a:xfrm>
                <a:off x="1080000" y="79920"/>
                <a:ext cx="7770240" cy="6368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30480" y="401760"/>
              <a:ext cx="6501240" cy="6215400"/>
            </p14:xfrm>
          </p:contentPart>
        </mc:Choice>
        <mc:Fallback xmlns="">
          <p:pic>
            <p:nvPicPr>
              <p:cNvPr id="6" name="Ink 5"/>
              <p:cNvPicPr/>
              <p:nvPr/>
            </p:nvPicPr>
            <p:blipFill>
              <a:blip r:embed="rId5"/>
              <a:stretch>
                <a:fillRect/>
              </a:stretch>
            </p:blipFill>
            <p:spPr>
              <a:xfrm>
                <a:off x="321120" y="392400"/>
                <a:ext cx="6519960" cy="6234120"/>
              </a:xfrm>
              <a:prstGeom prst="rect">
                <a:avLst/>
              </a:prstGeom>
            </p:spPr>
          </p:pic>
        </mc:Fallback>
      </mc:AlternateContent>
    </p:spTree>
    <p:extLst>
      <p:ext uri="{BB962C8B-B14F-4D97-AF65-F5344CB8AC3E}">
        <p14:creationId xmlns:p14="http://schemas.microsoft.com/office/powerpoint/2010/main" val="417617987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4724400" y="1143000"/>
            <a:ext cx="377666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66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 character is a </a:t>
            </a:r>
            <a:r>
              <a:rPr lang="en-US" altLang="en-US" sz="4400" b="1" dirty="0">
                <a:latin typeface="Courier New" pitchFamily="49" charset="0"/>
              </a:rPr>
              <a:t>1</a:t>
            </a:r>
            <a:endParaRPr lang="en-US" altLang="en-US" sz="4400" dirty="0">
              <a:latin typeface="Times" pitchFamily="-106" charset="0"/>
            </a:endParaRPr>
          </a:p>
        </p:txBody>
      </p:sp>
      <p:sp>
        <p:nvSpPr>
          <p:cNvPr id="5" name="Text Box 3"/>
          <p:cNvSpPr txBox="1">
            <a:spLocks noChangeArrowheads="1"/>
          </p:cNvSpPr>
          <p:nvPr/>
        </p:nvSpPr>
        <p:spPr bwMode="auto">
          <a:xfrm>
            <a:off x="6528353" y="6400800"/>
            <a:ext cx="2441694"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6" name="Rectangle 13"/>
          <p:cNvSpPr>
            <a:spLocks noChangeArrowheads="1"/>
          </p:cNvSpPr>
          <p:nvPr/>
        </p:nvSpPr>
        <p:spPr bwMode="auto">
          <a:xfrm>
            <a:off x="340896" y="1343528"/>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7" name="Text Box 16"/>
          <p:cNvSpPr txBox="1">
            <a:spLocks noChangeArrowheads="1"/>
          </p:cNvSpPr>
          <p:nvPr/>
        </p:nvSpPr>
        <p:spPr bwMode="auto">
          <a:xfrm>
            <a:off x="5038706" y="1359820"/>
            <a:ext cx="3244516"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b="1" dirty="0" smtClean="0">
                <a:latin typeface="Arial" pitchFamily="34" charset="0"/>
              </a:rPr>
              <a:t>  </a:t>
            </a:r>
            <a:r>
              <a:rPr lang="en-US" altLang="en-US" sz="1600" dirty="0" smtClean="0">
                <a:latin typeface="Arial" pitchFamily="34" charset="0"/>
              </a:rPr>
              <a:t>10</a:t>
            </a:r>
            <a:r>
              <a:rPr lang="en-US" altLang="en-US" sz="1600" b="1" u="sng" dirty="0" smtClean="0">
                <a:latin typeface="Arial" pitchFamily="34" charset="0"/>
              </a:rPr>
              <a:t>1</a:t>
            </a:r>
            <a:r>
              <a:rPr lang="en-US" altLang="en-US" sz="1600" dirty="0" smtClean="0">
                <a:latin typeface="Arial" pitchFamily="34" charset="0"/>
              </a:rPr>
              <a:t>0001</a:t>
            </a:r>
            <a:br>
              <a:rPr lang="en-US" altLang="en-US" sz="1600" dirty="0" smtClean="0">
                <a:latin typeface="Arial" pitchFamily="34" charset="0"/>
              </a:rPr>
            </a:br>
            <a:r>
              <a:rPr lang="en-US" altLang="en-US" sz="1600" dirty="0" smtClean="0">
                <a:latin typeface="Arial" pitchFamily="34" charset="0"/>
              </a:rPr>
              <a:t>     </a:t>
            </a: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b="1" dirty="0" smtClean="0">
                <a:latin typeface="Arial" pitchFamily="34" charset="0"/>
              </a:rPr>
              <a:t> </a:t>
            </a:r>
            <a:r>
              <a:rPr lang="en-US" altLang="en-US" sz="1600" dirty="0" smtClean="0">
                <a:latin typeface="Arial" pitchFamily="34" charset="0"/>
              </a:rPr>
              <a:t>11</a:t>
            </a:r>
            <a:r>
              <a:rPr lang="en-US" altLang="en-US" sz="1600" b="1" u="sng" dirty="0" smtClean="0">
                <a:latin typeface="Arial" pitchFamily="34" charset="0"/>
              </a:rPr>
              <a:t>0</a:t>
            </a:r>
            <a:r>
              <a:rPr lang="en-US" altLang="en-US" sz="1600" dirty="0" smtClean="0">
                <a:latin typeface="Arial" pitchFamily="34" charset="0"/>
              </a:rPr>
              <a:t>00100  and 11</a:t>
            </a:r>
            <a:endParaRPr lang="en-US" altLang="en-US" sz="1600" dirty="0">
              <a:latin typeface="Arial" pitchFamily="34" charset="0"/>
            </a:endParaRPr>
          </a:p>
        </p:txBody>
      </p:sp>
      <p:sp>
        <p:nvSpPr>
          <p:cNvPr id="10" name="AutoShape 13"/>
          <p:cNvSpPr>
            <a:spLocks noChangeArrowheads="1"/>
          </p:cNvSpPr>
          <p:nvPr/>
        </p:nvSpPr>
        <p:spPr bwMode="auto">
          <a:xfrm rot="5430567">
            <a:off x="595313" y="4021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 name="Rectangle 15"/>
          <p:cNvSpPr>
            <a:spLocks noChangeArrowheads="1"/>
          </p:cNvSpPr>
          <p:nvPr/>
        </p:nvSpPr>
        <p:spPr bwMode="auto">
          <a:xfrm>
            <a:off x="1049338" y="4135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3" name="Line 18"/>
          <p:cNvSpPr>
            <a:spLocks noChangeShapeType="1"/>
          </p:cNvSpPr>
          <p:nvPr/>
        </p:nvSpPr>
        <p:spPr bwMode="auto">
          <a:xfrm>
            <a:off x="1997075" y="4191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Text Box 19"/>
          <p:cNvSpPr txBox="1">
            <a:spLocks noChangeArrowheads="1"/>
          </p:cNvSpPr>
          <p:nvPr/>
        </p:nvSpPr>
        <p:spPr bwMode="auto">
          <a:xfrm>
            <a:off x="2463800" y="3830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15" name="Oval 20"/>
          <p:cNvSpPr>
            <a:spLocks noChangeArrowheads="1"/>
          </p:cNvSpPr>
          <p:nvPr/>
        </p:nvSpPr>
        <p:spPr bwMode="auto">
          <a:xfrm>
            <a:off x="1019175" y="3789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 name="Text Box 22"/>
          <p:cNvSpPr txBox="1">
            <a:spLocks noChangeArrowheads="1"/>
          </p:cNvSpPr>
          <p:nvPr/>
        </p:nvSpPr>
        <p:spPr bwMode="auto">
          <a:xfrm>
            <a:off x="2465294" y="356389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p:sp>
        <p:nvSpPr>
          <p:cNvPr id="18" name="Oval 25"/>
          <p:cNvSpPr>
            <a:spLocks noChangeArrowheads="1"/>
          </p:cNvSpPr>
          <p:nvPr/>
        </p:nvSpPr>
        <p:spPr bwMode="auto">
          <a:xfrm>
            <a:off x="3214688" y="3722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Line 26"/>
          <p:cNvSpPr>
            <a:spLocks noChangeShapeType="1"/>
          </p:cNvSpPr>
          <p:nvPr/>
        </p:nvSpPr>
        <p:spPr bwMode="auto">
          <a:xfrm>
            <a:off x="4211638" y="4148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Oval 28"/>
          <p:cNvSpPr>
            <a:spLocks noChangeArrowheads="1"/>
          </p:cNvSpPr>
          <p:nvPr/>
        </p:nvSpPr>
        <p:spPr bwMode="auto">
          <a:xfrm>
            <a:off x="5473700" y="3690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2" name="Text Box 33"/>
          <p:cNvSpPr txBox="1">
            <a:spLocks noChangeArrowheads="1"/>
          </p:cNvSpPr>
          <p:nvPr/>
        </p:nvSpPr>
        <p:spPr bwMode="auto">
          <a:xfrm>
            <a:off x="4583113" y="3786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 name="Rectangle 27"/>
          <p:cNvSpPr>
            <a:spLocks noChangeArrowheads="1"/>
          </p:cNvSpPr>
          <p:nvPr/>
        </p:nvSpPr>
        <p:spPr bwMode="auto">
          <a:xfrm>
            <a:off x="730306" y="3337885"/>
            <a:ext cx="1123962"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no chars</a:t>
            </a:r>
            <a:endParaRPr lang="en-US" altLang="en-US" sz="2100" dirty="0">
              <a:latin typeface="Calibri" pitchFamily="34" charset="0"/>
            </a:endParaRPr>
          </a:p>
        </p:txBody>
      </p:sp>
      <p:sp>
        <p:nvSpPr>
          <p:cNvPr id="24" name="Rectangle 28"/>
          <p:cNvSpPr>
            <a:spLocks noChangeArrowheads="1"/>
          </p:cNvSpPr>
          <p:nvPr/>
        </p:nvSpPr>
        <p:spPr bwMode="auto">
          <a:xfrm>
            <a:off x="3048000" y="3276600"/>
            <a:ext cx="1156086"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one char</a:t>
            </a:r>
            <a:endParaRPr lang="en-US" altLang="en-US" sz="2100" dirty="0">
              <a:latin typeface="Calibri" pitchFamily="34" charset="0"/>
            </a:endParaRPr>
          </a:p>
        </p:txBody>
      </p:sp>
      <p:sp>
        <p:nvSpPr>
          <p:cNvPr id="25" name="Rectangle 29"/>
          <p:cNvSpPr>
            <a:spLocks noChangeArrowheads="1"/>
          </p:cNvSpPr>
          <p:nvPr/>
        </p:nvSpPr>
        <p:spPr bwMode="auto">
          <a:xfrm>
            <a:off x="5334000" y="3200400"/>
            <a:ext cx="1270797" cy="415498"/>
          </a:xfrm>
          <a:prstGeom prst="rect">
            <a:avLst/>
          </a:prstGeom>
          <a:solidFill>
            <a:srgbClr val="FFCC99"/>
          </a:solidFill>
          <a:ln>
            <a:noFill/>
          </a:ln>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dirty="0" smtClean="0">
                <a:latin typeface="Calibri" pitchFamily="34" charset="0"/>
              </a:rPr>
              <a:t>two chars</a:t>
            </a:r>
            <a:endParaRPr lang="en-US" altLang="en-US" sz="2100" dirty="0">
              <a:latin typeface="Calibri" pitchFamily="34" charset="0"/>
            </a:endParaRPr>
          </a:p>
        </p:txBody>
      </p:sp>
      <p:sp>
        <p:nvSpPr>
          <p:cNvPr id="26" name="Text Box 8"/>
          <p:cNvSpPr txBox="1">
            <a:spLocks noChangeArrowheads="1"/>
          </p:cNvSpPr>
          <p:nvPr/>
        </p:nvSpPr>
        <p:spPr bwMode="auto">
          <a:xfrm>
            <a:off x="1273881" y="405443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7" name="Text Box 10"/>
          <p:cNvSpPr txBox="1">
            <a:spLocks noChangeArrowheads="1"/>
          </p:cNvSpPr>
          <p:nvPr/>
        </p:nvSpPr>
        <p:spPr bwMode="auto">
          <a:xfrm>
            <a:off x="3498221" y="3984542"/>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8" name="Text Box 20"/>
          <p:cNvSpPr txBox="1">
            <a:spLocks noChangeArrowheads="1"/>
          </p:cNvSpPr>
          <p:nvPr/>
        </p:nvSpPr>
        <p:spPr bwMode="auto">
          <a:xfrm>
            <a:off x="5744722" y="3995026"/>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9" name="Text Box 22"/>
          <p:cNvSpPr txBox="1">
            <a:spLocks noChangeArrowheads="1"/>
          </p:cNvSpPr>
          <p:nvPr/>
        </p:nvSpPr>
        <p:spPr bwMode="auto">
          <a:xfrm>
            <a:off x="4569666" y="3545634"/>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dirty="0">
                <a:latin typeface="Comic Sans MS" pitchFamily="66" charset="0"/>
              </a:rPr>
              <a:t>0</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6348960" y="991080"/>
              <a:ext cx="2152440" cy="5295600"/>
            </p14:xfrm>
          </p:contentPart>
        </mc:Choice>
        <mc:Fallback xmlns="">
          <p:pic>
            <p:nvPicPr>
              <p:cNvPr id="3" name="Ink 2"/>
              <p:cNvPicPr/>
              <p:nvPr/>
            </p:nvPicPr>
            <p:blipFill>
              <a:blip r:embed="rId3"/>
              <a:stretch>
                <a:fillRect/>
              </a:stretch>
            </p:blipFill>
            <p:spPr>
              <a:xfrm>
                <a:off x="6339600" y="981720"/>
                <a:ext cx="2171160" cy="5314320"/>
              </a:xfrm>
              <a:prstGeom prst="rect">
                <a:avLst/>
              </a:prstGeom>
            </p:spPr>
          </p:pic>
        </mc:Fallback>
      </mc:AlternateContent>
    </p:spTree>
    <p:extLst>
      <p:ext uri="{BB962C8B-B14F-4D97-AF65-F5344CB8AC3E}">
        <p14:creationId xmlns:p14="http://schemas.microsoft.com/office/powerpoint/2010/main" val="34071242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724400" y="1295400"/>
            <a:ext cx="3776663" cy="10668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470378"/>
            <a:ext cx="3158748"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a:t>
            </a:r>
          </a:p>
          <a:p>
            <a:pPr>
              <a:lnSpc>
                <a:spcPct val="60000"/>
              </a:lnSpc>
            </a:pPr>
            <a:r>
              <a:rPr lang="en-US" altLang="en-US" sz="1600" dirty="0" smtClean="0">
                <a:latin typeface="Arial" pitchFamily="34" charset="0"/>
              </a:rPr>
              <a:t>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32200" y="1232280"/>
              <a:ext cx="8224560" cy="5081400"/>
            </p14:xfrm>
          </p:contentPart>
        </mc:Choice>
        <mc:Fallback xmlns="">
          <p:pic>
            <p:nvPicPr>
              <p:cNvPr id="4" name="Ink 3"/>
              <p:cNvPicPr/>
              <p:nvPr/>
            </p:nvPicPr>
            <p:blipFill>
              <a:blip r:embed="rId3"/>
              <a:stretch>
                <a:fillRect/>
              </a:stretch>
            </p:blipFill>
            <p:spPr>
              <a:xfrm>
                <a:off x="222840" y="1222920"/>
                <a:ext cx="8243280" cy="5100120"/>
              </a:xfrm>
              <a:prstGeom prst="rect">
                <a:avLst/>
              </a:prstGeom>
            </p:spPr>
          </p:pic>
        </mc:Fallback>
      </mc:AlternateContent>
    </p:spTree>
    <p:extLst>
      <p:ext uri="{BB962C8B-B14F-4D97-AF65-F5344CB8AC3E}">
        <p14:creationId xmlns:p14="http://schemas.microsoft.com/office/powerpoint/2010/main" val="8799098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sp>
        <p:nvSpPr>
          <p:cNvPr id="28676" name="Rectangle 1028"/>
          <p:cNvSpPr>
            <a:spLocks noChangeArrowheads="1"/>
          </p:cNvSpPr>
          <p:nvPr/>
        </p:nvSpPr>
        <p:spPr bwMode="auto">
          <a:xfrm>
            <a:off x="6394450" y="6416355"/>
            <a:ext cx="2661444" cy="369332"/>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Do we </a:t>
            </a:r>
            <a:r>
              <a:rPr lang="en-US" altLang="en-US" sz="1800" b="1" i="1" dirty="0" smtClean="0">
                <a:latin typeface="Cambria" panose="02040503050406030204" pitchFamily="18" charset="0"/>
              </a:rPr>
              <a:t>need </a:t>
            </a:r>
            <a:r>
              <a:rPr lang="en-US" altLang="en-US" sz="1800" dirty="0" smtClean="0">
                <a:latin typeface="Cambria" panose="02040503050406030204" pitchFamily="18" charset="0"/>
              </a:rPr>
              <a:t>15 states?</a:t>
            </a:r>
            <a:endParaRPr lang="en-US" altLang="en-US" sz="1800" dirty="0">
              <a:latin typeface="Cambria" panose="02040503050406030204" pitchFamily="18" charset="0"/>
            </a:endParaRPr>
          </a:p>
        </p:txBody>
      </p:sp>
      <p:grpSp>
        <p:nvGrpSpPr>
          <p:cNvPr id="28677" name="Group 1032"/>
          <p:cNvGrpSpPr>
            <a:grpSpLocks/>
          </p:cNvGrpSpPr>
          <p:nvPr/>
        </p:nvGrpSpPr>
        <p:grpSpPr bwMode="auto">
          <a:xfrm>
            <a:off x="4151313" y="1444625"/>
            <a:ext cx="706437" cy="455613"/>
            <a:chOff x="660" y="2852"/>
            <a:chExt cx="445" cy="287"/>
          </a:xfrm>
        </p:grpSpPr>
        <p:sp>
          <p:nvSpPr>
            <p:cNvPr id="28766"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7"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28678" name="Group 1035"/>
          <p:cNvGrpSpPr>
            <a:grpSpLocks/>
          </p:cNvGrpSpPr>
          <p:nvPr/>
        </p:nvGrpSpPr>
        <p:grpSpPr bwMode="auto">
          <a:xfrm>
            <a:off x="1843088" y="1771650"/>
            <a:ext cx="706437" cy="455613"/>
            <a:chOff x="1471" y="2967"/>
            <a:chExt cx="445" cy="287"/>
          </a:xfrm>
        </p:grpSpPr>
        <p:sp>
          <p:nvSpPr>
            <p:cNvPr id="28764"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5"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28679" name="Group 1038"/>
          <p:cNvGrpSpPr>
            <a:grpSpLocks/>
          </p:cNvGrpSpPr>
          <p:nvPr/>
        </p:nvGrpSpPr>
        <p:grpSpPr bwMode="auto">
          <a:xfrm>
            <a:off x="6491288" y="1798638"/>
            <a:ext cx="706437" cy="455612"/>
            <a:chOff x="1471" y="2967"/>
            <a:chExt cx="445" cy="287"/>
          </a:xfrm>
        </p:grpSpPr>
        <p:sp>
          <p:nvSpPr>
            <p:cNvPr id="28762"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3"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0" name="Group 1041"/>
          <p:cNvGrpSpPr>
            <a:grpSpLocks/>
          </p:cNvGrpSpPr>
          <p:nvPr/>
        </p:nvGrpSpPr>
        <p:grpSpPr bwMode="auto">
          <a:xfrm>
            <a:off x="7615238" y="2290763"/>
            <a:ext cx="706437" cy="455612"/>
            <a:chOff x="1471" y="2967"/>
            <a:chExt cx="445" cy="287"/>
          </a:xfrm>
        </p:grpSpPr>
        <p:sp>
          <p:nvSpPr>
            <p:cNvPr id="28760"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1"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28681" name="Group 1044"/>
          <p:cNvGrpSpPr>
            <a:grpSpLocks/>
          </p:cNvGrpSpPr>
          <p:nvPr/>
        </p:nvGrpSpPr>
        <p:grpSpPr bwMode="auto">
          <a:xfrm>
            <a:off x="8301038" y="3195638"/>
            <a:ext cx="706437" cy="455612"/>
            <a:chOff x="1471" y="2967"/>
            <a:chExt cx="445" cy="287"/>
          </a:xfrm>
        </p:grpSpPr>
        <p:sp>
          <p:nvSpPr>
            <p:cNvPr id="28758"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9"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8682" name="Group 1047"/>
          <p:cNvGrpSpPr>
            <a:grpSpLocks/>
          </p:cNvGrpSpPr>
          <p:nvPr/>
        </p:nvGrpSpPr>
        <p:grpSpPr bwMode="auto">
          <a:xfrm>
            <a:off x="5470525" y="2338388"/>
            <a:ext cx="706438" cy="455612"/>
            <a:chOff x="1471" y="2967"/>
            <a:chExt cx="445" cy="287"/>
          </a:xfrm>
        </p:grpSpPr>
        <p:sp>
          <p:nvSpPr>
            <p:cNvPr id="28756"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7"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3" name="Group 1050"/>
          <p:cNvGrpSpPr>
            <a:grpSpLocks/>
          </p:cNvGrpSpPr>
          <p:nvPr/>
        </p:nvGrpSpPr>
        <p:grpSpPr bwMode="auto">
          <a:xfrm>
            <a:off x="3122613" y="2306638"/>
            <a:ext cx="706437" cy="455612"/>
            <a:chOff x="1471" y="2967"/>
            <a:chExt cx="445" cy="287"/>
          </a:xfrm>
        </p:grpSpPr>
        <p:sp>
          <p:nvSpPr>
            <p:cNvPr id="28754"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5"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4" name="Group 1053"/>
          <p:cNvGrpSpPr>
            <a:grpSpLocks/>
          </p:cNvGrpSpPr>
          <p:nvPr/>
        </p:nvGrpSpPr>
        <p:grpSpPr bwMode="auto">
          <a:xfrm>
            <a:off x="754063" y="2293938"/>
            <a:ext cx="706437" cy="455612"/>
            <a:chOff x="1471" y="2967"/>
            <a:chExt cx="445" cy="287"/>
          </a:xfrm>
        </p:grpSpPr>
        <p:sp>
          <p:nvSpPr>
            <p:cNvPr id="28752"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3"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28685" name="Group 1056"/>
          <p:cNvGrpSpPr>
            <a:grpSpLocks/>
          </p:cNvGrpSpPr>
          <p:nvPr/>
        </p:nvGrpSpPr>
        <p:grpSpPr bwMode="auto">
          <a:xfrm>
            <a:off x="228600" y="3189288"/>
            <a:ext cx="706438" cy="455612"/>
            <a:chOff x="1471" y="2967"/>
            <a:chExt cx="445" cy="287"/>
          </a:xfrm>
        </p:grpSpPr>
        <p:sp>
          <p:nvSpPr>
            <p:cNvPr id="28750"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1"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8686" name="Group 1059"/>
          <p:cNvGrpSpPr>
            <a:grpSpLocks/>
          </p:cNvGrpSpPr>
          <p:nvPr/>
        </p:nvGrpSpPr>
        <p:grpSpPr bwMode="auto">
          <a:xfrm>
            <a:off x="1398588" y="3157538"/>
            <a:ext cx="706437" cy="455612"/>
            <a:chOff x="1471" y="2967"/>
            <a:chExt cx="445" cy="287"/>
          </a:xfrm>
        </p:grpSpPr>
        <p:sp>
          <p:nvSpPr>
            <p:cNvPr id="28748"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9"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8687" name="Group 1062"/>
          <p:cNvGrpSpPr>
            <a:grpSpLocks/>
          </p:cNvGrpSpPr>
          <p:nvPr/>
        </p:nvGrpSpPr>
        <p:grpSpPr bwMode="auto">
          <a:xfrm>
            <a:off x="2490788" y="3184525"/>
            <a:ext cx="706437" cy="455613"/>
            <a:chOff x="1471" y="2967"/>
            <a:chExt cx="445" cy="287"/>
          </a:xfrm>
        </p:grpSpPr>
        <p:sp>
          <p:nvSpPr>
            <p:cNvPr id="28746"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7"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8" name="Group 1065"/>
          <p:cNvGrpSpPr>
            <a:grpSpLocks/>
          </p:cNvGrpSpPr>
          <p:nvPr/>
        </p:nvGrpSpPr>
        <p:grpSpPr bwMode="auto">
          <a:xfrm>
            <a:off x="3767138" y="3171825"/>
            <a:ext cx="706437" cy="455613"/>
            <a:chOff x="1471" y="2967"/>
            <a:chExt cx="445" cy="287"/>
          </a:xfrm>
        </p:grpSpPr>
        <p:sp>
          <p:nvSpPr>
            <p:cNvPr id="28744"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5"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9" name="Group 1068"/>
          <p:cNvGrpSpPr>
            <a:grpSpLocks/>
          </p:cNvGrpSpPr>
          <p:nvPr/>
        </p:nvGrpSpPr>
        <p:grpSpPr bwMode="auto">
          <a:xfrm>
            <a:off x="4879975" y="3179763"/>
            <a:ext cx="706438" cy="455612"/>
            <a:chOff x="1471" y="2967"/>
            <a:chExt cx="445" cy="287"/>
          </a:xfrm>
        </p:grpSpPr>
        <p:sp>
          <p:nvSpPr>
            <p:cNvPr id="28742"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3"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8690" name="Group 1071"/>
          <p:cNvGrpSpPr>
            <a:grpSpLocks/>
          </p:cNvGrpSpPr>
          <p:nvPr/>
        </p:nvGrpSpPr>
        <p:grpSpPr bwMode="auto">
          <a:xfrm>
            <a:off x="6097588" y="3187700"/>
            <a:ext cx="706437" cy="455613"/>
            <a:chOff x="1471" y="2967"/>
            <a:chExt cx="445" cy="287"/>
          </a:xfrm>
        </p:grpSpPr>
        <p:sp>
          <p:nvSpPr>
            <p:cNvPr id="28740"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1"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8691" name="Group 1074"/>
          <p:cNvGrpSpPr>
            <a:grpSpLocks/>
          </p:cNvGrpSpPr>
          <p:nvPr/>
        </p:nvGrpSpPr>
        <p:grpSpPr bwMode="auto">
          <a:xfrm>
            <a:off x="7113588" y="3176588"/>
            <a:ext cx="706437" cy="455612"/>
            <a:chOff x="1471" y="2967"/>
            <a:chExt cx="445" cy="287"/>
          </a:xfrm>
        </p:grpSpPr>
        <p:sp>
          <p:nvSpPr>
            <p:cNvPr id="28738"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9"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8692" name="Line 1077"/>
          <p:cNvSpPr>
            <a:spLocks noChangeShapeType="1"/>
          </p:cNvSpPr>
          <p:nvPr/>
        </p:nvSpPr>
        <p:spPr bwMode="auto">
          <a:xfrm flipH="1">
            <a:off x="2590800" y="178276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1078"/>
          <p:cNvSpPr>
            <a:spLocks noChangeShapeType="1"/>
          </p:cNvSpPr>
          <p:nvPr/>
        </p:nvSpPr>
        <p:spPr bwMode="auto">
          <a:xfrm>
            <a:off x="4868863" y="173513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1079"/>
          <p:cNvSpPr>
            <a:spLocks noChangeShapeType="1"/>
          </p:cNvSpPr>
          <p:nvPr/>
        </p:nvSpPr>
        <p:spPr bwMode="auto">
          <a:xfrm flipH="1">
            <a:off x="6138863" y="215106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1080"/>
          <p:cNvSpPr>
            <a:spLocks noChangeShapeType="1"/>
          </p:cNvSpPr>
          <p:nvPr/>
        </p:nvSpPr>
        <p:spPr bwMode="auto">
          <a:xfrm>
            <a:off x="7156450" y="216058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81"/>
          <p:cNvSpPr>
            <a:spLocks noChangeShapeType="1"/>
          </p:cNvSpPr>
          <p:nvPr/>
        </p:nvSpPr>
        <p:spPr bwMode="auto">
          <a:xfrm>
            <a:off x="2425700" y="220027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82"/>
          <p:cNvSpPr>
            <a:spLocks noChangeShapeType="1"/>
          </p:cNvSpPr>
          <p:nvPr/>
        </p:nvSpPr>
        <p:spPr bwMode="auto">
          <a:xfrm flipH="1">
            <a:off x="1436688" y="213201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Text Box 1083"/>
          <p:cNvSpPr txBox="1">
            <a:spLocks noChangeArrowheads="1"/>
          </p:cNvSpPr>
          <p:nvPr/>
        </p:nvSpPr>
        <p:spPr bwMode="auto">
          <a:xfrm>
            <a:off x="1338263" y="26765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699" name="Text Box 1084"/>
          <p:cNvSpPr txBox="1">
            <a:spLocks noChangeArrowheads="1"/>
          </p:cNvSpPr>
          <p:nvPr/>
        </p:nvSpPr>
        <p:spPr bwMode="auto">
          <a:xfrm>
            <a:off x="3729038" y="27019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0" name="Text Box 1085"/>
          <p:cNvSpPr txBox="1">
            <a:spLocks noChangeArrowheads="1"/>
          </p:cNvSpPr>
          <p:nvPr/>
        </p:nvSpPr>
        <p:spPr bwMode="auto">
          <a:xfrm>
            <a:off x="2735263" y="20875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1" name="Text Box 1086"/>
          <p:cNvSpPr txBox="1">
            <a:spLocks noChangeArrowheads="1"/>
          </p:cNvSpPr>
          <p:nvPr/>
        </p:nvSpPr>
        <p:spPr bwMode="auto">
          <a:xfrm>
            <a:off x="6078538" y="266858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2" name="Text Box 1087"/>
          <p:cNvSpPr txBox="1">
            <a:spLocks noChangeArrowheads="1"/>
          </p:cNvSpPr>
          <p:nvPr/>
        </p:nvSpPr>
        <p:spPr bwMode="auto">
          <a:xfrm>
            <a:off x="8329613" y="26892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3" name="Text Box 1088"/>
          <p:cNvSpPr txBox="1">
            <a:spLocks noChangeArrowheads="1"/>
          </p:cNvSpPr>
          <p:nvPr/>
        </p:nvSpPr>
        <p:spPr bwMode="auto">
          <a:xfrm>
            <a:off x="7253288" y="19526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4" name="Text Box 1089"/>
          <p:cNvSpPr txBox="1">
            <a:spLocks noChangeArrowheads="1"/>
          </p:cNvSpPr>
          <p:nvPr/>
        </p:nvSpPr>
        <p:spPr bwMode="auto">
          <a:xfrm>
            <a:off x="5380038" y="15621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5" name="Text Box 1090"/>
          <p:cNvSpPr txBox="1">
            <a:spLocks noChangeArrowheads="1"/>
          </p:cNvSpPr>
          <p:nvPr/>
        </p:nvSpPr>
        <p:spPr bwMode="auto">
          <a:xfrm>
            <a:off x="3287713" y="15986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6" name="Text Box 1091"/>
          <p:cNvSpPr txBox="1">
            <a:spLocks noChangeArrowheads="1"/>
          </p:cNvSpPr>
          <p:nvPr/>
        </p:nvSpPr>
        <p:spPr bwMode="auto">
          <a:xfrm>
            <a:off x="1482725" y="19923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7" name="Text Box 1092"/>
          <p:cNvSpPr txBox="1">
            <a:spLocks noChangeArrowheads="1"/>
          </p:cNvSpPr>
          <p:nvPr/>
        </p:nvSpPr>
        <p:spPr bwMode="auto">
          <a:xfrm>
            <a:off x="512763" y="2727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8" name="Text Box 1093"/>
          <p:cNvSpPr txBox="1">
            <a:spLocks noChangeArrowheads="1"/>
          </p:cNvSpPr>
          <p:nvPr/>
        </p:nvSpPr>
        <p:spPr bwMode="auto">
          <a:xfrm>
            <a:off x="2836863" y="27051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9" name="Text Box 1094"/>
          <p:cNvSpPr txBox="1">
            <a:spLocks noChangeArrowheads="1"/>
          </p:cNvSpPr>
          <p:nvPr/>
        </p:nvSpPr>
        <p:spPr bwMode="auto">
          <a:xfrm>
            <a:off x="5213350" y="26876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0" name="Text Box 1095"/>
          <p:cNvSpPr txBox="1">
            <a:spLocks noChangeArrowheads="1"/>
          </p:cNvSpPr>
          <p:nvPr/>
        </p:nvSpPr>
        <p:spPr bwMode="auto">
          <a:xfrm>
            <a:off x="6099175" y="20097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1" name="Text Box 1096"/>
          <p:cNvSpPr txBox="1">
            <a:spLocks noChangeArrowheads="1"/>
          </p:cNvSpPr>
          <p:nvPr/>
        </p:nvSpPr>
        <p:spPr bwMode="auto">
          <a:xfrm>
            <a:off x="7373938" y="26987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2" name="Line 1097"/>
          <p:cNvSpPr>
            <a:spLocks noChangeShapeType="1"/>
          </p:cNvSpPr>
          <p:nvPr/>
        </p:nvSpPr>
        <p:spPr bwMode="auto">
          <a:xfrm flipH="1">
            <a:off x="560388" y="27828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1098"/>
          <p:cNvSpPr>
            <a:spLocks noChangeShapeType="1"/>
          </p:cNvSpPr>
          <p:nvPr/>
        </p:nvSpPr>
        <p:spPr bwMode="auto">
          <a:xfrm flipH="1">
            <a:off x="2927350" y="278447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1099"/>
          <p:cNvSpPr>
            <a:spLocks noChangeShapeType="1"/>
          </p:cNvSpPr>
          <p:nvPr/>
        </p:nvSpPr>
        <p:spPr bwMode="auto">
          <a:xfrm flipH="1">
            <a:off x="5264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1100"/>
          <p:cNvSpPr>
            <a:spLocks noChangeShapeType="1"/>
          </p:cNvSpPr>
          <p:nvPr/>
        </p:nvSpPr>
        <p:spPr bwMode="auto">
          <a:xfrm flipH="1">
            <a:off x="7456488" y="27701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1101"/>
          <p:cNvSpPr>
            <a:spLocks noChangeShapeType="1"/>
          </p:cNvSpPr>
          <p:nvPr/>
        </p:nvSpPr>
        <p:spPr bwMode="auto">
          <a:xfrm>
            <a:off x="82359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1102"/>
          <p:cNvSpPr>
            <a:spLocks noChangeShapeType="1"/>
          </p:cNvSpPr>
          <p:nvPr/>
        </p:nvSpPr>
        <p:spPr bwMode="auto">
          <a:xfrm>
            <a:off x="6026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1103"/>
          <p:cNvSpPr>
            <a:spLocks noChangeShapeType="1"/>
          </p:cNvSpPr>
          <p:nvPr/>
        </p:nvSpPr>
        <p:spPr bwMode="auto">
          <a:xfrm>
            <a:off x="35877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1104"/>
          <p:cNvSpPr>
            <a:spLocks noChangeShapeType="1"/>
          </p:cNvSpPr>
          <p:nvPr/>
        </p:nvSpPr>
        <p:spPr bwMode="auto">
          <a:xfrm>
            <a:off x="1265238" y="27813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8720" name="Group 1105"/>
          <p:cNvGrpSpPr>
            <a:grpSpLocks/>
          </p:cNvGrpSpPr>
          <p:nvPr/>
        </p:nvGrpSpPr>
        <p:grpSpPr bwMode="auto">
          <a:xfrm>
            <a:off x="152400" y="6105525"/>
            <a:ext cx="500063" cy="600075"/>
            <a:chOff x="2928" y="1051"/>
            <a:chExt cx="840" cy="957"/>
          </a:xfrm>
        </p:grpSpPr>
        <p:sp>
          <p:nvSpPr>
            <p:cNvPr id="28725"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8726"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7"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8"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9"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0"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1"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2"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3"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4"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8735"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736"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737"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8722" name="Text Box 1120"/>
          <p:cNvSpPr txBox="1">
            <a:spLocks noChangeArrowheads="1"/>
          </p:cNvSpPr>
          <p:nvPr/>
        </p:nvSpPr>
        <p:spPr bwMode="auto">
          <a:xfrm>
            <a:off x="712787" y="6029325"/>
            <a:ext cx="1652587"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dirty="0" smtClean="0">
                <a:solidFill>
                  <a:srgbClr val="008000"/>
                </a:solidFill>
                <a:latin typeface="Cambria" panose="02040503050406030204" pitchFamily="18" charset="0"/>
              </a:rPr>
              <a:t>I don't </a:t>
            </a:r>
            <a:r>
              <a:rPr lang="en-US" altLang="en-US" sz="900" u="sng" dirty="0" smtClean="0">
                <a:solidFill>
                  <a:srgbClr val="008000"/>
                </a:solidFill>
                <a:latin typeface="Cambria" panose="02040503050406030204" pitchFamily="18" charset="0"/>
              </a:rPr>
              <a:t>accept </a:t>
            </a:r>
            <a:r>
              <a:rPr lang="en-US" altLang="en-US" sz="900" dirty="0" smtClean="0">
                <a:solidFill>
                  <a:srgbClr val="008000"/>
                </a:solidFill>
                <a:latin typeface="Cambria" panose="02040503050406030204" pitchFamily="18" charset="0"/>
              </a:rPr>
              <a:t>this solution!</a:t>
            </a:r>
          </a:p>
          <a:p>
            <a:r>
              <a:rPr lang="en-US" altLang="en-US" sz="900" dirty="0" smtClean="0">
                <a:solidFill>
                  <a:srgbClr val="008000"/>
                </a:solidFill>
                <a:latin typeface="Cambria" panose="02040503050406030204" pitchFamily="18" charset="0"/>
              </a:rPr>
              <a:t>Something's not right here: it's down-right h</a:t>
            </a:r>
            <a:r>
              <a:rPr lang="en-US" altLang="en-US" sz="900" b="1" u="sng" dirty="0" smtClean="0">
                <a:solidFill>
                  <a:srgbClr val="008000"/>
                </a:solidFill>
                <a:latin typeface="Cambria" panose="02040503050406030204" pitchFamily="18" charset="0"/>
              </a:rPr>
              <a:t>arrow</a:t>
            </a:r>
            <a:r>
              <a:rPr lang="en-US" altLang="en-US" sz="900" dirty="0" smtClean="0">
                <a:solidFill>
                  <a:srgbClr val="008000"/>
                </a:solidFill>
                <a:latin typeface="Cambria" panose="02040503050406030204" pitchFamily="18" charset="0"/>
              </a:rPr>
              <a:t>ing!</a:t>
            </a:r>
            <a:endParaRPr lang="en-US" altLang="en-US" sz="900" dirty="0">
              <a:solidFill>
                <a:srgbClr val="008000"/>
              </a:solidFill>
              <a:latin typeface="Cambria" panose="02040503050406030204" pitchFamily="18" charset="0"/>
            </a:endParaRPr>
          </a:p>
        </p:txBody>
      </p:sp>
      <p:sp>
        <p:nvSpPr>
          <p:cNvPr id="28724" name="Freeform 1122"/>
          <p:cNvSpPr>
            <a:spLocks/>
          </p:cNvSpPr>
          <p:nvPr/>
        </p:nvSpPr>
        <p:spPr bwMode="auto">
          <a:xfrm rot="5400000">
            <a:off x="4418012" y="123507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76840" y="866160"/>
              <a:ext cx="8769240" cy="5760000"/>
            </p14:xfrm>
          </p:contentPart>
        </mc:Choice>
        <mc:Fallback xmlns="">
          <p:pic>
            <p:nvPicPr>
              <p:cNvPr id="2" name="Ink 1"/>
              <p:cNvPicPr/>
              <p:nvPr/>
            </p:nvPicPr>
            <p:blipFill>
              <a:blip r:embed="rId3"/>
              <a:stretch>
                <a:fillRect/>
              </a:stretch>
            </p:blipFill>
            <p:spPr>
              <a:xfrm>
                <a:off x="267480" y="856800"/>
                <a:ext cx="8787960" cy="5778720"/>
              </a:xfrm>
              <a:prstGeom prst="rect">
                <a:avLst/>
              </a:prstGeom>
            </p:spPr>
          </p:pic>
        </mc:Fallback>
      </mc:AlternateContent>
    </p:spTree>
    <p:extLst>
      <p:ext uri="{BB962C8B-B14F-4D97-AF65-F5344CB8AC3E}">
        <p14:creationId xmlns:p14="http://schemas.microsoft.com/office/powerpoint/2010/main" val="215469512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2"/>
          <p:cNvSpPr/>
          <p:nvPr/>
        </p:nvSpPr>
        <p:spPr bwMode="auto">
          <a:xfrm rot="1628077">
            <a:off x="6573448" y="3201029"/>
            <a:ext cx="424043" cy="609600"/>
          </a:xfrm>
          <a:prstGeom prst="downArrow">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18434"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A </a:t>
            </a:r>
            <a:r>
              <a:rPr lang="en-US" altLang="en-US" sz="4000" i="1" dirty="0">
                <a:latin typeface="Cambria" panose="02040503050406030204" pitchFamily="18" charset="0"/>
              </a:rPr>
              <a:t>model</a:t>
            </a:r>
            <a:r>
              <a:rPr lang="en-US" altLang="en-US" sz="4000" dirty="0">
                <a:latin typeface="Cambria" panose="02040503050406030204" pitchFamily="18" charset="0"/>
              </a:rPr>
              <a:t> of computation: </a:t>
            </a:r>
            <a:r>
              <a:rPr lang="en-US" altLang="en-US" sz="4000" b="1" dirty="0">
                <a:latin typeface="Cambria" panose="02040503050406030204" pitchFamily="18" charset="0"/>
              </a:rPr>
              <a:t>FSM</a:t>
            </a:r>
          </a:p>
        </p:txBody>
      </p:sp>
      <p:sp>
        <p:nvSpPr>
          <p:cNvPr id="18435" name="Text Box 6"/>
          <p:cNvSpPr txBox="1">
            <a:spLocks noChangeArrowheads="1"/>
          </p:cNvSpPr>
          <p:nvPr/>
        </p:nvSpPr>
        <p:spPr bwMode="auto">
          <a:xfrm>
            <a:off x="5611813" y="996950"/>
            <a:ext cx="317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i="1" dirty="0">
                <a:latin typeface="Cambria" panose="02040503050406030204" pitchFamily="18" charset="0"/>
              </a:rPr>
              <a:t>Finite State Machine</a:t>
            </a:r>
          </a:p>
        </p:txBody>
      </p:sp>
      <p:sp>
        <p:nvSpPr>
          <p:cNvPr id="18436" name="Oval 7"/>
          <p:cNvSpPr>
            <a:spLocks noChangeArrowheads="1"/>
          </p:cNvSpPr>
          <p:nvPr/>
        </p:nvSpPr>
        <p:spPr bwMode="auto">
          <a:xfrm>
            <a:off x="3297238" y="43465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7" name="Text Box 8"/>
          <p:cNvSpPr txBox="1">
            <a:spLocks noChangeArrowheads="1"/>
          </p:cNvSpPr>
          <p:nvPr/>
        </p:nvSpPr>
        <p:spPr bwMode="auto">
          <a:xfrm>
            <a:off x="3440113" y="45180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8438" name="Oval 9"/>
          <p:cNvSpPr>
            <a:spLocks noChangeArrowheads="1"/>
          </p:cNvSpPr>
          <p:nvPr/>
        </p:nvSpPr>
        <p:spPr bwMode="auto">
          <a:xfrm>
            <a:off x="5678488" y="43815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9" name="Text Box 10"/>
          <p:cNvSpPr txBox="1">
            <a:spLocks noChangeArrowheads="1"/>
          </p:cNvSpPr>
          <p:nvPr/>
        </p:nvSpPr>
        <p:spPr bwMode="auto">
          <a:xfrm>
            <a:off x="5821363" y="455295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8440" name="Oval 11"/>
          <p:cNvSpPr>
            <a:spLocks noChangeArrowheads="1"/>
          </p:cNvSpPr>
          <p:nvPr/>
        </p:nvSpPr>
        <p:spPr bwMode="auto">
          <a:xfrm>
            <a:off x="5608638" y="432117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41" name="Text Box 12"/>
          <p:cNvSpPr txBox="1">
            <a:spLocks noChangeArrowheads="1"/>
          </p:cNvSpPr>
          <p:nvPr/>
        </p:nvSpPr>
        <p:spPr bwMode="auto">
          <a:xfrm>
            <a:off x="1241384" y="5288906"/>
            <a:ext cx="1439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9900"/>
                </a:solidFill>
                <a:latin typeface="Calibri" panose="020F0502020204030204" pitchFamily="34" charset="0"/>
              </a:rPr>
              <a:t>start state</a:t>
            </a:r>
          </a:p>
        </p:txBody>
      </p:sp>
      <p:sp>
        <p:nvSpPr>
          <p:cNvPr id="18442" name="Text Box 13"/>
          <p:cNvSpPr txBox="1">
            <a:spLocks noChangeArrowheads="1"/>
          </p:cNvSpPr>
          <p:nvPr/>
        </p:nvSpPr>
        <p:spPr bwMode="auto">
          <a:xfrm>
            <a:off x="6027507" y="5450831"/>
            <a:ext cx="2188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Calibri" panose="020F0502020204030204" pitchFamily="34" charset="0"/>
              </a:rPr>
              <a:t>accepting states</a:t>
            </a:r>
          </a:p>
        </p:txBody>
      </p:sp>
      <p:sp>
        <p:nvSpPr>
          <p:cNvPr id="18443" name="Line 14"/>
          <p:cNvSpPr>
            <a:spLocks noChangeShapeType="1"/>
          </p:cNvSpPr>
          <p:nvPr/>
        </p:nvSpPr>
        <p:spPr bwMode="auto">
          <a:xfrm flipV="1">
            <a:off x="2309813" y="490220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5"/>
          <p:cNvSpPr>
            <a:spLocks noChangeShapeType="1"/>
          </p:cNvSpPr>
          <p:nvPr/>
        </p:nvSpPr>
        <p:spPr bwMode="auto">
          <a:xfrm flipH="1" flipV="1">
            <a:off x="6149975" y="518160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Text Box 16"/>
          <p:cNvSpPr txBox="1">
            <a:spLocks noChangeArrowheads="1"/>
          </p:cNvSpPr>
          <p:nvPr/>
        </p:nvSpPr>
        <p:spPr bwMode="auto">
          <a:xfrm>
            <a:off x="3572309" y="5407968"/>
            <a:ext cx="15056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Calibri" panose="020F0502020204030204" pitchFamily="34" charset="0"/>
              </a:rPr>
              <a:t>transitions</a:t>
            </a:r>
            <a:endParaRPr lang="en-US" altLang="en-US">
              <a:solidFill>
                <a:schemeClr val="accent1"/>
              </a:solidFill>
              <a:latin typeface="Calibri" panose="020F0502020204030204" pitchFamily="34" charset="0"/>
            </a:endParaRPr>
          </a:p>
        </p:txBody>
      </p:sp>
      <p:sp>
        <p:nvSpPr>
          <p:cNvPr id="18446" name="Freeform 17"/>
          <p:cNvSpPr>
            <a:spLocks/>
          </p:cNvSpPr>
          <p:nvPr/>
        </p:nvSpPr>
        <p:spPr bwMode="auto">
          <a:xfrm>
            <a:off x="3978275" y="480377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7" name="Freeform 18"/>
          <p:cNvSpPr>
            <a:spLocks/>
          </p:cNvSpPr>
          <p:nvPr/>
        </p:nvSpPr>
        <p:spPr bwMode="auto">
          <a:xfrm>
            <a:off x="3987800" y="442595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8" name="Text Box 19"/>
          <p:cNvSpPr txBox="1">
            <a:spLocks noChangeArrowheads="1"/>
          </p:cNvSpPr>
          <p:nvPr/>
        </p:nvSpPr>
        <p:spPr bwMode="auto">
          <a:xfrm>
            <a:off x="4760913" y="41402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49" name="Text Box 20"/>
          <p:cNvSpPr txBox="1">
            <a:spLocks noChangeArrowheads="1"/>
          </p:cNvSpPr>
          <p:nvPr/>
        </p:nvSpPr>
        <p:spPr bwMode="auto">
          <a:xfrm>
            <a:off x="3608388" y="38100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0" name="Text Box 21"/>
          <p:cNvSpPr txBox="1">
            <a:spLocks noChangeArrowheads="1"/>
          </p:cNvSpPr>
          <p:nvPr/>
        </p:nvSpPr>
        <p:spPr bwMode="auto">
          <a:xfrm>
            <a:off x="4641850" y="49323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51" name="Text Box 22"/>
          <p:cNvSpPr txBox="1">
            <a:spLocks noChangeArrowheads="1"/>
          </p:cNvSpPr>
          <p:nvPr/>
        </p:nvSpPr>
        <p:spPr bwMode="auto">
          <a:xfrm>
            <a:off x="6067425" y="39433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2" name="Line 23"/>
          <p:cNvSpPr>
            <a:spLocks noChangeShapeType="1"/>
          </p:cNvSpPr>
          <p:nvPr/>
        </p:nvSpPr>
        <p:spPr bwMode="auto">
          <a:xfrm flipV="1">
            <a:off x="4240213" y="506571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3" name="Freeform 24"/>
          <p:cNvSpPr>
            <a:spLocks/>
          </p:cNvSpPr>
          <p:nvPr/>
        </p:nvSpPr>
        <p:spPr bwMode="auto">
          <a:xfrm>
            <a:off x="3449638" y="394176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4" name="Freeform 25"/>
          <p:cNvSpPr>
            <a:spLocks/>
          </p:cNvSpPr>
          <p:nvPr/>
        </p:nvSpPr>
        <p:spPr bwMode="auto">
          <a:xfrm>
            <a:off x="5870575" y="39004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5" name="Freeform 26"/>
          <p:cNvSpPr>
            <a:spLocks/>
          </p:cNvSpPr>
          <p:nvPr/>
        </p:nvSpPr>
        <p:spPr bwMode="auto">
          <a:xfrm>
            <a:off x="3103563" y="45037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6" name="Text Box 27"/>
          <p:cNvSpPr txBox="1">
            <a:spLocks noChangeArrowheads="1"/>
          </p:cNvSpPr>
          <p:nvPr/>
        </p:nvSpPr>
        <p:spPr bwMode="auto">
          <a:xfrm>
            <a:off x="990600" y="568483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alibri" panose="020F0502020204030204" pitchFamily="34" charset="0"/>
              </a:rPr>
              <a:t>“input funnel”</a:t>
            </a:r>
          </a:p>
        </p:txBody>
      </p:sp>
      <p:sp>
        <p:nvSpPr>
          <p:cNvPr id="18457" name="Text Box 28"/>
          <p:cNvSpPr txBox="1">
            <a:spLocks noChangeArrowheads="1"/>
          </p:cNvSpPr>
          <p:nvPr/>
        </p:nvSpPr>
        <p:spPr bwMode="auto">
          <a:xfrm>
            <a:off x="3314700" y="577691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alibri" panose="020F0502020204030204" pitchFamily="34" charset="0"/>
              </a:rPr>
              <a:t>“where to go”</a:t>
            </a:r>
          </a:p>
        </p:txBody>
      </p:sp>
      <p:sp>
        <p:nvSpPr>
          <p:cNvPr id="18458" name="Text Box 29"/>
          <p:cNvSpPr txBox="1">
            <a:spLocks noChangeArrowheads="1"/>
          </p:cNvSpPr>
          <p:nvPr/>
        </p:nvSpPr>
        <p:spPr bwMode="auto">
          <a:xfrm>
            <a:off x="6062465" y="5790556"/>
            <a:ext cx="1945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alibri" panose="020F0502020204030204" pitchFamily="34" charset="0"/>
              </a:rPr>
              <a:t>double circled</a:t>
            </a:r>
          </a:p>
        </p:txBody>
      </p:sp>
      <p:sp>
        <p:nvSpPr>
          <p:cNvPr id="1058" name="Text Box 30"/>
          <p:cNvSpPr txBox="1">
            <a:spLocks noChangeArrowheads="1"/>
          </p:cNvSpPr>
          <p:nvPr/>
        </p:nvSpPr>
        <p:spPr bwMode="auto">
          <a:xfrm>
            <a:off x="6553200" y="2593181"/>
            <a:ext cx="1600200" cy="830263"/>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FSM</a:t>
            </a:r>
          </a:p>
        </p:txBody>
      </p:sp>
      <p:sp>
        <p:nvSpPr>
          <p:cNvPr id="18460" name="Text Box 32"/>
          <p:cNvSpPr txBox="1">
            <a:spLocks noChangeArrowheads="1"/>
          </p:cNvSpPr>
          <p:nvPr/>
        </p:nvSpPr>
        <p:spPr bwMode="auto">
          <a:xfrm>
            <a:off x="3493654" y="6107698"/>
            <a:ext cx="16391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libri" panose="020F0502020204030204" pitchFamily="34" charset="0"/>
              </a:rPr>
              <a:t>labeled by input !</a:t>
            </a:r>
          </a:p>
        </p:txBody>
      </p:sp>
      <p:sp>
        <p:nvSpPr>
          <p:cNvPr id="1060" name="Text Box 31"/>
          <p:cNvSpPr txBox="1">
            <a:spLocks noChangeArrowheads="1"/>
          </p:cNvSpPr>
          <p:nvPr/>
        </p:nvSpPr>
        <p:spPr bwMode="auto">
          <a:xfrm>
            <a:off x="1179513" y="1752600"/>
            <a:ext cx="2260600" cy="457200"/>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input</a:t>
            </a:r>
          </a:p>
        </p:txBody>
      </p:sp>
      <p:sp>
        <p:nvSpPr>
          <p:cNvPr id="18462" name="Text Box 33"/>
          <p:cNvSpPr txBox="1">
            <a:spLocks noChangeArrowheads="1"/>
          </p:cNvSpPr>
          <p:nvPr/>
        </p:nvSpPr>
        <p:spPr bwMode="auto">
          <a:xfrm>
            <a:off x="2235200" y="2286000"/>
            <a:ext cx="3352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8463" name="Text Box 34"/>
          <p:cNvSpPr txBox="1">
            <a:spLocks noChangeArrowheads="1"/>
          </p:cNvSpPr>
          <p:nvPr/>
        </p:nvSpPr>
        <p:spPr bwMode="auto">
          <a:xfrm>
            <a:off x="533400" y="2476500"/>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input sequence</a:t>
            </a:r>
          </a:p>
        </p:txBody>
      </p:sp>
      <p:cxnSp>
        <p:nvCxnSpPr>
          <p:cNvPr id="18464" name="Straight Arrow Connector 49"/>
          <p:cNvCxnSpPr>
            <a:cxnSpLocks noChangeShapeType="1"/>
          </p:cNvCxnSpPr>
          <p:nvPr/>
        </p:nvCxnSpPr>
        <p:spPr bwMode="auto">
          <a:xfrm>
            <a:off x="2590800" y="3008313"/>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8465" name="Rectangle 50"/>
          <p:cNvSpPr>
            <a:spLocks noChangeArrowheads="1"/>
          </p:cNvSpPr>
          <p:nvPr/>
        </p:nvSpPr>
        <p:spPr bwMode="auto">
          <a:xfrm>
            <a:off x="788988" y="2774950"/>
            <a:ext cx="10525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mc:AlternateContent xmlns:mc="http://schemas.openxmlformats.org/markup-compatibility/2006" xmlns:p14="http://schemas.microsoft.com/office/powerpoint/2010/main">
        <mc:Choice Requires="p14">
          <p:contentPart p14:bwMode="auto" r:id="rId2">
            <p14:nvContentPartPr>
              <p14:cNvPr id="1030" name="Ink 47"/>
              <p14:cNvContentPartPr>
                <a14:cpLocks xmlns:a14="http://schemas.microsoft.com/office/drawing/2010/main" noRot="1" noChangeAspect="1" noEditPoints="1" noChangeArrowheads="1" noChangeShapeType="1"/>
              </p14:cNvContentPartPr>
              <p14:nvPr/>
            </p14:nvContentPartPr>
            <p14:xfrm>
              <a:off x="6167438" y="4835525"/>
              <a:ext cx="4762" cy="7938"/>
            </p14:xfrm>
          </p:contentPart>
        </mc:Choice>
        <mc:Fallback xmlns="">
          <p:pic>
            <p:nvPicPr>
              <p:cNvPr id="1030" name="Ink 47"/>
              <p:cNvPicPr>
                <a:picLocks noRot="1" noChangeAspect="1" noEditPoints="1" noChangeArrowheads="1" noChangeShapeType="1"/>
              </p:cNvPicPr>
              <p:nvPr/>
            </p:nvPicPr>
            <p:blipFill>
              <a:blip r:embed="rId3"/>
              <a:stretch>
                <a:fillRect/>
              </a:stretch>
            </p:blipFill>
            <p:spPr>
              <a:xfrm>
                <a:off x="6161656" y="4830113"/>
                <a:ext cx="18708" cy="2201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24000" y="905040"/>
              <a:ext cx="8048880" cy="4105440"/>
            </p14:xfrm>
          </p:contentPart>
        </mc:Choice>
        <mc:Fallback xmlns="">
          <p:pic>
            <p:nvPicPr>
              <p:cNvPr id="2" name="Ink 1"/>
              <p:cNvPicPr/>
              <p:nvPr/>
            </p:nvPicPr>
            <p:blipFill>
              <a:blip r:embed="rId5"/>
              <a:stretch>
                <a:fillRect/>
              </a:stretch>
            </p:blipFill>
            <p:spPr>
              <a:xfrm>
                <a:off x="314640" y="895680"/>
                <a:ext cx="8067600" cy="4124160"/>
              </a:xfrm>
              <a:prstGeom prst="rect">
                <a:avLst/>
              </a:prstGeom>
            </p:spPr>
          </p:pic>
        </mc:Fallback>
      </mc:AlternateContent>
    </p:spTree>
    <p:extLst>
      <p:ext uri="{BB962C8B-B14F-4D97-AF65-F5344CB8AC3E}">
        <p14:creationId xmlns:p14="http://schemas.microsoft.com/office/powerpoint/2010/main" val="34495155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600200" y="27781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838325" y="33035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3233738" y="3768725"/>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3200400" y="2778125"/>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2406650" y="1679575"/>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825625" y="1898650"/>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1403350" y="3387725"/>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6"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19467"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19468" name="Group 35"/>
          <p:cNvGrpSpPr>
            <a:grpSpLocks/>
          </p:cNvGrpSpPr>
          <p:nvPr/>
        </p:nvGrpSpPr>
        <p:grpSpPr bwMode="auto">
          <a:xfrm>
            <a:off x="8391525" y="6061075"/>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6019800" y="27019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6259513" y="322421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931025" y="1600200"/>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6340475" y="1801813"/>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841750" y="4208463"/>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841750" y="2419350"/>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6103938" y="2784475"/>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9478" name="Straight Arrow Connector 39"/>
          <p:cNvCxnSpPr>
            <a:cxnSpLocks noChangeShapeType="1"/>
          </p:cNvCxnSpPr>
          <p:nvPr/>
        </p:nvCxnSpPr>
        <p:spPr bwMode="auto">
          <a:xfrm>
            <a:off x="2209800" y="65532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9479"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1080" y="933480"/>
              <a:ext cx="8734680" cy="5505840"/>
            </p14:xfrm>
          </p:contentPart>
        </mc:Choice>
        <mc:Fallback xmlns="">
          <p:pic>
            <p:nvPicPr>
              <p:cNvPr id="2" name="Ink 1"/>
              <p:cNvPicPr/>
              <p:nvPr/>
            </p:nvPicPr>
            <p:blipFill>
              <a:blip r:embed="rId3"/>
              <a:stretch>
                <a:fillRect/>
              </a:stretch>
            </p:blipFill>
            <p:spPr>
              <a:xfrm>
                <a:off x="171720" y="924120"/>
                <a:ext cx="8753400" cy="5524560"/>
              </a:xfrm>
              <a:prstGeom prst="rect">
                <a:avLst/>
              </a:prstGeom>
            </p:spPr>
          </p:pic>
        </mc:Fallback>
      </mc:AlternateContent>
    </p:spTree>
    <p:extLst>
      <p:ext uri="{BB962C8B-B14F-4D97-AF65-F5344CB8AC3E}">
        <p14:creationId xmlns:p14="http://schemas.microsoft.com/office/powerpoint/2010/main" val="15905461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0" y="0"/>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dirty="0" smtClean="0">
                <a:latin typeface="Cambria" panose="02040503050406030204" pitchFamily="18" charset="0"/>
              </a:rPr>
              <a:t>Quiz</a:t>
            </a:r>
            <a:endParaRPr lang="en-US" altLang="en-US" sz="4200" i="1" dirty="0">
              <a:latin typeface="Cambria" panose="02040503050406030204" pitchFamily="18" charset="0"/>
            </a:endParaRPr>
          </a:p>
        </p:txBody>
      </p:sp>
      <p:sp>
        <p:nvSpPr>
          <p:cNvPr id="21507" name="Text Box 6"/>
          <p:cNvSpPr txBox="1">
            <a:spLocks noChangeArrowheads="1"/>
          </p:cNvSpPr>
          <p:nvPr/>
        </p:nvSpPr>
        <p:spPr bwMode="auto">
          <a:xfrm>
            <a:off x="228601" y="2681069"/>
            <a:ext cx="5105400" cy="369332"/>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06A606"/>
                </a:solidFill>
                <a:latin typeface="Cambria" panose="02040503050406030204" pitchFamily="18" charset="0"/>
              </a:rPr>
              <a:t>accepts</a:t>
            </a:r>
            <a:r>
              <a:rPr lang="en-US" altLang="en-US" sz="1800" dirty="0">
                <a:latin typeface="Cambria" panose="02040503050406030204" pitchFamily="18" charset="0"/>
              </a:rPr>
              <a:t>:</a:t>
            </a:r>
          </a:p>
        </p:txBody>
      </p:sp>
      <p:sp>
        <p:nvSpPr>
          <p:cNvPr id="21508" name="Oval 7"/>
          <p:cNvSpPr>
            <a:spLocks noChangeArrowheads="1"/>
          </p:cNvSpPr>
          <p:nvPr/>
        </p:nvSpPr>
        <p:spPr bwMode="auto">
          <a:xfrm>
            <a:off x="1409794" y="121753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38798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980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151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9206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320722"/>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02068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144454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1619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24293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1869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040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1511222"/>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137152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138581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142073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150169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228600" y="3364468"/>
            <a:ext cx="5105401" cy="369332"/>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F3020A"/>
                </a:solidFill>
                <a:latin typeface="Cambria" panose="02040503050406030204" pitchFamily="18" charset="0"/>
              </a:rPr>
              <a:t>rejects</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31" name="Text Box 6"/>
          <p:cNvSpPr txBox="1">
            <a:spLocks noChangeArrowheads="1"/>
          </p:cNvSpPr>
          <p:nvPr/>
        </p:nvSpPr>
        <p:spPr bwMode="auto">
          <a:xfrm>
            <a:off x="381000" y="4026731"/>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accepted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32" name="Text Box 6"/>
          <p:cNvSpPr txBox="1">
            <a:spLocks noChangeArrowheads="1"/>
          </p:cNvSpPr>
          <p:nvPr/>
        </p:nvSpPr>
        <p:spPr bwMode="auto">
          <a:xfrm>
            <a:off x="268287" y="4957737"/>
            <a:ext cx="3846513" cy="646331"/>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What does each state say about the </a:t>
            </a:r>
            <a:r>
              <a:rPr lang="en-US" altLang="en-US" sz="1800" b="1" i="1" dirty="0" smtClean="0">
                <a:solidFill>
                  <a:srgbClr val="0900FF"/>
                </a:solidFill>
                <a:latin typeface="Cambria" panose="02040503050406030204" pitchFamily="18" charset="0"/>
              </a:rPr>
              <a:t>current state </a:t>
            </a:r>
            <a:r>
              <a:rPr lang="en-US" altLang="en-US" sz="1800" dirty="0" smtClean="0">
                <a:latin typeface="Cambria" panose="02040503050406030204" pitchFamily="18" charset="0"/>
              </a:rPr>
              <a:t>of the input?!?</a:t>
            </a:r>
            <a:endParaRPr lang="en-US" altLang="en-US" sz="1800" dirty="0">
              <a:latin typeface="Cambria" panose="02040503050406030204" pitchFamily="18" charset="0"/>
            </a:endParaRPr>
          </a:p>
        </p:txBody>
      </p:sp>
      <p:cxnSp>
        <p:nvCxnSpPr>
          <p:cNvPr id="3" name="Straight Connector 2"/>
          <p:cNvCxnSpPr/>
          <p:nvPr/>
        </p:nvCxnSpPr>
        <p:spPr bwMode="auto">
          <a:xfrm>
            <a:off x="271463" y="3165765"/>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304800" y="3883870"/>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304800" y="4782002"/>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7" name="Text Box 8"/>
          <p:cNvSpPr txBox="1">
            <a:spLocks noChangeArrowheads="1"/>
          </p:cNvSpPr>
          <p:nvPr/>
        </p:nvSpPr>
        <p:spPr bwMode="auto">
          <a:xfrm>
            <a:off x="4284439" y="4789025"/>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s0 means…</a:t>
            </a:r>
            <a:endParaRPr lang="en-US" altLang="en-US" sz="1400" dirty="0">
              <a:latin typeface="Cambria" panose="02040503050406030204" pitchFamily="18" charset="0"/>
            </a:endParaRPr>
          </a:p>
        </p:txBody>
      </p:sp>
      <p:sp>
        <p:nvSpPr>
          <p:cNvPr id="38" name="Text Box 8"/>
          <p:cNvSpPr txBox="1">
            <a:spLocks noChangeArrowheads="1"/>
          </p:cNvSpPr>
          <p:nvPr/>
        </p:nvSpPr>
        <p:spPr bwMode="auto">
          <a:xfrm>
            <a:off x="4284439" y="5020491"/>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s1 means…</a:t>
            </a:r>
            <a:endParaRPr lang="en-US" altLang="en-US" sz="1400" dirty="0">
              <a:latin typeface="Cambria" panose="02040503050406030204" pitchFamily="18" charset="0"/>
            </a:endParaRPr>
          </a:p>
        </p:txBody>
      </p:sp>
      <p:sp>
        <p:nvSpPr>
          <p:cNvPr id="39" name="Text Box 8"/>
          <p:cNvSpPr txBox="1">
            <a:spLocks noChangeArrowheads="1"/>
          </p:cNvSpPr>
          <p:nvPr/>
        </p:nvSpPr>
        <p:spPr bwMode="auto">
          <a:xfrm>
            <a:off x="4284439" y="5251957"/>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s2 means…</a:t>
            </a:r>
            <a:endParaRPr lang="en-US" altLang="en-US" sz="1400" dirty="0">
              <a:latin typeface="Cambria" panose="02040503050406030204" pitchFamily="18" charset="0"/>
            </a:endParaRPr>
          </a:p>
        </p:txBody>
      </p:sp>
      <p:sp>
        <p:nvSpPr>
          <p:cNvPr id="40"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latin typeface="Cambria" panose="02040503050406030204" pitchFamily="18" charset="0"/>
              </a:rPr>
              <a:t>Name(s</a:t>
            </a:r>
            <a:r>
              <a:rPr lang="en-US" altLang="en-US" sz="2100" i="1" dirty="0" smtClean="0">
                <a:latin typeface="Cambria" panose="02040503050406030204" pitchFamily="18" charset="0"/>
              </a:rPr>
              <a:t>)     _____________________________</a:t>
            </a:r>
            <a:endParaRPr lang="en-US" altLang="en-US" sz="2100" i="1" dirty="0">
              <a:latin typeface="Cambria" panose="02040503050406030204" pitchFamily="18" charset="0"/>
            </a:endParaRPr>
          </a:p>
        </p:txBody>
      </p:sp>
      <p:sp>
        <p:nvSpPr>
          <p:cNvPr id="5" name="Rectangle 4"/>
          <p:cNvSpPr/>
          <p:nvPr/>
        </p:nvSpPr>
        <p:spPr>
          <a:xfrm>
            <a:off x="3989871" y="4027232"/>
            <a:ext cx="2887650" cy="276999"/>
          </a:xfrm>
          <a:prstGeom prst="rect">
            <a:avLst/>
          </a:prstGeom>
        </p:spPr>
        <p:txBody>
          <a:bodyPr wrap="none">
            <a:spAutoFit/>
          </a:bodyPr>
          <a:lstStyle/>
          <a:p>
            <a:r>
              <a:rPr lang="en-US" altLang="en-US" sz="1200" dirty="0" smtClean="0">
                <a:solidFill>
                  <a:srgbClr val="000000"/>
                </a:solidFill>
                <a:latin typeface="Cambria" panose="02040503050406030204" pitchFamily="18" charset="0"/>
              </a:rPr>
              <a:t>This machine accepts strings that </a:t>
            </a:r>
            <a:r>
              <a:rPr lang="en-US" altLang="en-US" sz="1200" u="sng" dirty="0" smtClean="0">
                <a:solidFill>
                  <a:srgbClr val="000000"/>
                </a:solidFill>
                <a:latin typeface="Cambria" panose="02040503050406030204" pitchFamily="18" charset="0"/>
              </a:rPr>
              <a:t>don't</a:t>
            </a:r>
            <a:r>
              <a:rPr lang="en-US" altLang="en-US" sz="1200" dirty="0" smtClean="0">
                <a:solidFill>
                  <a:srgbClr val="000000"/>
                </a:solidFill>
                <a:latin typeface="Cambria" panose="02040503050406030204" pitchFamily="18" charset="0"/>
              </a:rPr>
              <a:t> …</a:t>
            </a:r>
            <a:endParaRPr lang="en-US" sz="1200" dirty="0"/>
          </a:p>
        </p:txBody>
      </p:sp>
      <p:sp>
        <p:nvSpPr>
          <p:cNvPr id="34" name="Oval 19"/>
          <p:cNvSpPr>
            <a:spLocks noChangeArrowheads="1"/>
          </p:cNvSpPr>
          <p:nvPr/>
        </p:nvSpPr>
        <p:spPr bwMode="auto">
          <a:xfrm>
            <a:off x="6839766" y="1473122"/>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1491017"/>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1713267"/>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1891067"/>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1972029"/>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914400"/>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04045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1625522"/>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8" name="Text Box 8"/>
          <p:cNvSpPr txBox="1">
            <a:spLocks noChangeArrowheads="1"/>
          </p:cNvSpPr>
          <p:nvPr/>
        </p:nvSpPr>
        <p:spPr bwMode="auto">
          <a:xfrm>
            <a:off x="4284439" y="5483423"/>
            <a:ext cx="12953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s3 means…</a:t>
            </a:r>
            <a:endParaRPr lang="en-US" altLang="en-US" sz="1400" dirty="0">
              <a:latin typeface="Cambria" panose="02040503050406030204" pitchFamily="18" charset="0"/>
            </a:endParaRPr>
          </a:p>
        </p:txBody>
      </p:sp>
      <p:sp>
        <p:nvSpPr>
          <p:cNvPr id="49" name="Text Box 6"/>
          <p:cNvSpPr txBox="1">
            <a:spLocks noChangeArrowheads="1"/>
          </p:cNvSpPr>
          <p:nvPr/>
        </p:nvSpPr>
        <p:spPr bwMode="auto">
          <a:xfrm>
            <a:off x="685800" y="6001435"/>
            <a:ext cx="5715000" cy="646331"/>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Could you get the same behavior with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possible? How do you </a:t>
            </a:r>
            <a:r>
              <a:rPr lang="en-US" altLang="en-US" sz="1800" dirty="0">
                <a:latin typeface="Cambria" panose="02040503050406030204" pitchFamily="18" charset="0"/>
              </a:rPr>
              <a:t>know</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50" name="Text Box 8"/>
          <p:cNvSpPr txBox="1">
            <a:spLocks noChangeArrowheads="1"/>
          </p:cNvSpPr>
          <p:nvPr/>
        </p:nvSpPr>
        <p:spPr bwMode="auto">
          <a:xfrm>
            <a:off x="7174728" y="5955268"/>
            <a:ext cx="1740672"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find a string that </a:t>
            </a:r>
            <a:r>
              <a:rPr lang="en-US" altLang="en-US" sz="1400" b="1" i="1" dirty="0" smtClean="0">
                <a:latin typeface="Cambria" panose="02040503050406030204" pitchFamily="18" charset="0"/>
              </a:rPr>
              <a:t>has </a:t>
            </a:r>
            <a:r>
              <a:rPr lang="en-US" altLang="en-US" sz="1400" dirty="0" smtClean="0">
                <a:latin typeface="Cambria" panose="02040503050406030204" pitchFamily="18" charset="0"/>
              </a:rPr>
              <a:t> to be in each state!</a:t>
            </a:r>
            <a:endParaRPr lang="en-US" altLang="en-US" sz="1400" dirty="0">
              <a:latin typeface="Cambria" panose="02040503050406030204" pitchFamily="18" charset="0"/>
            </a:endParaRPr>
          </a:p>
        </p:txBody>
      </p:sp>
      <p:cxnSp>
        <p:nvCxnSpPr>
          <p:cNvPr id="51" name="Straight Connector 50"/>
          <p:cNvCxnSpPr/>
          <p:nvPr/>
        </p:nvCxnSpPr>
        <p:spPr bwMode="auto">
          <a:xfrm>
            <a:off x="304800" y="5791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2" name="Rectangle 1"/>
          <p:cNvSpPr/>
          <p:nvPr/>
        </p:nvSpPr>
        <p:spPr>
          <a:xfrm>
            <a:off x="152400" y="6170712"/>
            <a:ext cx="617289" cy="307777"/>
          </a:xfrm>
          <a:prstGeom prst="rect">
            <a:avLst/>
          </a:prstGeom>
          <a:solidFill>
            <a:schemeClr val="bg1"/>
          </a:solidFill>
        </p:spPr>
        <p:txBody>
          <a:bodyPr wrap="none">
            <a:spAutoFit/>
          </a:bodyPr>
          <a:lstStyle/>
          <a:p>
            <a:r>
              <a:rPr lang="en-US" altLang="en-US" sz="1400" dirty="0">
                <a:solidFill>
                  <a:srgbClr val="000000"/>
                </a:solidFill>
                <a:latin typeface="Calibri"/>
                <a:cs typeface="Calibri"/>
              </a:rPr>
              <a:t>Extra!</a:t>
            </a:r>
            <a:endParaRPr lang="en-US">
              <a:latin typeface="Calibri"/>
              <a:cs typeface="Calibri"/>
            </a:endParaRPr>
          </a:p>
        </p:txBody>
      </p:sp>
      <p:sp>
        <p:nvSpPr>
          <p:cNvPr id="52" name="Text Box 12"/>
          <p:cNvSpPr txBox="1">
            <a:spLocks noChangeArrowheads="1"/>
          </p:cNvSpPr>
          <p:nvPr/>
        </p:nvSpPr>
        <p:spPr bwMode="auto">
          <a:xfrm>
            <a:off x="1752600" y="63269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7565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29000" y="504720"/>
              <a:ext cx="7153560" cy="5477400"/>
            </p14:xfrm>
          </p:contentPart>
        </mc:Choice>
        <mc:Fallback xmlns="">
          <p:pic>
            <p:nvPicPr>
              <p:cNvPr id="4" name="Ink 3"/>
              <p:cNvPicPr/>
              <p:nvPr/>
            </p:nvPicPr>
            <p:blipFill>
              <a:blip r:embed="rId3"/>
              <a:stretch>
                <a:fillRect/>
              </a:stretch>
            </p:blipFill>
            <p:spPr>
              <a:xfrm>
                <a:off x="1619640" y="495360"/>
                <a:ext cx="7172280" cy="5496120"/>
              </a:xfrm>
              <a:prstGeom prst="rect">
                <a:avLst/>
              </a:prstGeom>
            </p:spPr>
          </p:pic>
        </mc:Fallback>
      </mc:AlternateContent>
    </p:spTree>
    <p:extLst>
      <p:ext uri="{BB962C8B-B14F-4D97-AF65-F5344CB8AC3E}">
        <p14:creationId xmlns:p14="http://schemas.microsoft.com/office/powerpoint/2010/main" val="38989128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0" y="0"/>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dirty="0" smtClean="0">
                <a:latin typeface="Cambria" panose="02040503050406030204" pitchFamily="18" charset="0"/>
              </a:rPr>
              <a:t>Quiz</a:t>
            </a:r>
            <a:endParaRPr lang="en-US" altLang="en-US" sz="4200" i="1" dirty="0">
              <a:latin typeface="Cambria" panose="02040503050406030204" pitchFamily="18" charset="0"/>
            </a:endParaRPr>
          </a:p>
        </p:txBody>
      </p:sp>
      <p:sp>
        <p:nvSpPr>
          <p:cNvPr id="21507" name="Text Box 6"/>
          <p:cNvSpPr txBox="1">
            <a:spLocks noChangeArrowheads="1"/>
          </p:cNvSpPr>
          <p:nvPr/>
        </p:nvSpPr>
        <p:spPr bwMode="auto">
          <a:xfrm>
            <a:off x="228601" y="2681069"/>
            <a:ext cx="5105400" cy="369332"/>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06A606"/>
                </a:solidFill>
                <a:latin typeface="Cambria" panose="02040503050406030204" pitchFamily="18" charset="0"/>
              </a:rPr>
              <a:t>accepts</a:t>
            </a:r>
            <a:r>
              <a:rPr lang="en-US" altLang="en-US" sz="1800" dirty="0">
                <a:latin typeface="Cambria" panose="02040503050406030204" pitchFamily="18" charset="0"/>
              </a:rPr>
              <a:t>:</a:t>
            </a:r>
          </a:p>
        </p:txBody>
      </p:sp>
      <p:sp>
        <p:nvSpPr>
          <p:cNvPr id="21508" name="Oval 7"/>
          <p:cNvSpPr>
            <a:spLocks noChangeArrowheads="1"/>
          </p:cNvSpPr>
          <p:nvPr/>
        </p:nvSpPr>
        <p:spPr bwMode="auto">
          <a:xfrm>
            <a:off x="1409794" y="121753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38798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980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151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9206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320722"/>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02068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144454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1619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24293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1869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040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1511222"/>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137152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138581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142073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150169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228600" y="3364468"/>
            <a:ext cx="5105401" cy="369332"/>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F3020A"/>
                </a:solidFill>
                <a:latin typeface="Cambria" panose="02040503050406030204" pitchFamily="18" charset="0"/>
              </a:rPr>
              <a:t>rejects</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31" name="Text Box 6"/>
          <p:cNvSpPr txBox="1">
            <a:spLocks noChangeArrowheads="1"/>
          </p:cNvSpPr>
          <p:nvPr/>
        </p:nvSpPr>
        <p:spPr bwMode="auto">
          <a:xfrm>
            <a:off x="381000" y="4026731"/>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accepted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32" name="Text Box 6"/>
          <p:cNvSpPr txBox="1">
            <a:spLocks noChangeArrowheads="1"/>
          </p:cNvSpPr>
          <p:nvPr/>
        </p:nvSpPr>
        <p:spPr bwMode="auto">
          <a:xfrm>
            <a:off x="268287" y="4957737"/>
            <a:ext cx="3846513" cy="646331"/>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What does each state say about the </a:t>
            </a:r>
            <a:r>
              <a:rPr lang="en-US" altLang="en-US" sz="1800" b="1" i="1" dirty="0" smtClean="0">
                <a:solidFill>
                  <a:srgbClr val="0900FF"/>
                </a:solidFill>
                <a:latin typeface="Cambria" panose="02040503050406030204" pitchFamily="18" charset="0"/>
              </a:rPr>
              <a:t>current state </a:t>
            </a:r>
            <a:r>
              <a:rPr lang="en-US" altLang="en-US" sz="1800" dirty="0" smtClean="0">
                <a:latin typeface="Cambria" panose="02040503050406030204" pitchFamily="18" charset="0"/>
              </a:rPr>
              <a:t>of the input?!?</a:t>
            </a:r>
            <a:endParaRPr lang="en-US" altLang="en-US" sz="1800" dirty="0">
              <a:latin typeface="Cambria" panose="02040503050406030204" pitchFamily="18" charset="0"/>
            </a:endParaRPr>
          </a:p>
        </p:txBody>
      </p:sp>
      <p:cxnSp>
        <p:nvCxnSpPr>
          <p:cNvPr id="3" name="Straight Connector 2"/>
          <p:cNvCxnSpPr/>
          <p:nvPr/>
        </p:nvCxnSpPr>
        <p:spPr bwMode="auto">
          <a:xfrm>
            <a:off x="271463" y="3165765"/>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304800" y="388387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5" name="Rectangle 4"/>
          <p:cNvSpPr/>
          <p:nvPr/>
        </p:nvSpPr>
        <p:spPr>
          <a:xfrm>
            <a:off x="3989871" y="4027232"/>
            <a:ext cx="2902077" cy="276999"/>
          </a:xfrm>
          <a:prstGeom prst="rect">
            <a:avLst/>
          </a:prstGeom>
        </p:spPr>
        <p:txBody>
          <a:bodyPr wrap="none">
            <a:spAutoFit/>
          </a:bodyPr>
          <a:lstStyle/>
          <a:p>
            <a:r>
              <a:rPr lang="en-US" altLang="en-US" sz="1200" dirty="0" smtClean="0">
                <a:solidFill>
                  <a:srgbClr val="000000"/>
                </a:solidFill>
                <a:latin typeface="Cambria" panose="02040503050406030204" pitchFamily="18" charset="0"/>
              </a:rPr>
              <a:t>This machine accepts strings that </a:t>
            </a:r>
            <a:r>
              <a:rPr lang="en-US" altLang="en-US" sz="1200" u="sng" dirty="0" smtClean="0">
                <a:solidFill>
                  <a:srgbClr val="000000"/>
                </a:solidFill>
                <a:latin typeface="Cambria" panose="02040503050406030204" pitchFamily="18" charset="0"/>
              </a:rPr>
              <a:t>don't</a:t>
            </a:r>
            <a:r>
              <a:rPr lang="en-US" altLang="en-US" sz="1200" dirty="0">
                <a:solidFill>
                  <a:srgbClr val="000000"/>
                </a:solidFill>
                <a:latin typeface="Cambria" panose="02040503050406030204" pitchFamily="18" charset="0"/>
              </a:rPr>
              <a:t> </a:t>
            </a:r>
            <a:r>
              <a:rPr lang="en-US" altLang="en-US" sz="1200" dirty="0" smtClean="0">
                <a:solidFill>
                  <a:srgbClr val="000000"/>
                </a:solidFill>
                <a:latin typeface="Cambria" panose="02040503050406030204" pitchFamily="18" charset="0"/>
              </a:rPr>
              <a:t> …</a:t>
            </a:r>
          </a:p>
        </p:txBody>
      </p:sp>
      <p:sp>
        <p:nvSpPr>
          <p:cNvPr id="34" name="Oval 19"/>
          <p:cNvSpPr>
            <a:spLocks noChangeArrowheads="1"/>
          </p:cNvSpPr>
          <p:nvPr/>
        </p:nvSpPr>
        <p:spPr bwMode="auto">
          <a:xfrm>
            <a:off x="6839766" y="1473122"/>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1491017"/>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1713267"/>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1891067"/>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1972029"/>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914400"/>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04045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1625522"/>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9" name="Text Box 6"/>
          <p:cNvSpPr txBox="1">
            <a:spLocks noChangeArrowheads="1"/>
          </p:cNvSpPr>
          <p:nvPr/>
        </p:nvSpPr>
        <p:spPr bwMode="auto">
          <a:xfrm>
            <a:off x="685800" y="6001435"/>
            <a:ext cx="5715000" cy="646331"/>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Could you get the same behavior with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possible? How do you </a:t>
            </a:r>
            <a:r>
              <a:rPr lang="en-US" altLang="en-US" sz="1800" dirty="0">
                <a:latin typeface="Cambria" panose="02040503050406030204" pitchFamily="18" charset="0"/>
              </a:rPr>
              <a:t>know</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50" name="Text Box 8"/>
          <p:cNvSpPr txBox="1">
            <a:spLocks noChangeArrowheads="1"/>
          </p:cNvSpPr>
          <p:nvPr/>
        </p:nvSpPr>
        <p:spPr bwMode="auto">
          <a:xfrm>
            <a:off x="7174728" y="5955268"/>
            <a:ext cx="1740672"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find a string that </a:t>
            </a:r>
            <a:r>
              <a:rPr lang="en-US" altLang="en-US" sz="1400" b="1" i="1" dirty="0" smtClean="0">
                <a:latin typeface="Cambria" panose="02040503050406030204" pitchFamily="18" charset="0"/>
              </a:rPr>
              <a:t>has </a:t>
            </a:r>
            <a:r>
              <a:rPr lang="en-US" altLang="en-US" sz="1400" dirty="0" smtClean="0">
                <a:latin typeface="Cambria" panose="02040503050406030204" pitchFamily="18" charset="0"/>
              </a:rPr>
              <a:t> to be in each state!</a:t>
            </a:r>
            <a:endParaRPr lang="en-US" altLang="en-US" sz="1400" dirty="0">
              <a:latin typeface="Cambria" panose="02040503050406030204" pitchFamily="18" charset="0"/>
            </a:endParaRPr>
          </a:p>
        </p:txBody>
      </p:sp>
      <p:cxnSp>
        <p:nvCxnSpPr>
          <p:cNvPr id="51" name="Straight Connector 50"/>
          <p:cNvCxnSpPr/>
          <p:nvPr/>
        </p:nvCxnSpPr>
        <p:spPr bwMode="auto">
          <a:xfrm>
            <a:off x="304800" y="5791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2" name="Rectangle 1"/>
          <p:cNvSpPr/>
          <p:nvPr/>
        </p:nvSpPr>
        <p:spPr>
          <a:xfrm>
            <a:off x="152400" y="6170712"/>
            <a:ext cx="617289" cy="307777"/>
          </a:xfrm>
          <a:prstGeom prst="rect">
            <a:avLst/>
          </a:prstGeom>
          <a:solidFill>
            <a:schemeClr val="bg1"/>
          </a:solidFill>
        </p:spPr>
        <p:txBody>
          <a:bodyPr wrap="none">
            <a:spAutoFit/>
          </a:bodyPr>
          <a:lstStyle/>
          <a:p>
            <a:r>
              <a:rPr lang="en-US" altLang="en-US" sz="1400" dirty="0">
                <a:solidFill>
                  <a:srgbClr val="000000"/>
                </a:solidFill>
                <a:latin typeface="Calibri"/>
                <a:cs typeface="Calibri"/>
              </a:rPr>
              <a:t>Extra!</a:t>
            </a:r>
            <a:endParaRPr lang="en-US">
              <a:latin typeface="Calibri"/>
              <a:cs typeface="Calibri"/>
            </a:endParaRPr>
          </a:p>
        </p:txBody>
      </p:sp>
      <p:sp>
        <p:nvSpPr>
          <p:cNvPr id="52" name="Text Box 12"/>
          <p:cNvSpPr txBox="1">
            <a:spLocks noChangeArrowheads="1"/>
          </p:cNvSpPr>
          <p:nvPr/>
        </p:nvSpPr>
        <p:spPr bwMode="auto">
          <a:xfrm>
            <a:off x="1752600" y="63269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7565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smtClean="0">
                <a:latin typeface="Cambria" panose="02040503050406030204" pitchFamily="18" charset="0"/>
              </a:rPr>
              <a:t>Try this on the back page first…</a:t>
            </a:r>
            <a:endParaRPr lang="en-US" altLang="en-US" sz="2100" i="1" dirty="0">
              <a:latin typeface="Cambria" panose="02040503050406030204" pitchFamily="18" charset="0"/>
            </a:endParaRPr>
          </a:p>
        </p:txBody>
      </p:sp>
      <p:sp>
        <p:nvSpPr>
          <p:cNvPr id="55" name="Text Box 8"/>
          <p:cNvSpPr txBox="1">
            <a:spLocks noChangeArrowheads="1"/>
          </p:cNvSpPr>
          <p:nvPr/>
        </p:nvSpPr>
        <p:spPr bwMode="auto">
          <a:xfrm>
            <a:off x="4284439" y="4789025"/>
            <a:ext cx="3760625"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s0 means   ACCEPTING + ending in a 0</a:t>
            </a:r>
            <a:endParaRPr lang="en-US" altLang="en-US" sz="1400" dirty="0">
              <a:latin typeface="Cambria" panose="02040503050406030204" pitchFamily="18" charset="0"/>
            </a:endParaRPr>
          </a:p>
        </p:txBody>
      </p:sp>
      <p:sp>
        <p:nvSpPr>
          <p:cNvPr id="56" name="Text Box 8"/>
          <p:cNvSpPr txBox="1">
            <a:spLocks noChangeArrowheads="1"/>
          </p:cNvSpPr>
          <p:nvPr/>
        </p:nvSpPr>
        <p:spPr bwMode="auto">
          <a:xfrm>
            <a:off x="4284439" y="5020491"/>
            <a:ext cx="3760625"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s1 means   ACCEPTING + ending in a 1</a:t>
            </a:r>
            <a:endParaRPr lang="en-US" altLang="en-US" sz="1400" dirty="0">
              <a:latin typeface="Cambria" panose="02040503050406030204" pitchFamily="18" charset="0"/>
            </a:endParaRPr>
          </a:p>
        </p:txBody>
      </p:sp>
      <p:sp>
        <p:nvSpPr>
          <p:cNvPr id="57" name="Text Box 8"/>
          <p:cNvSpPr txBox="1">
            <a:spLocks noChangeArrowheads="1"/>
          </p:cNvSpPr>
          <p:nvPr/>
        </p:nvSpPr>
        <p:spPr bwMode="auto">
          <a:xfrm>
            <a:off x="4284439" y="5251957"/>
            <a:ext cx="3760626"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s2 means   REJECTING + ending in a 0</a:t>
            </a:r>
            <a:endParaRPr lang="en-US" altLang="en-US" sz="1400" dirty="0">
              <a:latin typeface="Cambria" panose="02040503050406030204" pitchFamily="18" charset="0"/>
            </a:endParaRPr>
          </a:p>
        </p:txBody>
      </p:sp>
      <p:sp>
        <p:nvSpPr>
          <p:cNvPr id="58" name="Text Box 8"/>
          <p:cNvSpPr txBox="1">
            <a:spLocks noChangeArrowheads="1"/>
          </p:cNvSpPr>
          <p:nvPr/>
        </p:nvSpPr>
        <p:spPr bwMode="auto">
          <a:xfrm>
            <a:off x="4284439" y="5483423"/>
            <a:ext cx="3760626" cy="307777"/>
          </a:xfrm>
          <a:prstGeom prst="rect">
            <a:avLst/>
          </a:prstGeom>
          <a:solidFill>
            <a:schemeClr val="bg1">
              <a:lumMod val="95000"/>
            </a:schemeClr>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s3 means   REJECTING + ending in a 1</a:t>
            </a:r>
            <a:endParaRPr lang="en-US" altLang="en-US" sz="1400" dirty="0">
              <a:latin typeface="Cambria" panose="02040503050406030204" pitchFamily="18" charset="0"/>
            </a:endParaRPr>
          </a:p>
        </p:txBody>
      </p:sp>
      <p:cxnSp>
        <p:nvCxnSpPr>
          <p:cNvPr id="36" name="Straight Connector 35"/>
          <p:cNvCxnSpPr/>
          <p:nvPr/>
        </p:nvCxnSpPr>
        <p:spPr bwMode="auto">
          <a:xfrm>
            <a:off x="304800" y="4782002"/>
            <a:ext cx="8034337" cy="0"/>
          </a:xfrm>
          <a:prstGeom prst="line">
            <a:avLst/>
          </a:prstGeom>
          <a:noFill/>
          <a:ln w="9525" cap="flat" cmpd="sng" algn="ctr">
            <a:solidFill>
              <a:schemeClr val="tx1"/>
            </a:solidFill>
            <a:prstDash val="solid"/>
            <a:round/>
            <a:headEnd type="none" w="med" len="med"/>
            <a:tailEnd type="none" w="med" len="med"/>
          </a:ln>
          <a:effectLst/>
        </p:spPr>
      </p:cxn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43080" y="314280"/>
              <a:ext cx="8344080" cy="6239160"/>
            </p14:xfrm>
          </p:contentPart>
        </mc:Choice>
        <mc:Fallback xmlns="">
          <p:pic>
            <p:nvPicPr>
              <p:cNvPr id="4" name="Ink 3"/>
              <p:cNvPicPr/>
              <p:nvPr/>
            </p:nvPicPr>
            <p:blipFill>
              <a:blip r:embed="rId3"/>
              <a:stretch>
                <a:fillRect/>
              </a:stretch>
            </p:blipFill>
            <p:spPr>
              <a:xfrm>
                <a:off x="333720" y="304920"/>
                <a:ext cx="8362800" cy="6257880"/>
              </a:xfrm>
              <a:prstGeom prst="rect">
                <a:avLst/>
              </a:prstGeom>
            </p:spPr>
          </p:pic>
        </mc:Fallback>
      </mc:AlternateContent>
    </p:spTree>
    <p:extLst>
      <p:ext uri="{BB962C8B-B14F-4D97-AF65-F5344CB8AC3E}">
        <p14:creationId xmlns:p14="http://schemas.microsoft.com/office/powerpoint/2010/main" val="12782680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24181</TotalTime>
  <Words>14017</Words>
  <Application>Microsoft Office PowerPoint</Application>
  <PresentationFormat>On-screen Show (4:3)</PresentationFormat>
  <Paragraphs>3655</Paragraphs>
  <Slides>258</Slides>
  <Notes>120</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258</vt:i4>
      </vt:variant>
    </vt:vector>
  </HeadingPairs>
  <TitlesOfParts>
    <vt:vector size="279" baseType="lpstr">
      <vt:lpstr>ＭＳ Ｐゴシック</vt:lpstr>
      <vt:lpstr>ＭＳ Ｐゴシック</vt:lpstr>
      <vt:lpstr>Arial</vt:lpstr>
      <vt:lpstr>Arial</vt:lpstr>
      <vt:lpstr>Calibri</vt:lpstr>
      <vt:lpstr>Calibri'</vt:lpstr>
      <vt:lpstr>Cambria</vt:lpstr>
      <vt:lpstr>Comic Sans MS</vt:lpstr>
      <vt:lpstr>Consolas</vt:lpstr>
      <vt:lpstr>Courier New</vt:lpstr>
      <vt:lpstr>Lucida Casual</vt:lpstr>
      <vt:lpstr>Miriam</vt:lpstr>
      <vt:lpstr>Sand</vt:lpstr>
      <vt:lpstr>Symbol</vt:lpstr>
      <vt:lpstr>Tahoma</vt:lpstr>
      <vt:lpstr>Times</vt:lpstr>
      <vt:lpstr>Times New Roman</vt:lpstr>
      <vt:lpstr>Wingdings</vt:lpstr>
      <vt:lpstr>Blank Presentation</vt:lpstr>
      <vt:lpstr>1_Blank Presentation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Finite State Machines are 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Try These!</vt:lpstr>
      <vt:lpstr>Try These!</vt:lpstr>
      <vt:lpstr>Try These!</vt:lpstr>
      <vt:lpstr>Try These!</vt:lpstr>
      <vt:lpstr>Try These!</vt:lpstr>
      <vt:lpstr>Try These!</vt:lpstr>
      <vt:lpstr>Now, try these!</vt:lpstr>
      <vt:lpstr>Now, try these!</vt:lpstr>
      <vt:lpstr>Now, try these!</vt:lpstr>
      <vt:lpstr>Now, try these!</vt:lpstr>
      <vt:lpstr>PowerPoint Presentation</vt:lpstr>
      <vt:lpstr>PowerPoint Presentation</vt:lpstr>
      <vt:lpstr>PowerPoint Presentation</vt:lpstr>
      <vt:lpstr>PowerPoint Presentation</vt:lpstr>
      <vt:lpstr>Unary Finite State Machines</vt:lpstr>
      <vt:lpstr>Unary Finite State Machines</vt:lpstr>
      <vt:lpstr>Unary Finite State Machines</vt:lpstr>
      <vt:lpstr>Unary Finite State Machines</vt:lpstr>
      <vt:lpstr>A Closer Examination of Uncomputability…</vt:lpstr>
      <vt:lpstr>Friday…</vt:lpstr>
      <vt:lpstr>Famous CS Quotes…</vt:lpstr>
      <vt:lpstr>Real Headlines (or “Why AI is SO hard!”)…</vt:lpstr>
      <vt:lpstr>Real Headlines (or “Why AI is SO hard!”)…</vt:lpstr>
      <vt:lpstr>Real Headlines…</vt:lpstr>
      <vt:lpstr>Real Headlines…</vt:lpstr>
      <vt:lpstr>Real Headlines…</vt:lpstr>
      <vt:lpstr>Real Headlines…</vt:lpstr>
      <vt:lpstr>Real Headlines…</vt:lpstr>
      <vt:lpstr>Developing a Model of a Computer…</vt:lpstr>
      <vt:lpstr>Developing a Model of a Computer…</vt:lpstr>
      <vt:lpstr>PowerPoint Presentation</vt:lpstr>
      <vt:lpstr>Finite State Machines (in “Engineering”) Deterministic Finite Automata (in “CS”)</vt:lpstr>
      <vt:lpstr>Finite State Machines (in “Engineering”) Deterministic Finite Automata (in “CS”)</vt:lpstr>
      <vt:lpstr>Finite State Machines (in “Engineering”) Deterministic Finite Automata (in “CS”)</vt:lpstr>
      <vt:lpstr>Finite State Machines (in “Engineering”) Deterministic Finite Automata (in “CS”)</vt:lpstr>
      <vt:lpstr>Finite State Machines (in “Engineering”) Deterministic Finite Automata (in “CS”)</vt:lpstr>
      <vt:lpstr>Finite State Machines (in “Engineering”) Deterministic Finite Automata (in “CS”)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Harvey Mudd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Uncomputability!</dc:title>
  <dc:creator>Owner</dc:creator>
  <cp:lastModifiedBy>User</cp:lastModifiedBy>
  <cp:revision>355</cp:revision>
  <cp:lastPrinted>2017-11-27T18:18:02Z</cp:lastPrinted>
  <dcterms:created xsi:type="dcterms:W3CDTF">2010-12-02T13:13:54Z</dcterms:created>
  <dcterms:modified xsi:type="dcterms:W3CDTF">2017-11-28T06:49:57Z</dcterms:modified>
</cp:coreProperties>
</file>